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5197" r:id="rId4"/>
    <p:sldMasterId id="2147485265" r:id="rId5"/>
    <p:sldMasterId id="2147485485" r:id="rId6"/>
    <p:sldMasterId id="2147485544" r:id="rId7"/>
  </p:sldMasterIdLst>
  <p:notesMasterIdLst>
    <p:notesMasterId r:id="rId23"/>
  </p:notesMasterIdLst>
  <p:handoutMasterIdLst>
    <p:handoutMasterId r:id="rId24"/>
  </p:handoutMasterIdLst>
  <p:sldIdLst>
    <p:sldId id="424" r:id="rId8"/>
    <p:sldId id="552" r:id="rId9"/>
    <p:sldId id="489" r:id="rId10"/>
    <p:sldId id="490" r:id="rId11"/>
    <p:sldId id="491" r:id="rId12"/>
    <p:sldId id="553" r:id="rId13"/>
    <p:sldId id="554" r:id="rId14"/>
    <p:sldId id="507" r:id="rId15"/>
    <p:sldId id="555" r:id="rId16"/>
    <p:sldId id="492" r:id="rId17"/>
    <p:sldId id="540" r:id="rId18"/>
    <p:sldId id="487" r:id="rId19"/>
    <p:sldId id="493" r:id="rId20"/>
    <p:sldId id="463" r:id="rId21"/>
    <p:sldId id="545" r:id="rId22"/>
  </p:sldIdLst>
  <p:sldSz cx="9144000" cy="6858000" type="screen4x3"/>
  <p:notesSz cx="7315200" cy="9601200"/>
  <p:defaultTextStyle>
    <a:defPPr>
      <a:defRPr lang="en-US"/>
    </a:defPPr>
    <a:lvl1pPr algn="l" rtl="0" fontAlgn="base">
      <a:spcBef>
        <a:spcPct val="0"/>
      </a:spcBef>
      <a:spcAft>
        <a:spcPct val="0"/>
      </a:spcAft>
      <a:defRPr sz="1600" b="1" kern="1200">
        <a:solidFill>
          <a:schemeClr val="tx1"/>
        </a:solidFill>
        <a:latin typeface="Trebuchet MS" pitchFamily="34" charset="0"/>
        <a:ea typeface="MS PGothic" pitchFamily="34" charset="-128"/>
        <a:cs typeface="+mn-cs"/>
      </a:defRPr>
    </a:lvl1pPr>
    <a:lvl2pPr marL="4572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2pPr>
    <a:lvl3pPr marL="9144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3pPr>
    <a:lvl4pPr marL="13716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4pPr>
    <a:lvl5pPr marL="1828800" algn="l" rtl="0" fontAlgn="base">
      <a:spcBef>
        <a:spcPct val="0"/>
      </a:spcBef>
      <a:spcAft>
        <a:spcPct val="0"/>
      </a:spcAft>
      <a:defRPr sz="1600" b="1" kern="1200">
        <a:solidFill>
          <a:schemeClr val="tx1"/>
        </a:solidFill>
        <a:latin typeface="Trebuchet MS" pitchFamily="34" charset="0"/>
        <a:ea typeface="MS PGothic" pitchFamily="34" charset="-128"/>
        <a:cs typeface="+mn-cs"/>
      </a:defRPr>
    </a:lvl5pPr>
    <a:lvl6pPr marL="2286000" algn="l" defTabSz="914400" rtl="0" eaLnBrk="1" latinLnBrk="0" hangingPunct="1">
      <a:defRPr sz="1600" b="1" kern="1200">
        <a:solidFill>
          <a:schemeClr val="tx1"/>
        </a:solidFill>
        <a:latin typeface="Trebuchet MS" pitchFamily="34" charset="0"/>
        <a:ea typeface="MS PGothic" pitchFamily="34" charset="-128"/>
        <a:cs typeface="+mn-cs"/>
      </a:defRPr>
    </a:lvl6pPr>
    <a:lvl7pPr marL="2743200" algn="l" defTabSz="914400" rtl="0" eaLnBrk="1" latinLnBrk="0" hangingPunct="1">
      <a:defRPr sz="1600" b="1" kern="1200">
        <a:solidFill>
          <a:schemeClr val="tx1"/>
        </a:solidFill>
        <a:latin typeface="Trebuchet MS" pitchFamily="34" charset="0"/>
        <a:ea typeface="MS PGothic" pitchFamily="34" charset="-128"/>
        <a:cs typeface="+mn-cs"/>
      </a:defRPr>
    </a:lvl7pPr>
    <a:lvl8pPr marL="3200400" algn="l" defTabSz="914400" rtl="0" eaLnBrk="1" latinLnBrk="0" hangingPunct="1">
      <a:defRPr sz="1600" b="1" kern="1200">
        <a:solidFill>
          <a:schemeClr val="tx1"/>
        </a:solidFill>
        <a:latin typeface="Trebuchet MS" pitchFamily="34" charset="0"/>
        <a:ea typeface="MS PGothic" pitchFamily="34" charset="-128"/>
        <a:cs typeface="+mn-cs"/>
      </a:defRPr>
    </a:lvl8pPr>
    <a:lvl9pPr marL="3657600" algn="l" defTabSz="914400" rtl="0" eaLnBrk="1" latinLnBrk="0" hangingPunct="1">
      <a:defRPr sz="1600" b="1" kern="1200">
        <a:solidFill>
          <a:schemeClr val="tx1"/>
        </a:solidFill>
        <a:latin typeface="Trebuchet MS" pitchFamily="34" charset="0"/>
        <a:ea typeface="MS PGothic" pitchFamily="34" charset="-128"/>
        <a:cs typeface="+mn-cs"/>
      </a:defRPr>
    </a:lvl9pPr>
  </p:defaultTextStyle>
  <p:extLst>
    <p:ext uri="{EFAFB233-063F-42B5-8137-9DF3F51BA10A}">
      <p15:sldGuideLst xmlns:p15="http://schemas.microsoft.com/office/powerpoint/2012/main">
        <p15:guide id="1" orient="horz" pos="1026">
          <p15:clr>
            <a:srgbClr val="A4A3A4"/>
          </p15:clr>
        </p15:guide>
        <p15:guide id="2" orient="horz" pos="1728">
          <p15:clr>
            <a:srgbClr val="A4A3A4"/>
          </p15:clr>
        </p15:guide>
        <p15:guide id="3" orient="horz" pos="3972">
          <p15:clr>
            <a:srgbClr val="A4A3A4"/>
          </p15:clr>
        </p15:guide>
        <p15:guide id="4" orient="horz" pos="3288">
          <p15:clr>
            <a:srgbClr val="A4A3A4"/>
          </p15:clr>
        </p15:guide>
        <p15:guide id="5" pos="5580">
          <p15:clr>
            <a:srgbClr val="A4A3A4"/>
          </p15:clr>
        </p15:guide>
        <p15:guide id="6" pos="228">
          <p15:clr>
            <a:srgbClr val="A4A3A4"/>
          </p15:clr>
        </p15:guide>
        <p15:guide id="7" pos="232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ramita Dasgupta" initials="P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BFBF"/>
    <a:srgbClr val="139AF0"/>
    <a:srgbClr val="021F43"/>
    <a:srgbClr val="F2F2F2"/>
    <a:srgbClr val="A367BB"/>
    <a:srgbClr val="000000"/>
    <a:srgbClr val="128F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5AD139-F8FA-42CE-9C9C-984AAE3C9CF1}" v="702" dt="2022-02-02T14:36:24.3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75" autoAdjust="0"/>
    <p:restoredTop sz="95181" autoAdjust="0"/>
  </p:normalViewPr>
  <p:slideViewPr>
    <p:cSldViewPr snapToGrid="0" snapToObjects="1">
      <p:cViewPr varScale="1">
        <p:scale>
          <a:sx n="79" d="100"/>
          <a:sy n="79" d="100"/>
        </p:scale>
        <p:origin x="1474" y="48"/>
      </p:cViewPr>
      <p:guideLst>
        <p:guide orient="horz" pos="1026"/>
        <p:guide orient="horz" pos="1728"/>
        <p:guide orient="horz" pos="3972"/>
        <p:guide orient="horz" pos="3288"/>
        <p:guide pos="5580"/>
        <p:guide pos="228"/>
        <p:guide pos="2322"/>
      </p:guideLst>
    </p:cSldViewPr>
  </p:slideViewPr>
  <p:notesTextViewPr>
    <p:cViewPr>
      <p:scale>
        <a:sx n="3" d="2"/>
        <a:sy n="3" d="2"/>
      </p:scale>
      <p:origin x="0" y="0"/>
    </p:cViewPr>
  </p:notesTextViewPr>
  <p:sorterViewPr>
    <p:cViewPr>
      <p:scale>
        <a:sx n="33" d="100"/>
        <a:sy n="3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derico Ganz" userId="4d17d9f62cdf33dc" providerId="LiveId" clId="{08AFA67D-1A47-47B7-BF95-5C616FF95627}"/>
    <pc:docChg chg="undo redo custSel addSld delSld modSld sldOrd">
      <pc:chgData name="Federico Ganz" userId="4d17d9f62cdf33dc" providerId="LiveId" clId="{08AFA67D-1A47-47B7-BF95-5C616FF95627}" dt="2020-12-13T02:59:39.207" v="3648" actId="6549"/>
      <pc:docMkLst>
        <pc:docMk/>
      </pc:docMkLst>
      <pc:sldChg chg="modSp mod">
        <pc:chgData name="Federico Ganz" userId="4d17d9f62cdf33dc" providerId="LiveId" clId="{08AFA67D-1A47-47B7-BF95-5C616FF95627}" dt="2020-12-13T01:52:28.388" v="2404" actId="404"/>
        <pc:sldMkLst>
          <pc:docMk/>
          <pc:sldMk cId="2554775645" sldId="424"/>
        </pc:sldMkLst>
        <pc:spChg chg="mod">
          <ac:chgData name="Federico Ganz" userId="4d17d9f62cdf33dc" providerId="LiveId" clId="{08AFA67D-1A47-47B7-BF95-5C616FF95627}" dt="2020-12-13T01:21:23.197" v="1385" actId="404"/>
          <ac:spMkLst>
            <pc:docMk/>
            <pc:sldMk cId="2554775645" sldId="424"/>
            <ac:spMk id="7" creationId="{00C8D552-EE8A-41E3-B2F6-D4BDB41D730D}"/>
          </ac:spMkLst>
        </pc:spChg>
        <pc:spChg chg="mod">
          <ac:chgData name="Federico Ganz" userId="4d17d9f62cdf33dc" providerId="LiveId" clId="{08AFA67D-1A47-47B7-BF95-5C616FF95627}" dt="2020-12-13T01:52:28.388" v="2404" actId="404"/>
          <ac:spMkLst>
            <pc:docMk/>
            <pc:sldMk cId="2554775645" sldId="424"/>
            <ac:spMk id="20" creationId="{00000000-0000-0000-0000-000000000000}"/>
          </ac:spMkLst>
        </pc:spChg>
      </pc:sldChg>
      <pc:sldChg chg="modSp mod">
        <pc:chgData name="Federico Ganz" userId="4d17d9f62cdf33dc" providerId="LiveId" clId="{08AFA67D-1A47-47B7-BF95-5C616FF95627}" dt="2020-12-13T00:53:26.868" v="1046" actId="20577"/>
        <pc:sldMkLst>
          <pc:docMk/>
          <pc:sldMk cId="2908524542" sldId="457"/>
        </pc:sldMkLst>
        <pc:spChg chg="mod">
          <ac:chgData name="Federico Ganz" userId="4d17d9f62cdf33dc" providerId="LiveId" clId="{08AFA67D-1A47-47B7-BF95-5C616FF95627}" dt="2020-12-13T00:53:26.868" v="1046" actId="20577"/>
          <ac:spMkLst>
            <pc:docMk/>
            <pc:sldMk cId="2908524542" sldId="457"/>
            <ac:spMk id="6" creationId="{B2857794-086C-43E6-9B76-571A49584BFA}"/>
          </ac:spMkLst>
        </pc:spChg>
      </pc:sldChg>
      <pc:sldChg chg="modSp mod">
        <pc:chgData name="Federico Ganz" userId="4d17d9f62cdf33dc" providerId="LiveId" clId="{08AFA67D-1A47-47B7-BF95-5C616FF95627}" dt="2020-12-13T01:20:40.229" v="1332" actId="20577"/>
        <pc:sldMkLst>
          <pc:docMk/>
          <pc:sldMk cId="2794897015" sldId="523"/>
        </pc:sldMkLst>
        <pc:spChg chg="mod">
          <ac:chgData name="Federico Ganz" userId="4d17d9f62cdf33dc" providerId="LiveId" clId="{08AFA67D-1A47-47B7-BF95-5C616FF95627}" dt="2020-12-13T01:20:40.229" v="1332" actId="20577"/>
          <ac:spMkLst>
            <pc:docMk/>
            <pc:sldMk cId="2794897015" sldId="523"/>
            <ac:spMk id="5" creationId="{19EDECDD-7D8B-411A-9E79-265BD9251D85}"/>
          </ac:spMkLst>
        </pc:spChg>
        <pc:picChg chg="mod">
          <ac:chgData name="Federico Ganz" userId="4d17d9f62cdf33dc" providerId="LiveId" clId="{08AFA67D-1A47-47B7-BF95-5C616FF95627}" dt="2020-12-13T01:18:42.388" v="1120" actId="1038"/>
          <ac:picMkLst>
            <pc:docMk/>
            <pc:sldMk cId="2794897015" sldId="523"/>
            <ac:picMk id="3" creationId="{8F0367AC-4DC4-42E4-AC43-6CCCF6D06DE6}"/>
          </ac:picMkLst>
        </pc:picChg>
      </pc:sldChg>
      <pc:sldChg chg="modSp">
        <pc:chgData name="Federico Ganz" userId="4d17d9f62cdf33dc" providerId="LiveId" clId="{08AFA67D-1A47-47B7-BF95-5C616FF95627}" dt="2020-12-13T01:21:52.184" v="1386" actId="20577"/>
        <pc:sldMkLst>
          <pc:docMk/>
          <pc:sldMk cId="893949992" sldId="536"/>
        </pc:sldMkLst>
        <pc:spChg chg="mod">
          <ac:chgData name="Federico Ganz" userId="4d17d9f62cdf33dc" providerId="LiveId" clId="{08AFA67D-1A47-47B7-BF95-5C616FF95627}" dt="2020-12-13T01:21:52.184" v="1386" actId="20577"/>
          <ac:spMkLst>
            <pc:docMk/>
            <pc:sldMk cId="893949992" sldId="536"/>
            <ac:spMk id="10" creationId="{E720E216-BBE7-49E8-9016-964895F24AA5}"/>
          </ac:spMkLst>
        </pc:spChg>
      </pc:sldChg>
      <pc:sldChg chg="modSp mod">
        <pc:chgData name="Federico Ganz" userId="4d17d9f62cdf33dc" providerId="LiveId" clId="{08AFA67D-1A47-47B7-BF95-5C616FF95627}" dt="2020-12-13T00:46:09.429" v="672" actId="6549"/>
        <pc:sldMkLst>
          <pc:docMk/>
          <pc:sldMk cId="2749888808" sldId="538"/>
        </pc:sldMkLst>
        <pc:spChg chg="mod">
          <ac:chgData name="Federico Ganz" userId="4d17d9f62cdf33dc" providerId="LiveId" clId="{08AFA67D-1A47-47B7-BF95-5C616FF95627}" dt="2020-12-13T00:46:09.429" v="672" actId="6549"/>
          <ac:spMkLst>
            <pc:docMk/>
            <pc:sldMk cId="2749888808" sldId="538"/>
            <ac:spMk id="49" creationId="{A6E430A0-C5BB-49E3-B851-5D7E37789CF3}"/>
          </ac:spMkLst>
        </pc:spChg>
      </pc:sldChg>
      <pc:sldChg chg="modSp mod">
        <pc:chgData name="Federico Ganz" userId="4d17d9f62cdf33dc" providerId="LiveId" clId="{08AFA67D-1A47-47B7-BF95-5C616FF95627}" dt="2020-12-08T04:39:04.326" v="421" actId="20578"/>
        <pc:sldMkLst>
          <pc:docMk/>
          <pc:sldMk cId="1588405834" sldId="541"/>
        </pc:sldMkLst>
        <pc:spChg chg="mod">
          <ac:chgData name="Federico Ganz" userId="4d17d9f62cdf33dc" providerId="LiveId" clId="{08AFA67D-1A47-47B7-BF95-5C616FF95627}" dt="2020-12-08T04:39:04.326" v="421" actId="20578"/>
          <ac:spMkLst>
            <pc:docMk/>
            <pc:sldMk cId="1588405834" sldId="541"/>
            <ac:spMk id="5" creationId="{19EDECDD-7D8B-411A-9E79-265BD9251D85}"/>
          </ac:spMkLst>
        </pc:spChg>
      </pc:sldChg>
      <pc:sldChg chg="addSp delSp modSp mod addAnim delAnim modAnim">
        <pc:chgData name="Federico Ganz" userId="4d17d9f62cdf33dc" providerId="LiveId" clId="{08AFA67D-1A47-47B7-BF95-5C616FF95627}" dt="2020-12-08T04:32:50.060" v="287" actId="478"/>
        <pc:sldMkLst>
          <pc:docMk/>
          <pc:sldMk cId="1330048094" sldId="543"/>
        </pc:sldMkLst>
        <pc:spChg chg="del mod">
          <ac:chgData name="Federico Ganz" userId="4d17d9f62cdf33dc" providerId="LiveId" clId="{08AFA67D-1A47-47B7-BF95-5C616FF95627}" dt="2020-12-08T04:32:50.060" v="287" actId="478"/>
          <ac:spMkLst>
            <pc:docMk/>
            <pc:sldMk cId="1330048094" sldId="543"/>
            <ac:spMk id="3" creationId="{6F3C27E8-78CE-44A9-B9A5-AB61C1862747}"/>
          </ac:spMkLst>
        </pc:spChg>
        <pc:spChg chg="mod">
          <ac:chgData name="Federico Ganz" userId="4d17d9f62cdf33dc" providerId="LiveId" clId="{08AFA67D-1A47-47B7-BF95-5C616FF95627}" dt="2020-12-08T04:32:25.616" v="285" actId="20577"/>
          <ac:spMkLst>
            <pc:docMk/>
            <pc:sldMk cId="1330048094" sldId="543"/>
            <ac:spMk id="6" creationId="{03A83EEC-D8E4-444A-934A-94241AFF2AB0}"/>
          </ac:spMkLst>
        </pc:spChg>
        <pc:spChg chg="del mod">
          <ac:chgData name="Federico Ganz" userId="4d17d9f62cdf33dc" providerId="LiveId" clId="{08AFA67D-1A47-47B7-BF95-5C616FF95627}" dt="2020-12-08T04:32:09.986" v="279" actId="478"/>
          <ac:spMkLst>
            <pc:docMk/>
            <pc:sldMk cId="1330048094" sldId="543"/>
            <ac:spMk id="9" creationId="{A8A33022-9835-4CBB-8F24-C0886CC70256}"/>
          </ac:spMkLst>
        </pc:spChg>
        <pc:spChg chg="del mod">
          <ac:chgData name="Federico Ganz" userId="4d17d9f62cdf33dc" providerId="LiveId" clId="{08AFA67D-1A47-47B7-BF95-5C616FF95627}" dt="2020-12-08T04:31:01.899" v="264"/>
          <ac:spMkLst>
            <pc:docMk/>
            <pc:sldMk cId="1330048094" sldId="543"/>
            <ac:spMk id="11" creationId="{D5789C40-A20B-4E3B-9366-0C7CB8F78A03}"/>
          </ac:spMkLst>
        </pc:spChg>
        <pc:spChg chg="add del mod">
          <ac:chgData name="Federico Ganz" userId="4d17d9f62cdf33dc" providerId="LiveId" clId="{08AFA67D-1A47-47B7-BF95-5C616FF95627}" dt="2020-12-08T04:32:11.181" v="280" actId="478"/>
          <ac:spMkLst>
            <pc:docMk/>
            <pc:sldMk cId="1330048094" sldId="543"/>
            <ac:spMk id="12" creationId="{4CEACFE1-2481-4A12-BA00-68DBAE2526D0}"/>
          </ac:spMkLst>
        </pc:spChg>
      </pc:sldChg>
      <pc:sldChg chg="modSp mod">
        <pc:chgData name="Federico Ganz" userId="4d17d9f62cdf33dc" providerId="LiveId" clId="{08AFA67D-1A47-47B7-BF95-5C616FF95627}" dt="2020-12-13T02:47:52.542" v="3519" actId="6549"/>
        <pc:sldMkLst>
          <pc:docMk/>
          <pc:sldMk cId="464520880" sldId="544"/>
        </pc:sldMkLst>
        <pc:spChg chg="mod">
          <ac:chgData name="Federico Ganz" userId="4d17d9f62cdf33dc" providerId="LiveId" clId="{08AFA67D-1A47-47B7-BF95-5C616FF95627}" dt="2020-12-08T04:35:24.391" v="347" actId="1036"/>
          <ac:spMkLst>
            <pc:docMk/>
            <pc:sldMk cId="464520880" sldId="544"/>
            <ac:spMk id="4" creationId="{3B2EBE93-58D0-459A-82CF-AF37F16A0937}"/>
          </ac:spMkLst>
        </pc:spChg>
        <pc:spChg chg="mod">
          <ac:chgData name="Federico Ganz" userId="4d17d9f62cdf33dc" providerId="LiveId" clId="{08AFA67D-1A47-47B7-BF95-5C616FF95627}" dt="2020-12-12T18:06:52.835" v="599" actId="2711"/>
          <ac:spMkLst>
            <pc:docMk/>
            <pc:sldMk cId="464520880" sldId="544"/>
            <ac:spMk id="8" creationId="{C7FD016F-6401-4590-ACEA-0C3431993452}"/>
          </ac:spMkLst>
        </pc:spChg>
        <pc:spChg chg="mod">
          <ac:chgData name="Federico Ganz" userId="4d17d9f62cdf33dc" providerId="LiveId" clId="{08AFA67D-1A47-47B7-BF95-5C616FF95627}" dt="2020-12-13T02:47:52.542" v="3519" actId="6549"/>
          <ac:spMkLst>
            <pc:docMk/>
            <pc:sldMk cId="464520880" sldId="544"/>
            <ac:spMk id="12" creationId="{F2FFCB0A-C245-4AA6-B7EE-796791F4CB53}"/>
          </ac:spMkLst>
        </pc:spChg>
      </pc:sldChg>
      <pc:sldChg chg="addSp delSp modSp add mod addAnim delAnim modAnim">
        <pc:chgData name="Federico Ganz" userId="4d17d9f62cdf33dc" providerId="LiveId" clId="{08AFA67D-1A47-47B7-BF95-5C616FF95627}" dt="2020-12-12T18:06:31.015" v="598" actId="2711"/>
        <pc:sldMkLst>
          <pc:docMk/>
          <pc:sldMk cId="3081297858" sldId="547"/>
        </pc:sldMkLst>
        <pc:spChg chg="mod">
          <ac:chgData name="Federico Ganz" userId="4d17d9f62cdf33dc" providerId="LiveId" clId="{08AFA67D-1A47-47B7-BF95-5C616FF95627}" dt="2020-12-08T04:31:49.866" v="274" actId="12788"/>
          <ac:spMkLst>
            <pc:docMk/>
            <pc:sldMk cId="3081297858" sldId="547"/>
            <ac:spMk id="3" creationId="{6F3C27E8-78CE-44A9-B9A5-AB61C1862747}"/>
          </ac:spMkLst>
        </pc:spChg>
        <pc:spChg chg="mod">
          <ac:chgData name="Federico Ganz" userId="4d17d9f62cdf33dc" providerId="LiveId" clId="{08AFA67D-1A47-47B7-BF95-5C616FF95627}" dt="2020-12-08T04:33:04.325" v="288" actId="403"/>
          <ac:spMkLst>
            <pc:docMk/>
            <pc:sldMk cId="3081297858" sldId="547"/>
            <ac:spMk id="6" creationId="{03A83EEC-D8E4-444A-934A-94241AFF2AB0}"/>
          </ac:spMkLst>
        </pc:spChg>
        <pc:spChg chg="add del mod">
          <ac:chgData name="Federico Ganz" userId="4d17d9f62cdf33dc" providerId="LiveId" clId="{08AFA67D-1A47-47B7-BF95-5C616FF95627}" dt="2020-12-12T18:05:36.728" v="596" actId="478"/>
          <ac:spMkLst>
            <pc:docMk/>
            <pc:sldMk cId="3081297858" sldId="547"/>
            <ac:spMk id="8" creationId="{CAB2EFA7-E706-4503-AA94-FDD4EF09B47B}"/>
          </ac:spMkLst>
        </pc:spChg>
        <pc:spChg chg="mod">
          <ac:chgData name="Federico Ganz" userId="4d17d9f62cdf33dc" providerId="LiveId" clId="{08AFA67D-1A47-47B7-BF95-5C616FF95627}" dt="2020-12-12T18:06:23.939" v="597" actId="2711"/>
          <ac:spMkLst>
            <pc:docMk/>
            <pc:sldMk cId="3081297858" sldId="547"/>
            <ac:spMk id="9" creationId="{A8A33022-9835-4CBB-8F24-C0886CC70256}"/>
          </ac:spMkLst>
        </pc:spChg>
        <pc:spChg chg="mod">
          <ac:chgData name="Federico Ganz" userId="4d17d9f62cdf33dc" providerId="LiveId" clId="{08AFA67D-1A47-47B7-BF95-5C616FF95627}" dt="2020-12-12T18:06:31.015" v="598" actId="2711"/>
          <ac:spMkLst>
            <pc:docMk/>
            <pc:sldMk cId="3081297858" sldId="547"/>
            <ac:spMk id="12" creationId="{4CEACFE1-2481-4A12-BA00-68DBAE2526D0}"/>
          </ac:spMkLst>
        </pc:spChg>
      </pc:sldChg>
      <pc:sldChg chg="modSp add mod ord">
        <pc:chgData name="Federico Ganz" userId="4d17d9f62cdf33dc" providerId="LiveId" clId="{08AFA67D-1A47-47B7-BF95-5C616FF95627}" dt="2020-12-13T02:59:39.207" v="3648" actId="6549"/>
        <pc:sldMkLst>
          <pc:docMk/>
          <pc:sldMk cId="1594203490" sldId="548"/>
        </pc:sldMkLst>
        <pc:spChg chg="mod">
          <ac:chgData name="Federico Ganz" userId="4d17d9f62cdf33dc" providerId="LiveId" clId="{08AFA67D-1A47-47B7-BF95-5C616FF95627}" dt="2020-12-13T02:59:39.207" v="3648" actId="6549"/>
          <ac:spMkLst>
            <pc:docMk/>
            <pc:sldMk cId="1594203490" sldId="548"/>
            <ac:spMk id="6" creationId="{A255C136-0307-4EEB-90C1-813B0AE18A79}"/>
          </ac:spMkLst>
        </pc:spChg>
      </pc:sldChg>
      <pc:sldChg chg="modSp add mod">
        <pc:chgData name="Federico Ganz" userId="4d17d9f62cdf33dc" providerId="LiveId" clId="{08AFA67D-1A47-47B7-BF95-5C616FF95627}" dt="2020-12-13T01:48:34.166" v="2309" actId="207"/>
        <pc:sldMkLst>
          <pc:docMk/>
          <pc:sldMk cId="3353734014" sldId="549"/>
        </pc:sldMkLst>
        <pc:spChg chg="mod">
          <ac:chgData name="Federico Ganz" userId="4d17d9f62cdf33dc" providerId="LiveId" clId="{08AFA67D-1A47-47B7-BF95-5C616FF95627}" dt="2020-12-13T01:48:34.166" v="2309" actId="207"/>
          <ac:spMkLst>
            <pc:docMk/>
            <pc:sldMk cId="3353734014" sldId="549"/>
            <ac:spMk id="5" creationId="{19EDECDD-7D8B-411A-9E79-265BD9251D85}"/>
          </ac:spMkLst>
        </pc:spChg>
      </pc:sldChg>
      <pc:sldChg chg="add ord">
        <pc:chgData name="Federico Ganz" userId="4d17d9f62cdf33dc" providerId="LiveId" clId="{08AFA67D-1A47-47B7-BF95-5C616FF95627}" dt="2020-12-13T01:50:08.251" v="2315"/>
        <pc:sldMkLst>
          <pc:docMk/>
          <pc:sldMk cId="2508032904" sldId="550"/>
        </pc:sldMkLst>
      </pc:sldChg>
      <pc:sldChg chg="modSp add mod">
        <pc:chgData name="Federico Ganz" userId="4d17d9f62cdf33dc" providerId="LiveId" clId="{08AFA67D-1A47-47B7-BF95-5C616FF95627}" dt="2020-12-13T01:49:39.549" v="2313" actId="20577"/>
        <pc:sldMkLst>
          <pc:docMk/>
          <pc:sldMk cId="61367840" sldId="551"/>
        </pc:sldMkLst>
        <pc:spChg chg="mod">
          <ac:chgData name="Federico Ganz" userId="4d17d9f62cdf33dc" providerId="LiveId" clId="{08AFA67D-1A47-47B7-BF95-5C616FF95627}" dt="2020-12-13T01:49:39.549" v="2313" actId="20577"/>
          <ac:spMkLst>
            <pc:docMk/>
            <pc:sldMk cId="61367840" sldId="551"/>
            <ac:spMk id="5" creationId="{19EDECDD-7D8B-411A-9E79-265BD9251D85}"/>
          </ac:spMkLst>
        </pc:spChg>
      </pc:sldChg>
      <pc:sldChg chg="modSp add mod">
        <pc:chgData name="Federico Ganz" userId="4d17d9f62cdf33dc" providerId="LiveId" clId="{08AFA67D-1A47-47B7-BF95-5C616FF95627}" dt="2020-12-13T01:59:46.931" v="3405" actId="20577"/>
        <pc:sldMkLst>
          <pc:docMk/>
          <pc:sldMk cId="1889289492" sldId="552"/>
        </pc:sldMkLst>
        <pc:spChg chg="mod">
          <ac:chgData name="Federico Ganz" userId="4d17d9f62cdf33dc" providerId="LiveId" clId="{08AFA67D-1A47-47B7-BF95-5C616FF95627}" dt="2020-12-13T01:59:46.931" v="3405" actId="20577"/>
          <ac:spMkLst>
            <pc:docMk/>
            <pc:sldMk cId="1889289492" sldId="552"/>
            <ac:spMk id="6" creationId="{A255C136-0307-4EEB-90C1-813B0AE18A79}"/>
          </ac:spMkLst>
        </pc:spChg>
      </pc:sldChg>
      <pc:sldChg chg="modSp add del mod">
        <pc:chgData name="Federico Ganz" userId="4d17d9f62cdf33dc" providerId="LiveId" clId="{08AFA67D-1A47-47B7-BF95-5C616FF95627}" dt="2020-12-13T01:53:32.124" v="2447"/>
        <pc:sldMkLst>
          <pc:docMk/>
          <pc:sldMk cId="3967338049" sldId="552"/>
        </pc:sldMkLst>
        <pc:spChg chg="mod">
          <ac:chgData name="Federico Ganz" userId="4d17d9f62cdf33dc" providerId="LiveId" clId="{08AFA67D-1A47-47B7-BF95-5C616FF95627}" dt="2020-12-13T01:53:31.802" v="2446" actId="20577"/>
          <ac:spMkLst>
            <pc:docMk/>
            <pc:sldMk cId="3967338049" sldId="552"/>
            <ac:spMk id="6" creationId="{A255C136-0307-4EEB-90C1-813B0AE18A79}"/>
          </ac:spMkLst>
        </pc:spChg>
      </pc:sldChg>
      <pc:sldChg chg="add del">
        <pc:chgData name="Federico Ganz" userId="4d17d9f62cdf33dc" providerId="LiveId" clId="{08AFA67D-1A47-47B7-BF95-5C616FF95627}" dt="2020-12-13T01:53:29.632" v="2441"/>
        <pc:sldMkLst>
          <pc:docMk/>
          <pc:sldMk cId="1476129990" sldId="553"/>
        </pc:sldMkLst>
      </pc:sldChg>
    </pc:docChg>
  </pc:docChgLst>
  <pc:docChgLst>
    <pc:chgData name="Federico Ganz" userId="4d17d9f62cdf33dc" providerId="LiveId" clId="{ADF9FAB6-2FF2-4863-A7D6-52082F51F6D1}"/>
    <pc:docChg chg="modSld">
      <pc:chgData name="Federico Ganz" userId="4d17d9f62cdf33dc" providerId="LiveId" clId="{ADF9FAB6-2FF2-4863-A7D6-52082F51F6D1}" dt="2021-02-24T13:06:18.774" v="0" actId="6549"/>
      <pc:docMkLst>
        <pc:docMk/>
      </pc:docMkLst>
      <pc:sldChg chg="modSp mod">
        <pc:chgData name="Federico Ganz" userId="4d17d9f62cdf33dc" providerId="LiveId" clId="{ADF9FAB6-2FF2-4863-A7D6-52082F51F6D1}" dt="2021-02-24T13:06:18.774" v="0" actId="6549"/>
        <pc:sldMkLst>
          <pc:docMk/>
          <pc:sldMk cId="235831488" sldId="519"/>
        </pc:sldMkLst>
        <pc:spChg chg="mod">
          <ac:chgData name="Federico Ganz" userId="4d17d9f62cdf33dc" providerId="LiveId" clId="{ADF9FAB6-2FF2-4863-A7D6-52082F51F6D1}" dt="2021-02-24T13:06:18.774" v="0" actId="6549"/>
          <ac:spMkLst>
            <pc:docMk/>
            <pc:sldMk cId="235831488" sldId="519"/>
            <ac:spMk id="21" creationId="{F5390FFF-EFA9-4251-98A9-D1F327CF03A6}"/>
          </ac:spMkLst>
        </pc:spChg>
      </pc:sldChg>
    </pc:docChg>
  </pc:docChgLst>
  <pc:docChgLst>
    <pc:chgData name="Federico Ganz" userId="4d17d9f62cdf33dc" providerId="LiveId" clId="{135AD139-F8FA-42CE-9C9C-984AAE3C9CF1}"/>
    <pc:docChg chg="undo custSel addSld delSld modSld sldOrd">
      <pc:chgData name="Federico Ganz" userId="4d17d9f62cdf33dc" providerId="LiveId" clId="{135AD139-F8FA-42CE-9C9C-984AAE3C9CF1}" dt="2022-02-02T14:36:24.336" v="2167" actId="20577"/>
      <pc:docMkLst>
        <pc:docMk/>
      </pc:docMkLst>
      <pc:sldChg chg="del">
        <pc:chgData name="Federico Ganz" userId="4d17d9f62cdf33dc" providerId="LiveId" clId="{135AD139-F8FA-42CE-9C9C-984AAE3C9CF1}" dt="2022-02-01T18:31:33.054" v="1812" actId="47"/>
        <pc:sldMkLst>
          <pc:docMk/>
          <pc:sldMk cId="2801296545" sldId="306"/>
        </pc:sldMkLst>
      </pc:sldChg>
      <pc:sldChg chg="del">
        <pc:chgData name="Federico Ganz" userId="4d17d9f62cdf33dc" providerId="LiveId" clId="{135AD139-F8FA-42CE-9C9C-984AAE3C9CF1}" dt="2022-02-01T18:31:33.054" v="1812" actId="47"/>
        <pc:sldMkLst>
          <pc:docMk/>
          <pc:sldMk cId="2992700937" sldId="307"/>
        </pc:sldMkLst>
      </pc:sldChg>
      <pc:sldChg chg="modSp mod">
        <pc:chgData name="Federico Ganz" userId="4d17d9f62cdf33dc" providerId="LiveId" clId="{135AD139-F8FA-42CE-9C9C-984AAE3C9CF1}" dt="2022-01-31T16:53:40.765" v="32" actId="20577"/>
        <pc:sldMkLst>
          <pc:docMk/>
          <pc:sldMk cId="2554775645" sldId="424"/>
        </pc:sldMkLst>
        <pc:spChg chg="mod">
          <ac:chgData name="Federico Ganz" userId="4d17d9f62cdf33dc" providerId="LiveId" clId="{135AD139-F8FA-42CE-9C9C-984AAE3C9CF1}" dt="2022-01-31T16:53:40.765" v="32" actId="20577"/>
          <ac:spMkLst>
            <pc:docMk/>
            <pc:sldMk cId="2554775645" sldId="424"/>
            <ac:spMk id="7" creationId="{00C8D552-EE8A-41E3-B2F6-D4BDB41D730D}"/>
          </ac:spMkLst>
        </pc:spChg>
        <pc:spChg chg="mod">
          <ac:chgData name="Federico Ganz" userId="4d17d9f62cdf33dc" providerId="LiveId" clId="{135AD139-F8FA-42CE-9C9C-984AAE3C9CF1}" dt="2022-01-31T16:35:39.518" v="15" actId="20577"/>
          <ac:spMkLst>
            <pc:docMk/>
            <pc:sldMk cId="2554775645" sldId="424"/>
            <ac:spMk id="20" creationId="{00000000-0000-0000-0000-000000000000}"/>
          </ac:spMkLst>
        </pc:spChg>
      </pc:sldChg>
      <pc:sldChg chg="del">
        <pc:chgData name="Federico Ganz" userId="4d17d9f62cdf33dc" providerId="LiveId" clId="{135AD139-F8FA-42CE-9C9C-984AAE3C9CF1}" dt="2022-02-01T18:31:33.054" v="1812" actId="47"/>
        <pc:sldMkLst>
          <pc:docMk/>
          <pc:sldMk cId="3195322335" sldId="429"/>
        </pc:sldMkLst>
      </pc:sldChg>
      <pc:sldChg chg="del">
        <pc:chgData name="Federico Ganz" userId="4d17d9f62cdf33dc" providerId="LiveId" clId="{135AD139-F8FA-42CE-9C9C-984AAE3C9CF1}" dt="2022-02-01T18:31:33.054" v="1812" actId="47"/>
        <pc:sldMkLst>
          <pc:docMk/>
          <pc:sldMk cId="2908524542" sldId="457"/>
        </pc:sldMkLst>
      </pc:sldChg>
      <pc:sldChg chg="ord">
        <pc:chgData name="Federico Ganz" userId="4d17d9f62cdf33dc" providerId="LiveId" clId="{135AD139-F8FA-42CE-9C9C-984AAE3C9CF1}" dt="2022-01-31T18:24:22.919" v="629"/>
        <pc:sldMkLst>
          <pc:docMk/>
          <pc:sldMk cId="2603139160" sldId="463"/>
        </pc:sldMkLst>
      </pc:sldChg>
      <pc:sldChg chg="del">
        <pc:chgData name="Federico Ganz" userId="4d17d9f62cdf33dc" providerId="LiveId" clId="{135AD139-F8FA-42CE-9C9C-984AAE3C9CF1}" dt="2022-02-01T18:31:33.054" v="1812" actId="47"/>
        <pc:sldMkLst>
          <pc:docMk/>
          <pc:sldMk cId="1426390993" sldId="485"/>
        </pc:sldMkLst>
      </pc:sldChg>
      <pc:sldChg chg="del ord">
        <pc:chgData name="Federico Ganz" userId="4d17d9f62cdf33dc" providerId="LiveId" clId="{135AD139-F8FA-42CE-9C9C-984AAE3C9CF1}" dt="2022-02-01T18:31:33.054" v="1812" actId="47"/>
        <pc:sldMkLst>
          <pc:docMk/>
          <pc:sldMk cId="1384804843" sldId="486"/>
        </pc:sldMkLst>
      </pc:sldChg>
      <pc:sldChg chg="ord">
        <pc:chgData name="Federico Ganz" userId="4d17d9f62cdf33dc" providerId="LiveId" clId="{135AD139-F8FA-42CE-9C9C-984AAE3C9CF1}" dt="2022-01-31T18:24:22.919" v="629"/>
        <pc:sldMkLst>
          <pc:docMk/>
          <pc:sldMk cId="370244759" sldId="487"/>
        </pc:sldMkLst>
      </pc:sldChg>
      <pc:sldChg chg="del">
        <pc:chgData name="Federico Ganz" userId="4d17d9f62cdf33dc" providerId="LiveId" clId="{135AD139-F8FA-42CE-9C9C-984AAE3C9CF1}" dt="2022-02-01T18:31:33.054" v="1812" actId="47"/>
        <pc:sldMkLst>
          <pc:docMk/>
          <pc:sldMk cId="3932007027" sldId="488"/>
        </pc:sldMkLst>
      </pc:sldChg>
      <pc:sldChg chg="delSp modSp mod ord">
        <pc:chgData name="Federico Ganz" userId="4d17d9f62cdf33dc" providerId="LiveId" clId="{135AD139-F8FA-42CE-9C9C-984AAE3C9CF1}" dt="2022-01-31T18:09:45.644" v="615" actId="478"/>
        <pc:sldMkLst>
          <pc:docMk/>
          <pc:sldMk cId="3490721691" sldId="489"/>
        </pc:sldMkLst>
        <pc:spChg chg="del">
          <ac:chgData name="Federico Ganz" userId="4d17d9f62cdf33dc" providerId="LiveId" clId="{135AD139-F8FA-42CE-9C9C-984AAE3C9CF1}" dt="2022-01-31T18:09:45.644" v="615" actId="478"/>
          <ac:spMkLst>
            <pc:docMk/>
            <pc:sldMk cId="3490721691" sldId="489"/>
            <ac:spMk id="17" creationId="{70C6890E-52F8-4850-ADDE-62E9996C4019}"/>
          </ac:spMkLst>
        </pc:spChg>
        <pc:spChg chg="mod">
          <ac:chgData name="Federico Ganz" userId="4d17d9f62cdf33dc" providerId="LiveId" clId="{135AD139-F8FA-42CE-9C9C-984AAE3C9CF1}" dt="2022-01-31T18:09:41.624" v="614" actId="6549"/>
          <ac:spMkLst>
            <pc:docMk/>
            <pc:sldMk cId="3490721691" sldId="489"/>
            <ac:spMk id="19" creationId="{FCE26304-40E9-47E0-8E68-1E27A2626EA8}"/>
          </ac:spMkLst>
        </pc:spChg>
      </pc:sldChg>
      <pc:sldChg chg="ord">
        <pc:chgData name="Federico Ganz" userId="4d17d9f62cdf33dc" providerId="LiveId" clId="{135AD139-F8FA-42CE-9C9C-984AAE3C9CF1}" dt="2022-01-31T17:08:23.372" v="50"/>
        <pc:sldMkLst>
          <pc:docMk/>
          <pc:sldMk cId="1216228253" sldId="490"/>
        </pc:sldMkLst>
      </pc:sldChg>
      <pc:sldChg chg="addSp delSp modSp mod ord">
        <pc:chgData name="Federico Ganz" userId="4d17d9f62cdf33dc" providerId="LiveId" clId="{135AD139-F8FA-42CE-9C9C-984AAE3C9CF1}" dt="2022-01-31T18:11:27.917" v="619" actId="1076"/>
        <pc:sldMkLst>
          <pc:docMk/>
          <pc:sldMk cId="619998182" sldId="491"/>
        </pc:sldMkLst>
        <pc:spChg chg="del">
          <ac:chgData name="Federico Ganz" userId="4d17d9f62cdf33dc" providerId="LiveId" clId="{135AD139-F8FA-42CE-9C9C-984AAE3C9CF1}" dt="2022-01-31T17:34:21.749" v="602" actId="478"/>
          <ac:spMkLst>
            <pc:docMk/>
            <pc:sldMk cId="619998182" sldId="491"/>
            <ac:spMk id="19" creationId="{27B582AF-3664-411B-AFE5-7375D7D20856}"/>
          </ac:spMkLst>
        </pc:spChg>
        <pc:spChg chg="mod">
          <ac:chgData name="Federico Ganz" userId="4d17d9f62cdf33dc" providerId="LiveId" clId="{135AD139-F8FA-42CE-9C9C-984AAE3C9CF1}" dt="2022-01-31T17:34:57.588" v="605" actId="20577"/>
          <ac:spMkLst>
            <pc:docMk/>
            <pc:sldMk cId="619998182" sldId="491"/>
            <ac:spMk id="25" creationId="{1BA7D559-FBB5-49AB-ABA6-FA2EC9F32833}"/>
          </ac:spMkLst>
        </pc:spChg>
        <pc:spChg chg="mod">
          <ac:chgData name="Federico Ganz" userId="4d17d9f62cdf33dc" providerId="LiveId" clId="{135AD139-F8FA-42CE-9C9C-984AAE3C9CF1}" dt="2022-01-31T17:35:24.854" v="613" actId="20577"/>
          <ac:spMkLst>
            <pc:docMk/>
            <pc:sldMk cId="619998182" sldId="491"/>
            <ac:spMk id="28" creationId="{2411A5C9-1487-481A-9221-2436C46995CF}"/>
          </ac:spMkLst>
        </pc:spChg>
        <pc:spChg chg="mod">
          <ac:chgData name="Federico Ganz" userId="4d17d9f62cdf33dc" providerId="LiveId" clId="{135AD139-F8FA-42CE-9C9C-984AAE3C9CF1}" dt="2022-01-31T17:35:13.853" v="610" actId="20577"/>
          <ac:spMkLst>
            <pc:docMk/>
            <pc:sldMk cId="619998182" sldId="491"/>
            <ac:spMk id="31" creationId="{D2F10973-FBC3-4B74-A791-AB63BBC9AAF9}"/>
          </ac:spMkLst>
        </pc:spChg>
        <pc:spChg chg="add mod">
          <ac:chgData name="Federico Ganz" userId="4d17d9f62cdf33dc" providerId="LiveId" clId="{135AD139-F8FA-42CE-9C9C-984AAE3C9CF1}" dt="2022-01-31T18:11:27.917" v="619" actId="1076"/>
          <ac:spMkLst>
            <pc:docMk/>
            <pc:sldMk cId="619998182" sldId="491"/>
            <ac:spMk id="38" creationId="{1D246685-289E-41D3-86DD-E687BC0362BE}"/>
          </ac:spMkLst>
        </pc:spChg>
      </pc:sldChg>
      <pc:sldChg chg="ord">
        <pc:chgData name="Federico Ganz" userId="4d17d9f62cdf33dc" providerId="LiveId" clId="{135AD139-F8FA-42CE-9C9C-984AAE3C9CF1}" dt="2022-01-31T18:24:22.919" v="629"/>
        <pc:sldMkLst>
          <pc:docMk/>
          <pc:sldMk cId="324679897" sldId="492"/>
        </pc:sldMkLst>
      </pc:sldChg>
      <pc:sldChg chg="modSp mod ord">
        <pc:chgData name="Federico Ganz" userId="4d17d9f62cdf33dc" providerId="LiveId" clId="{135AD139-F8FA-42CE-9C9C-984AAE3C9CF1}" dt="2022-02-01T18:26:15.317" v="1803" actId="33524"/>
        <pc:sldMkLst>
          <pc:docMk/>
          <pc:sldMk cId="573443938" sldId="493"/>
        </pc:sldMkLst>
        <pc:spChg chg="mod">
          <ac:chgData name="Federico Ganz" userId="4d17d9f62cdf33dc" providerId="LiveId" clId="{135AD139-F8FA-42CE-9C9C-984AAE3C9CF1}" dt="2022-02-01T18:26:15.317" v="1803" actId="33524"/>
          <ac:spMkLst>
            <pc:docMk/>
            <pc:sldMk cId="573443938" sldId="493"/>
            <ac:spMk id="17" creationId="{898069E8-62E9-45C9-80BE-7826B5D33FA2}"/>
          </ac:spMkLst>
        </pc:spChg>
      </pc:sldChg>
      <pc:sldChg chg="del">
        <pc:chgData name="Federico Ganz" userId="4d17d9f62cdf33dc" providerId="LiveId" clId="{135AD139-F8FA-42CE-9C9C-984AAE3C9CF1}" dt="2022-02-01T18:31:33.054" v="1812" actId="47"/>
        <pc:sldMkLst>
          <pc:docMk/>
          <pc:sldMk cId="3479049440" sldId="495"/>
        </pc:sldMkLst>
      </pc:sldChg>
      <pc:sldChg chg="del">
        <pc:chgData name="Federico Ganz" userId="4d17d9f62cdf33dc" providerId="LiveId" clId="{135AD139-F8FA-42CE-9C9C-984AAE3C9CF1}" dt="2022-02-01T18:31:33.054" v="1812" actId="47"/>
        <pc:sldMkLst>
          <pc:docMk/>
          <pc:sldMk cId="747028258" sldId="497"/>
        </pc:sldMkLst>
      </pc:sldChg>
      <pc:sldChg chg="del">
        <pc:chgData name="Federico Ganz" userId="4d17d9f62cdf33dc" providerId="LiveId" clId="{135AD139-F8FA-42CE-9C9C-984AAE3C9CF1}" dt="2022-02-01T18:31:33.054" v="1812" actId="47"/>
        <pc:sldMkLst>
          <pc:docMk/>
          <pc:sldMk cId="2141765201" sldId="498"/>
        </pc:sldMkLst>
      </pc:sldChg>
      <pc:sldChg chg="del">
        <pc:chgData name="Federico Ganz" userId="4d17d9f62cdf33dc" providerId="LiveId" clId="{135AD139-F8FA-42CE-9C9C-984AAE3C9CF1}" dt="2022-02-01T18:31:33.054" v="1812" actId="47"/>
        <pc:sldMkLst>
          <pc:docMk/>
          <pc:sldMk cId="1433862666" sldId="499"/>
        </pc:sldMkLst>
      </pc:sldChg>
      <pc:sldChg chg="del">
        <pc:chgData name="Federico Ganz" userId="4d17d9f62cdf33dc" providerId="LiveId" clId="{135AD139-F8FA-42CE-9C9C-984AAE3C9CF1}" dt="2022-02-01T18:31:33.054" v="1812" actId="47"/>
        <pc:sldMkLst>
          <pc:docMk/>
          <pc:sldMk cId="3906263024" sldId="500"/>
        </pc:sldMkLst>
      </pc:sldChg>
      <pc:sldChg chg="del">
        <pc:chgData name="Federico Ganz" userId="4d17d9f62cdf33dc" providerId="LiveId" clId="{135AD139-F8FA-42CE-9C9C-984AAE3C9CF1}" dt="2022-02-01T18:31:33.054" v="1812" actId="47"/>
        <pc:sldMkLst>
          <pc:docMk/>
          <pc:sldMk cId="2539500646" sldId="501"/>
        </pc:sldMkLst>
      </pc:sldChg>
      <pc:sldChg chg="del">
        <pc:chgData name="Federico Ganz" userId="4d17d9f62cdf33dc" providerId="LiveId" clId="{135AD139-F8FA-42CE-9C9C-984AAE3C9CF1}" dt="2022-02-01T18:31:33.054" v="1812" actId="47"/>
        <pc:sldMkLst>
          <pc:docMk/>
          <pc:sldMk cId="2585578272" sldId="502"/>
        </pc:sldMkLst>
      </pc:sldChg>
      <pc:sldChg chg="del">
        <pc:chgData name="Federico Ganz" userId="4d17d9f62cdf33dc" providerId="LiveId" clId="{135AD139-F8FA-42CE-9C9C-984AAE3C9CF1}" dt="2022-02-01T18:31:33.054" v="1812" actId="47"/>
        <pc:sldMkLst>
          <pc:docMk/>
          <pc:sldMk cId="3316510190" sldId="503"/>
        </pc:sldMkLst>
      </pc:sldChg>
      <pc:sldChg chg="del">
        <pc:chgData name="Federico Ganz" userId="4d17d9f62cdf33dc" providerId="LiveId" clId="{135AD139-F8FA-42CE-9C9C-984AAE3C9CF1}" dt="2022-02-01T18:31:33.054" v="1812" actId="47"/>
        <pc:sldMkLst>
          <pc:docMk/>
          <pc:sldMk cId="4164911419" sldId="504"/>
        </pc:sldMkLst>
      </pc:sldChg>
      <pc:sldChg chg="del">
        <pc:chgData name="Federico Ganz" userId="4d17d9f62cdf33dc" providerId="LiveId" clId="{135AD139-F8FA-42CE-9C9C-984AAE3C9CF1}" dt="2022-02-01T18:31:33.054" v="1812" actId="47"/>
        <pc:sldMkLst>
          <pc:docMk/>
          <pc:sldMk cId="2904511088" sldId="506"/>
        </pc:sldMkLst>
      </pc:sldChg>
      <pc:sldChg chg="modSp mod ord">
        <pc:chgData name="Federico Ganz" userId="4d17d9f62cdf33dc" providerId="LiveId" clId="{135AD139-F8FA-42CE-9C9C-984AAE3C9CF1}" dt="2022-02-02T14:34:07.477" v="1998" actId="20577"/>
        <pc:sldMkLst>
          <pc:docMk/>
          <pc:sldMk cId="3067055498" sldId="507"/>
        </pc:sldMkLst>
        <pc:spChg chg="mod">
          <ac:chgData name="Federico Ganz" userId="4d17d9f62cdf33dc" providerId="LiveId" clId="{135AD139-F8FA-42CE-9C9C-984AAE3C9CF1}" dt="2022-02-02T14:34:07.477" v="1998" actId="20577"/>
          <ac:spMkLst>
            <pc:docMk/>
            <pc:sldMk cId="3067055498" sldId="507"/>
            <ac:spMk id="6" creationId="{A255C136-0307-4EEB-90C1-813B0AE18A79}"/>
          </ac:spMkLst>
        </pc:spChg>
      </pc:sldChg>
      <pc:sldChg chg="del">
        <pc:chgData name="Federico Ganz" userId="4d17d9f62cdf33dc" providerId="LiveId" clId="{135AD139-F8FA-42CE-9C9C-984AAE3C9CF1}" dt="2022-02-01T18:31:33.054" v="1812" actId="47"/>
        <pc:sldMkLst>
          <pc:docMk/>
          <pc:sldMk cId="2633795253" sldId="509"/>
        </pc:sldMkLst>
      </pc:sldChg>
      <pc:sldChg chg="del">
        <pc:chgData name="Federico Ganz" userId="4d17d9f62cdf33dc" providerId="LiveId" clId="{135AD139-F8FA-42CE-9C9C-984AAE3C9CF1}" dt="2022-02-01T18:31:33.054" v="1812" actId="47"/>
        <pc:sldMkLst>
          <pc:docMk/>
          <pc:sldMk cId="261148641" sldId="510"/>
        </pc:sldMkLst>
      </pc:sldChg>
      <pc:sldChg chg="del">
        <pc:chgData name="Federico Ganz" userId="4d17d9f62cdf33dc" providerId="LiveId" clId="{135AD139-F8FA-42CE-9C9C-984AAE3C9CF1}" dt="2022-02-01T18:31:33.054" v="1812" actId="47"/>
        <pc:sldMkLst>
          <pc:docMk/>
          <pc:sldMk cId="3790959987" sldId="515"/>
        </pc:sldMkLst>
      </pc:sldChg>
      <pc:sldChg chg="del">
        <pc:chgData name="Federico Ganz" userId="4d17d9f62cdf33dc" providerId="LiveId" clId="{135AD139-F8FA-42CE-9C9C-984AAE3C9CF1}" dt="2022-02-01T18:31:33.054" v="1812" actId="47"/>
        <pc:sldMkLst>
          <pc:docMk/>
          <pc:sldMk cId="1439943005" sldId="516"/>
        </pc:sldMkLst>
      </pc:sldChg>
      <pc:sldChg chg="del">
        <pc:chgData name="Federico Ganz" userId="4d17d9f62cdf33dc" providerId="LiveId" clId="{135AD139-F8FA-42CE-9C9C-984AAE3C9CF1}" dt="2022-02-01T18:31:33.054" v="1812" actId="47"/>
        <pc:sldMkLst>
          <pc:docMk/>
          <pc:sldMk cId="3503140823" sldId="517"/>
        </pc:sldMkLst>
      </pc:sldChg>
      <pc:sldChg chg="del">
        <pc:chgData name="Federico Ganz" userId="4d17d9f62cdf33dc" providerId="LiveId" clId="{135AD139-F8FA-42CE-9C9C-984AAE3C9CF1}" dt="2022-02-01T18:31:33.054" v="1812" actId="47"/>
        <pc:sldMkLst>
          <pc:docMk/>
          <pc:sldMk cId="129790105" sldId="518"/>
        </pc:sldMkLst>
      </pc:sldChg>
      <pc:sldChg chg="del">
        <pc:chgData name="Federico Ganz" userId="4d17d9f62cdf33dc" providerId="LiveId" clId="{135AD139-F8FA-42CE-9C9C-984AAE3C9CF1}" dt="2022-02-01T18:31:33.054" v="1812" actId="47"/>
        <pc:sldMkLst>
          <pc:docMk/>
          <pc:sldMk cId="235831488" sldId="519"/>
        </pc:sldMkLst>
      </pc:sldChg>
      <pc:sldChg chg="del">
        <pc:chgData name="Federico Ganz" userId="4d17d9f62cdf33dc" providerId="LiveId" clId="{135AD139-F8FA-42CE-9C9C-984AAE3C9CF1}" dt="2022-02-01T18:31:33.054" v="1812" actId="47"/>
        <pc:sldMkLst>
          <pc:docMk/>
          <pc:sldMk cId="2168241202" sldId="521"/>
        </pc:sldMkLst>
      </pc:sldChg>
      <pc:sldChg chg="del">
        <pc:chgData name="Federico Ganz" userId="4d17d9f62cdf33dc" providerId="LiveId" clId="{135AD139-F8FA-42CE-9C9C-984AAE3C9CF1}" dt="2022-02-01T18:31:33.054" v="1812" actId="47"/>
        <pc:sldMkLst>
          <pc:docMk/>
          <pc:sldMk cId="2238460847" sldId="522"/>
        </pc:sldMkLst>
      </pc:sldChg>
      <pc:sldChg chg="del">
        <pc:chgData name="Federico Ganz" userId="4d17d9f62cdf33dc" providerId="LiveId" clId="{135AD139-F8FA-42CE-9C9C-984AAE3C9CF1}" dt="2022-02-01T18:31:33.054" v="1812" actId="47"/>
        <pc:sldMkLst>
          <pc:docMk/>
          <pc:sldMk cId="2794897015" sldId="523"/>
        </pc:sldMkLst>
      </pc:sldChg>
      <pc:sldChg chg="del">
        <pc:chgData name="Federico Ganz" userId="4d17d9f62cdf33dc" providerId="LiveId" clId="{135AD139-F8FA-42CE-9C9C-984AAE3C9CF1}" dt="2022-02-01T18:31:33.054" v="1812" actId="47"/>
        <pc:sldMkLst>
          <pc:docMk/>
          <pc:sldMk cId="44400127" sldId="525"/>
        </pc:sldMkLst>
      </pc:sldChg>
      <pc:sldChg chg="del">
        <pc:chgData name="Federico Ganz" userId="4d17d9f62cdf33dc" providerId="LiveId" clId="{135AD139-F8FA-42CE-9C9C-984AAE3C9CF1}" dt="2022-02-01T18:31:33.054" v="1812" actId="47"/>
        <pc:sldMkLst>
          <pc:docMk/>
          <pc:sldMk cId="742136686" sldId="526"/>
        </pc:sldMkLst>
      </pc:sldChg>
      <pc:sldChg chg="del">
        <pc:chgData name="Federico Ganz" userId="4d17d9f62cdf33dc" providerId="LiveId" clId="{135AD139-F8FA-42CE-9C9C-984AAE3C9CF1}" dt="2022-02-01T18:31:33.054" v="1812" actId="47"/>
        <pc:sldMkLst>
          <pc:docMk/>
          <pc:sldMk cId="2206212933" sldId="527"/>
        </pc:sldMkLst>
      </pc:sldChg>
      <pc:sldChg chg="del">
        <pc:chgData name="Federico Ganz" userId="4d17d9f62cdf33dc" providerId="LiveId" clId="{135AD139-F8FA-42CE-9C9C-984AAE3C9CF1}" dt="2022-02-01T18:31:33.054" v="1812" actId="47"/>
        <pc:sldMkLst>
          <pc:docMk/>
          <pc:sldMk cId="2139416092" sldId="528"/>
        </pc:sldMkLst>
      </pc:sldChg>
      <pc:sldChg chg="del">
        <pc:chgData name="Federico Ganz" userId="4d17d9f62cdf33dc" providerId="LiveId" clId="{135AD139-F8FA-42CE-9C9C-984AAE3C9CF1}" dt="2022-02-01T18:31:33.054" v="1812" actId="47"/>
        <pc:sldMkLst>
          <pc:docMk/>
          <pc:sldMk cId="3641921472" sldId="529"/>
        </pc:sldMkLst>
      </pc:sldChg>
      <pc:sldChg chg="del">
        <pc:chgData name="Federico Ganz" userId="4d17d9f62cdf33dc" providerId="LiveId" clId="{135AD139-F8FA-42CE-9C9C-984AAE3C9CF1}" dt="2022-02-01T18:31:33.054" v="1812" actId="47"/>
        <pc:sldMkLst>
          <pc:docMk/>
          <pc:sldMk cId="103154787" sldId="530"/>
        </pc:sldMkLst>
      </pc:sldChg>
      <pc:sldChg chg="del">
        <pc:chgData name="Federico Ganz" userId="4d17d9f62cdf33dc" providerId="LiveId" clId="{135AD139-F8FA-42CE-9C9C-984AAE3C9CF1}" dt="2022-02-01T18:31:33.054" v="1812" actId="47"/>
        <pc:sldMkLst>
          <pc:docMk/>
          <pc:sldMk cId="2306611724" sldId="531"/>
        </pc:sldMkLst>
      </pc:sldChg>
      <pc:sldChg chg="del">
        <pc:chgData name="Federico Ganz" userId="4d17d9f62cdf33dc" providerId="LiveId" clId="{135AD139-F8FA-42CE-9C9C-984AAE3C9CF1}" dt="2022-02-01T18:31:33.054" v="1812" actId="47"/>
        <pc:sldMkLst>
          <pc:docMk/>
          <pc:sldMk cId="1304469617" sldId="532"/>
        </pc:sldMkLst>
      </pc:sldChg>
      <pc:sldChg chg="del">
        <pc:chgData name="Federico Ganz" userId="4d17d9f62cdf33dc" providerId="LiveId" clId="{135AD139-F8FA-42CE-9C9C-984AAE3C9CF1}" dt="2022-02-01T18:31:33.054" v="1812" actId="47"/>
        <pc:sldMkLst>
          <pc:docMk/>
          <pc:sldMk cId="1326369147" sldId="533"/>
        </pc:sldMkLst>
      </pc:sldChg>
      <pc:sldChg chg="del">
        <pc:chgData name="Federico Ganz" userId="4d17d9f62cdf33dc" providerId="LiveId" clId="{135AD139-F8FA-42CE-9C9C-984AAE3C9CF1}" dt="2022-02-01T18:31:33.054" v="1812" actId="47"/>
        <pc:sldMkLst>
          <pc:docMk/>
          <pc:sldMk cId="553304599" sldId="534"/>
        </pc:sldMkLst>
      </pc:sldChg>
      <pc:sldChg chg="del">
        <pc:chgData name="Federico Ganz" userId="4d17d9f62cdf33dc" providerId="LiveId" clId="{135AD139-F8FA-42CE-9C9C-984AAE3C9CF1}" dt="2022-02-01T18:31:33.054" v="1812" actId="47"/>
        <pc:sldMkLst>
          <pc:docMk/>
          <pc:sldMk cId="4057413802" sldId="535"/>
        </pc:sldMkLst>
      </pc:sldChg>
      <pc:sldChg chg="del">
        <pc:chgData name="Federico Ganz" userId="4d17d9f62cdf33dc" providerId="LiveId" clId="{135AD139-F8FA-42CE-9C9C-984AAE3C9CF1}" dt="2022-02-01T18:31:33.054" v="1812" actId="47"/>
        <pc:sldMkLst>
          <pc:docMk/>
          <pc:sldMk cId="893949992" sldId="536"/>
        </pc:sldMkLst>
      </pc:sldChg>
      <pc:sldChg chg="del">
        <pc:chgData name="Federico Ganz" userId="4d17d9f62cdf33dc" providerId="LiveId" clId="{135AD139-F8FA-42CE-9C9C-984AAE3C9CF1}" dt="2022-02-01T18:31:33.054" v="1812" actId="47"/>
        <pc:sldMkLst>
          <pc:docMk/>
          <pc:sldMk cId="1641721490" sldId="537"/>
        </pc:sldMkLst>
      </pc:sldChg>
      <pc:sldChg chg="del">
        <pc:chgData name="Federico Ganz" userId="4d17d9f62cdf33dc" providerId="LiveId" clId="{135AD139-F8FA-42CE-9C9C-984AAE3C9CF1}" dt="2022-02-01T18:31:33.054" v="1812" actId="47"/>
        <pc:sldMkLst>
          <pc:docMk/>
          <pc:sldMk cId="2749888808" sldId="538"/>
        </pc:sldMkLst>
      </pc:sldChg>
      <pc:sldChg chg="del">
        <pc:chgData name="Federico Ganz" userId="4d17d9f62cdf33dc" providerId="LiveId" clId="{135AD139-F8FA-42CE-9C9C-984AAE3C9CF1}" dt="2022-02-01T18:31:33.054" v="1812" actId="47"/>
        <pc:sldMkLst>
          <pc:docMk/>
          <pc:sldMk cId="1920481511" sldId="539"/>
        </pc:sldMkLst>
      </pc:sldChg>
      <pc:sldChg chg="modSp ord modAnim">
        <pc:chgData name="Federico Ganz" userId="4d17d9f62cdf33dc" providerId="LiveId" clId="{135AD139-F8FA-42CE-9C9C-984AAE3C9CF1}" dt="2022-02-02T14:36:24.336" v="2167" actId="20577"/>
        <pc:sldMkLst>
          <pc:docMk/>
          <pc:sldMk cId="1924977222" sldId="540"/>
        </pc:sldMkLst>
        <pc:spChg chg="mod">
          <ac:chgData name="Federico Ganz" userId="4d17d9f62cdf33dc" providerId="LiveId" clId="{135AD139-F8FA-42CE-9C9C-984AAE3C9CF1}" dt="2022-02-02T14:36:24.336" v="2167" actId="20577"/>
          <ac:spMkLst>
            <pc:docMk/>
            <pc:sldMk cId="1924977222" sldId="540"/>
            <ac:spMk id="7" creationId="{E1F844DC-7B20-4051-B07C-2053C3081ECD}"/>
          </ac:spMkLst>
        </pc:spChg>
      </pc:sldChg>
      <pc:sldChg chg="del">
        <pc:chgData name="Federico Ganz" userId="4d17d9f62cdf33dc" providerId="LiveId" clId="{135AD139-F8FA-42CE-9C9C-984AAE3C9CF1}" dt="2022-02-01T18:31:33.054" v="1812" actId="47"/>
        <pc:sldMkLst>
          <pc:docMk/>
          <pc:sldMk cId="1588405834" sldId="541"/>
        </pc:sldMkLst>
      </pc:sldChg>
      <pc:sldChg chg="del">
        <pc:chgData name="Federico Ganz" userId="4d17d9f62cdf33dc" providerId="LiveId" clId="{135AD139-F8FA-42CE-9C9C-984AAE3C9CF1}" dt="2022-02-01T18:27:48.726" v="1804" actId="2696"/>
        <pc:sldMkLst>
          <pc:docMk/>
          <pc:sldMk cId="1330048094" sldId="543"/>
        </pc:sldMkLst>
      </pc:sldChg>
      <pc:sldChg chg="modSp add del mod">
        <pc:chgData name="Federico Ganz" userId="4d17d9f62cdf33dc" providerId="LiveId" clId="{135AD139-F8FA-42CE-9C9C-984AAE3C9CF1}" dt="2022-02-01T18:30:16.042" v="1811" actId="47"/>
        <pc:sldMkLst>
          <pc:docMk/>
          <pc:sldMk cId="1790687480" sldId="543"/>
        </pc:sldMkLst>
        <pc:spChg chg="mod">
          <ac:chgData name="Federico Ganz" userId="4d17d9f62cdf33dc" providerId="LiveId" clId="{135AD139-F8FA-42CE-9C9C-984AAE3C9CF1}" dt="2022-02-01T18:28:27.395" v="1806" actId="2711"/>
          <ac:spMkLst>
            <pc:docMk/>
            <pc:sldMk cId="1790687480" sldId="543"/>
            <ac:spMk id="6" creationId="{03A83EEC-D8E4-444A-934A-94241AFF2AB0}"/>
          </ac:spMkLst>
        </pc:spChg>
      </pc:sldChg>
      <pc:sldChg chg="del">
        <pc:chgData name="Federico Ganz" userId="4d17d9f62cdf33dc" providerId="LiveId" clId="{135AD139-F8FA-42CE-9C9C-984AAE3C9CF1}" dt="2022-02-01T18:27:48.726" v="1804" actId="2696"/>
        <pc:sldMkLst>
          <pc:docMk/>
          <pc:sldMk cId="464520880" sldId="544"/>
        </pc:sldMkLst>
      </pc:sldChg>
      <pc:sldChg chg="modSp add del">
        <pc:chgData name="Federico Ganz" userId="4d17d9f62cdf33dc" providerId="LiveId" clId="{135AD139-F8FA-42CE-9C9C-984AAE3C9CF1}" dt="2022-02-01T18:30:16.042" v="1811" actId="47"/>
        <pc:sldMkLst>
          <pc:docMk/>
          <pc:sldMk cId="4267679065" sldId="544"/>
        </pc:sldMkLst>
        <pc:spChg chg="mod">
          <ac:chgData name="Federico Ganz" userId="4d17d9f62cdf33dc" providerId="LiveId" clId="{135AD139-F8FA-42CE-9C9C-984AAE3C9CF1}" dt="2022-02-01T18:28:59.889" v="1810" actId="33524"/>
          <ac:spMkLst>
            <pc:docMk/>
            <pc:sldMk cId="4267679065" sldId="544"/>
            <ac:spMk id="8" creationId="{C7FD016F-6401-4590-ACEA-0C3431993452}"/>
          </ac:spMkLst>
        </pc:spChg>
      </pc:sldChg>
      <pc:sldChg chg="ord">
        <pc:chgData name="Federico Ganz" userId="4d17d9f62cdf33dc" providerId="LiveId" clId="{135AD139-F8FA-42CE-9C9C-984AAE3C9CF1}" dt="2022-01-31T18:24:22.919" v="629"/>
        <pc:sldMkLst>
          <pc:docMk/>
          <pc:sldMk cId="3981272402" sldId="545"/>
        </pc:sldMkLst>
      </pc:sldChg>
      <pc:sldChg chg="del">
        <pc:chgData name="Federico Ganz" userId="4d17d9f62cdf33dc" providerId="LiveId" clId="{135AD139-F8FA-42CE-9C9C-984AAE3C9CF1}" dt="2022-02-01T18:31:33.054" v="1812" actId="47"/>
        <pc:sldMkLst>
          <pc:docMk/>
          <pc:sldMk cId="179774934" sldId="546"/>
        </pc:sldMkLst>
      </pc:sldChg>
      <pc:sldChg chg="modSp add del">
        <pc:chgData name="Federico Ganz" userId="4d17d9f62cdf33dc" providerId="LiveId" clId="{135AD139-F8FA-42CE-9C9C-984AAE3C9CF1}" dt="2022-02-01T18:30:16.042" v="1811" actId="47"/>
        <pc:sldMkLst>
          <pc:docMk/>
          <pc:sldMk cId="2878574091" sldId="547"/>
        </pc:sldMkLst>
        <pc:spChg chg="mod">
          <ac:chgData name="Federico Ganz" userId="4d17d9f62cdf33dc" providerId="LiveId" clId="{135AD139-F8FA-42CE-9C9C-984AAE3C9CF1}" dt="2022-02-01T18:28:38.265" v="1807" actId="2711"/>
          <ac:spMkLst>
            <pc:docMk/>
            <pc:sldMk cId="2878574091" sldId="547"/>
            <ac:spMk id="9" creationId="{A8A33022-9835-4CBB-8F24-C0886CC70256}"/>
          </ac:spMkLst>
        </pc:spChg>
        <pc:spChg chg="mod">
          <ac:chgData name="Federico Ganz" userId="4d17d9f62cdf33dc" providerId="LiveId" clId="{135AD139-F8FA-42CE-9C9C-984AAE3C9CF1}" dt="2022-02-01T18:28:45.035" v="1808" actId="2711"/>
          <ac:spMkLst>
            <pc:docMk/>
            <pc:sldMk cId="2878574091" sldId="547"/>
            <ac:spMk id="12" creationId="{4CEACFE1-2481-4A12-BA00-68DBAE2526D0}"/>
          </ac:spMkLst>
        </pc:spChg>
      </pc:sldChg>
      <pc:sldChg chg="del">
        <pc:chgData name="Federico Ganz" userId="4d17d9f62cdf33dc" providerId="LiveId" clId="{135AD139-F8FA-42CE-9C9C-984AAE3C9CF1}" dt="2022-02-01T18:27:48.726" v="1804" actId="2696"/>
        <pc:sldMkLst>
          <pc:docMk/>
          <pc:sldMk cId="3081297858" sldId="547"/>
        </pc:sldMkLst>
      </pc:sldChg>
      <pc:sldChg chg="modSp del mod">
        <pc:chgData name="Federico Ganz" userId="4d17d9f62cdf33dc" providerId="LiveId" clId="{135AD139-F8FA-42CE-9C9C-984AAE3C9CF1}" dt="2022-01-31T16:54:46.627" v="47" actId="47"/>
        <pc:sldMkLst>
          <pc:docMk/>
          <pc:sldMk cId="1594203490" sldId="548"/>
        </pc:sldMkLst>
        <pc:spChg chg="mod">
          <ac:chgData name="Federico Ganz" userId="4d17d9f62cdf33dc" providerId="LiveId" clId="{135AD139-F8FA-42CE-9C9C-984AAE3C9CF1}" dt="2022-01-31T16:54:39.632" v="46" actId="6549"/>
          <ac:spMkLst>
            <pc:docMk/>
            <pc:sldMk cId="1594203490" sldId="548"/>
            <ac:spMk id="6" creationId="{A255C136-0307-4EEB-90C1-813B0AE18A79}"/>
          </ac:spMkLst>
        </pc:spChg>
      </pc:sldChg>
      <pc:sldChg chg="del">
        <pc:chgData name="Federico Ganz" userId="4d17d9f62cdf33dc" providerId="LiveId" clId="{135AD139-F8FA-42CE-9C9C-984AAE3C9CF1}" dt="2022-02-01T18:31:33.054" v="1812" actId="47"/>
        <pc:sldMkLst>
          <pc:docMk/>
          <pc:sldMk cId="3353734014" sldId="549"/>
        </pc:sldMkLst>
      </pc:sldChg>
      <pc:sldChg chg="del">
        <pc:chgData name="Federico Ganz" userId="4d17d9f62cdf33dc" providerId="LiveId" clId="{135AD139-F8FA-42CE-9C9C-984AAE3C9CF1}" dt="2022-02-01T18:31:33.054" v="1812" actId="47"/>
        <pc:sldMkLst>
          <pc:docMk/>
          <pc:sldMk cId="2508032904" sldId="550"/>
        </pc:sldMkLst>
      </pc:sldChg>
      <pc:sldChg chg="del">
        <pc:chgData name="Federico Ganz" userId="4d17d9f62cdf33dc" providerId="LiveId" clId="{135AD139-F8FA-42CE-9C9C-984AAE3C9CF1}" dt="2022-02-01T18:31:33.054" v="1812" actId="47"/>
        <pc:sldMkLst>
          <pc:docMk/>
          <pc:sldMk cId="61367840" sldId="551"/>
        </pc:sldMkLst>
      </pc:sldChg>
      <pc:sldChg chg="modSp mod">
        <pc:chgData name="Federico Ganz" userId="4d17d9f62cdf33dc" providerId="LiveId" clId="{135AD139-F8FA-42CE-9C9C-984AAE3C9CF1}" dt="2022-01-31T17:08:29.548" v="53" actId="20577"/>
        <pc:sldMkLst>
          <pc:docMk/>
          <pc:sldMk cId="1889289492" sldId="552"/>
        </pc:sldMkLst>
        <pc:spChg chg="mod">
          <ac:chgData name="Federico Ganz" userId="4d17d9f62cdf33dc" providerId="LiveId" clId="{135AD139-F8FA-42CE-9C9C-984AAE3C9CF1}" dt="2022-01-31T17:08:29.548" v="53" actId="20577"/>
          <ac:spMkLst>
            <pc:docMk/>
            <pc:sldMk cId="1889289492" sldId="552"/>
            <ac:spMk id="6" creationId="{A255C136-0307-4EEB-90C1-813B0AE18A79}"/>
          </ac:spMkLst>
        </pc:spChg>
      </pc:sldChg>
      <pc:sldChg chg="delSp modSp add mod ord delAnim modAnim">
        <pc:chgData name="Federico Ganz" userId="4d17d9f62cdf33dc" providerId="LiveId" clId="{135AD139-F8FA-42CE-9C9C-984AAE3C9CF1}" dt="2022-02-01T18:22:12.473" v="1710"/>
        <pc:sldMkLst>
          <pc:docMk/>
          <pc:sldMk cId="3422443548" sldId="553"/>
        </pc:sldMkLst>
        <pc:spChg chg="mod">
          <ac:chgData name="Federico Ganz" userId="4d17d9f62cdf33dc" providerId="LiveId" clId="{135AD139-F8FA-42CE-9C9C-984AAE3C9CF1}" dt="2022-01-31T17:15:24.772" v="86" actId="20577"/>
          <ac:spMkLst>
            <pc:docMk/>
            <pc:sldMk cId="3422443548" sldId="553"/>
            <ac:spMk id="2" creationId="{00000000-0000-0000-0000-000000000000}"/>
          </ac:spMkLst>
        </pc:spChg>
        <pc:spChg chg="del">
          <ac:chgData name="Federico Ganz" userId="4d17d9f62cdf33dc" providerId="LiveId" clId="{135AD139-F8FA-42CE-9C9C-984AAE3C9CF1}" dt="2022-01-31T17:17:07.592" v="345" actId="478"/>
          <ac:spMkLst>
            <pc:docMk/>
            <pc:sldMk cId="3422443548" sldId="553"/>
            <ac:spMk id="7" creationId="{DF6F5E2D-E490-4790-96F8-0BE839BF4569}"/>
          </ac:spMkLst>
        </pc:spChg>
        <pc:spChg chg="mod">
          <ac:chgData name="Federico Ganz" userId="4d17d9f62cdf33dc" providerId="LiveId" clId="{135AD139-F8FA-42CE-9C9C-984AAE3C9CF1}" dt="2022-02-01T18:22:12.473" v="1710"/>
          <ac:spMkLst>
            <pc:docMk/>
            <pc:sldMk cId="3422443548" sldId="553"/>
            <ac:spMk id="10" creationId="{E720E216-BBE7-49E8-9016-964895F24AA5}"/>
          </ac:spMkLst>
        </pc:spChg>
      </pc:sldChg>
      <pc:sldChg chg="add del">
        <pc:chgData name="Federico Ganz" userId="4d17d9f62cdf33dc" providerId="LiveId" clId="{135AD139-F8FA-42CE-9C9C-984AAE3C9CF1}" dt="2022-01-31T20:50:08.819" v="650" actId="47"/>
        <pc:sldMkLst>
          <pc:docMk/>
          <pc:sldMk cId="363516995" sldId="554"/>
        </pc:sldMkLst>
      </pc:sldChg>
      <pc:sldChg chg="delSp modSp add mod delAnim">
        <pc:chgData name="Federico Ganz" userId="4d17d9f62cdf33dc" providerId="LiveId" clId="{135AD139-F8FA-42CE-9C9C-984AAE3C9CF1}" dt="2022-02-02T14:29:57.520" v="1817" actId="207"/>
        <pc:sldMkLst>
          <pc:docMk/>
          <pc:sldMk cId="3975870619" sldId="554"/>
        </pc:sldMkLst>
        <pc:spChg chg="mod">
          <ac:chgData name="Federico Ganz" userId="4d17d9f62cdf33dc" providerId="LiveId" clId="{135AD139-F8FA-42CE-9C9C-984AAE3C9CF1}" dt="2022-02-02T14:29:57.520" v="1817" actId="207"/>
          <ac:spMkLst>
            <pc:docMk/>
            <pc:sldMk cId="3975870619" sldId="554"/>
            <ac:spMk id="21" creationId="{ED563C57-6ADE-48FE-85E4-D863C6C62F89}"/>
          </ac:spMkLst>
        </pc:spChg>
        <pc:spChg chg="del">
          <ac:chgData name="Federico Ganz" userId="4d17d9f62cdf33dc" providerId="LiveId" clId="{135AD139-F8FA-42CE-9C9C-984AAE3C9CF1}" dt="2022-01-31T21:01:13.476" v="1556" actId="478"/>
          <ac:spMkLst>
            <pc:docMk/>
            <pc:sldMk cId="3975870619" sldId="554"/>
            <ac:spMk id="24" creationId="{6AD04CC6-33DC-439C-B2C7-20A1B9BCEB3D}"/>
          </ac:spMkLst>
        </pc:spChg>
        <pc:cxnChg chg="del">
          <ac:chgData name="Federico Ganz" userId="4d17d9f62cdf33dc" providerId="LiveId" clId="{135AD139-F8FA-42CE-9C9C-984AAE3C9CF1}" dt="2022-01-31T21:01:15.112" v="1557" actId="478"/>
          <ac:cxnSpMkLst>
            <pc:docMk/>
            <pc:sldMk cId="3975870619" sldId="554"/>
            <ac:cxnSpMk id="10" creationId="{016E0109-1C63-4BDF-9190-267D5A1E990B}"/>
          </ac:cxnSpMkLst>
        </pc:cxnChg>
      </pc:sldChg>
      <pc:sldChg chg="modSp add mod">
        <pc:chgData name="Federico Ganz" userId="4d17d9f62cdf33dc" providerId="LiveId" clId="{135AD139-F8FA-42CE-9C9C-984AAE3C9CF1}" dt="2022-02-02T14:34:26.970" v="2008" actId="20577"/>
        <pc:sldMkLst>
          <pc:docMk/>
          <pc:sldMk cId="3024898727" sldId="555"/>
        </pc:sldMkLst>
        <pc:spChg chg="mod">
          <ac:chgData name="Federico Ganz" userId="4d17d9f62cdf33dc" providerId="LiveId" clId="{135AD139-F8FA-42CE-9C9C-984AAE3C9CF1}" dt="2022-02-02T14:34:26.970" v="2008" actId="20577"/>
          <ac:spMkLst>
            <pc:docMk/>
            <pc:sldMk cId="3024898727" sldId="555"/>
            <ac:spMk id="6" creationId="{A255C136-0307-4EEB-90C1-813B0AE18A79}"/>
          </ac:spMkLst>
        </pc:spChg>
      </pc:sldChg>
      <pc:sldMasterChg chg="delSldLayout">
        <pc:chgData name="Federico Ganz" userId="4d17d9f62cdf33dc" providerId="LiveId" clId="{135AD139-F8FA-42CE-9C9C-984AAE3C9CF1}" dt="2022-02-01T18:31:33.054" v="1812" actId="47"/>
        <pc:sldMasterMkLst>
          <pc:docMk/>
          <pc:sldMasterMk cId="0" sldId="2147485265"/>
        </pc:sldMasterMkLst>
        <pc:sldLayoutChg chg="del">
          <pc:chgData name="Federico Ganz" userId="4d17d9f62cdf33dc" providerId="LiveId" clId="{135AD139-F8FA-42CE-9C9C-984AAE3C9CF1}" dt="2022-02-01T18:31:33.054" v="1812" actId="47"/>
          <pc:sldLayoutMkLst>
            <pc:docMk/>
            <pc:sldMasterMk cId="0" sldId="2147485265"/>
            <pc:sldLayoutMk cId="906652566" sldId="2147485384"/>
          </pc:sldLayoutMkLst>
        </pc:sldLayoutChg>
      </pc:sldMasterChg>
    </pc:docChg>
  </pc:docChgLst>
  <pc:docChgLst>
    <pc:chgData name="Federico Ganz" userId="4d17d9f62cdf33dc" providerId="LiveId" clId="{81182A5C-1F8F-4D46-BE42-3E71A7886FD0}"/>
    <pc:docChg chg="undo custSel addSld delSld modSld">
      <pc:chgData name="Federico Ganz" userId="4d17d9f62cdf33dc" providerId="LiveId" clId="{81182A5C-1F8F-4D46-BE42-3E71A7886FD0}" dt="2020-12-07T21:30:25.866" v="7241" actId="20577"/>
      <pc:docMkLst>
        <pc:docMk/>
      </pc:docMkLst>
      <pc:sldChg chg="modSp mod">
        <pc:chgData name="Federico Ganz" userId="4d17d9f62cdf33dc" providerId="LiveId" clId="{81182A5C-1F8F-4D46-BE42-3E71A7886FD0}" dt="2020-12-07T10:49:43.758" v="6800" actId="20577"/>
        <pc:sldMkLst>
          <pc:docMk/>
          <pc:sldMk cId="3195322335" sldId="429"/>
        </pc:sldMkLst>
        <pc:graphicFrameChg chg="modGraphic">
          <ac:chgData name="Federico Ganz" userId="4d17d9f62cdf33dc" providerId="LiveId" clId="{81182A5C-1F8F-4D46-BE42-3E71A7886FD0}" dt="2020-12-07T10:49:43.758" v="6800" actId="20577"/>
          <ac:graphicFrameMkLst>
            <pc:docMk/>
            <pc:sldMk cId="3195322335" sldId="429"/>
            <ac:graphicFrameMk id="8" creationId="{BDF119DB-E89D-4271-82DE-EADE25EE12FE}"/>
          </ac:graphicFrameMkLst>
        </pc:graphicFrameChg>
      </pc:sldChg>
      <pc:sldChg chg="modSp add mod">
        <pc:chgData name="Federico Ganz" userId="4d17d9f62cdf33dc" providerId="LiveId" clId="{81182A5C-1F8F-4D46-BE42-3E71A7886FD0}" dt="2020-12-07T03:17:52.213" v="3752" actId="20577"/>
        <pc:sldMkLst>
          <pc:docMk/>
          <pc:sldMk cId="2908524542" sldId="457"/>
        </pc:sldMkLst>
        <pc:spChg chg="mod">
          <ac:chgData name="Federico Ganz" userId="4d17d9f62cdf33dc" providerId="LiveId" clId="{81182A5C-1F8F-4D46-BE42-3E71A7886FD0}" dt="2020-12-07T03:15:41.858" v="3663" actId="20577"/>
          <ac:spMkLst>
            <pc:docMk/>
            <pc:sldMk cId="2908524542" sldId="457"/>
            <ac:spMk id="2" creationId="{00000000-0000-0000-0000-000000000000}"/>
          </ac:spMkLst>
        </pc:spChg>
        <pc:spChg chg="mod">
          <ac:chgData name="Federico Ganz" userId="4d17d9f62cdf33dc" providerId="LiveId" clId="{81182A5C-1F8F-4D46-BE42-3E71A7886FD0}" dt="2020-12-07T03:17:52.213" v="3752" actId="20577"/>
          <ac:spMkLst>
            <pc:docMk/>
            <pc:sldMk cId="2908524542" sldId="457"/>
            <ac:spMk id="6" creationId="{B2857794-086C-43E6-9B76-571A49584BFA}"/>
          </ac:spMkLst>
        </pc:spChg>
      </pc:sldChg>
      <pc:sldChg chg="modSp add mod">
        <pc:chgData name="Federico Ganz" userId="4d17d9f62cdf33dc" providerId="LiveId" clId="{81182A5C-1F8F-4D46-BE42-3E71A7886FD0}" dt="2020-12-07T09:33:54.438" v="6794" actId="20577"/>
        <pc:sldMkLst>
          <pc:docMk/>
          <pc:sldMk cId="2603139160" sldId="463"/>
        </pc:sldMkLst>
        <pc:spChg chg="mod">
          <ac:chgData name="Federico Ganz" userId="4d17d9f62cdf33dc" providerId="LiveId" clId="{81182A5C-1F8F-4D46-BE42-3E71A7886FD0}" dt="2020-12-07T09:33:54.438" v="6794" actId="20577"/>
          <ac:spMkLst>
            <pc:docMk/>
            <pc:sldMk cId="2603139160" sldId="463"/>
            <ac:spMk id="45" creationId="{B32F4EF7-FA3A-43BC-888F-E2690EC0492E}"/>
          </ac:spMkLst>
        </pc:spChg>
      </pc:sldChg>
      <pc:sldChg chg="addSp delSp modSp add mod">
        <pc:chgData name="Federico Ganz" userId="4d17d9f62cdf33dc" providerId="LiveId" clId="{81182A5C-1F8F-4D46-BE42-3E71A7886FD0}" dt="2020-12-07T09:30:46.675" v="6715" actId="13926"/>
        <pc:sldMkLst>
          <pc:docMk/>
          <pc:sldMk cId="370244759" sldId="487"/>
        </pc:sldMkLst>
        <pc:spChg chg="mod">
          <ac:chgData name="Federico Ganz" userId="4d17d9f62cdf33dc" providerId="LiveId" clId="{81182A5C-1F8F-4D46-BE42-3E71A7886FD0}" dt="2020-12-06T20:42:01.600" v="82" actId="207"/>
          <ac:spMkLst>
            <pc:docMk/>
            <pc:sldMk cId="370244759" sldId="487"/>
            <ac:spMk id="2" creationId="{00000000-0000-0000-0000-000000000000}"/>
          </ac:spMkLst>
        </pc:spChg>
        <pc:spChg chg="mod">
          <ac:chgData name="Federico Ganz" userId="4d17d9f62cdf33dc" providerId="LiveId" clId="{81182A5C-1F8F-4D46-BE42-3E71A7886FD0}" dt="2020-12-06T21:34:40.701" v="2562" actId="1035"/>
          <ac:spMkLst>
            <pc:docMk/>
            <pc:sldMk cId="370244759" sldId="487"/>
            <ac:spMk id="3" creationId="{A951F95D-8D5D-4590-B304-EF7B23DBDFCA}"/>
          </ac:spMkLst>
        </pc:spChg>
        <pc:spChg chg="add mod">
          <ac:chgData name="Federico Ganz" userId="4d17d9f62cdf33dc" providerId="LiveId" clId="{81182A5C-1F8F-4D46-BE42-3E71A7886FD0}" dt="2020-12-07T09:30:46.675" v="6715" actId="13926"/>
          <ac:spMkLst>
            <pc:docMk/>
            <pc:sldMk cId="370244759" sldId="487"/>
            <ac:spMk id="8" creationId="{0080E581-87E0-4FFA-A58B-A69208DECECB}"/>
          </ac:spMkLst>
        </pc:spChg>
        <pc:spChg chg="add del mod">
          <ac:chgData name="Federico Ganz" userId="4d17d9f62cdf33dc" providerId="LiveId" clId="{81182A5C-1F8F-4D46-BE42-3E71A7886FD0}" dt="2020-12-06T21:36:48.369" v="2851"/>
          <ac:spMkLst>
            <pc:docMk/>
            <pc:sldMk cId="370244759" sldId="487"/>
            <ac:spMk id="9" creationId="{D1C75D5D-8622-40FD-8A08-B4D5E503F051}"/>
          </ac:spMkLst>
        </pc:spChg>
        <pc:grpChg chg="add mod">
          <ac:chgData name="Federico Ganz" userId="4d17d9f62cdf33dc" providerId="LiveId" clId="{81182A5C-1F8F-4D46-BE42-3E71A7886FD0}" dt="2020-12-07T03:10:32.529" v="3375" actId="14100"/>
          <ac:grpSpMkLst>
            <pc:docMk/>
            <pc:sldMk cId="370244759" sldId="487"/>
            <ac:grpSpMk id="4" creationId="{7C7E0A68-6A30-407C-84F6-2D1EA48804BC}"/>
          </ac:grpSpMkLst>
        </pc:grpChg>
        <pc:picChg chg="del">
          <ac:chgData name="Federico Ganz" userId="4d17d9f62cdf33dc" providerId="LiveId" clId="{81182A5C-1F8F-4D46-BE42-3E71A7886FD0}" dt="2020-12-06T20:46:12.566" v="104" actId="478"/>
          <ac:picMkLst>
            <pc:docMk/>
            <pc:sldMk cId="370244759" sldId="487"/>
            <ac:picMk id="6" creationId="{EED3E68F-C44B-4467-9B74-A37EF37ED28E}"/>
          </ac:picMkLst>
        </pc:picChg>
        <pc:picChg chg="add mod">
          <ac:chgData name="Federico Ganz" userId="4d17d9f62cdf33dc" providerId="LiveId" clId="{81182A5C-1F8F-4D46-BE42-3E71A7886FD0}" dt="2020-12-07T03:07:56.768" v="3066" actId="164"/>
          <ac:picMkLst>
            <pc:docMk/>
            <pc:sldMk cId="370244759" sldId="487"/>
            <ac:picMk id="7" creationId="{56653775-A2A9-46C7-AB29-B1B900B7D4D5}"/>
          </ac:picMkLst>
        </pc:picChg>
        <pc:picChg chg="add del mod ord modCrop">
          <ac:chgData name="Federico Ganz" userId="4d17d9f62cdf33dc" providerId="LiveId" clId="{81182A5C-1F8F-4D46-BE42-3E71A7886FD0}" dt="2020-12-06T21:37:37.736" v="2870" actId="478"/>
          <ac:picMkLst>
            <pc:docMk/>
            <pc:sldMk cId="370244759" sldId="487"/>
            <ac:picMk id="10" creationId="{D18F7E5F-2F2D-4937-A7EC-6AE1CAFEAFD1}"/>
          </ac:picMkLst>
        </pc:picChg>
        <pc:picChg chg="add mod modCrop">
          <ac:chgData name="Federico Ganz" userId="4d17d9f62cdf33dc" providerId="LiveId" clId="{81182A5C-1F8F-4D46-BE42-3E71A7886FD0}" dt="2020-12-07T03:07:56.768" v="3066" actId="164"/>
          <ac:picMkLst>
            <pc:docMk/>
            <pc:sldMk cId="370244759" sldId="487"/>
            <ac:picMk id="11" creationId="{29F52992-199A-48A5-BEDD-06B2CC891AF5}"/>
          </ac:picMkLst>
        </pc:picChg>
      </pc:sldChg>
      <pc:sldChg chg="modSp mod">
        <pc:chgData name="Federico Ganz" userId="4d17d9f62cdf33dc" providerId="LiveId" clId="{81182A5C-1F8F-4D46-BE42-3E71A7886FD0}" dt="2020-12-07T03:19:14.191" v="3802" actId="20577"/>
        <pc:sldMkLst>
          <pc:docMk/>
          <pc:sldMk cId="3932007027" sldId="488"/>
        </pc:sldMkLst>
        <pc:spChg chg="mod">
          <ac:chgData name="Federico Ganz" userId="4d17d9f62cdf33dc" providerId="LiveId" clId="{81182A5C-1F8F-4D46-BE42-3E71A7886FD0}" dt="2020-12-07T03:19:14.191" v="3802" actId="20577"/>
          <ac:spMkLst>
            <pc:docMk/>
            <pc:sldMk cId="3932007027" sldId="488"/>
            <ac:spMk id="8" creationId="{D6497B1C-6581-43F6-97D9-958E12527D2D}"/>
          </ac:spMkLst>
        </pc:spChg>
      </pc:sldChg>
      <pc:sldChg chg="modSp mod">
        <pc:chgData name="Federico Ganz" userId="4d17d9f62cdf33dc" providerId="LiveId" clId="{81182A5C-1F8F-4D46-BE42-3E71A7886FD0}" dt="2020-12-07T19:58:09.138" v="6882" actId="207"/>
        <pc:sldMkLst>
          <pc:docMk/>
          <pc:sldMk cId="3490721691" sldId="489"/>
        </pc:sldMkLst>
        <pc:spChg chg="mod">
          <ac:chgData name="Federico Ganz" userId="4d17d9f62cdf33dc" providerId="LiveId" clId="{81182A5C-1F8F-4D46-BE42-3E71A7886FD0}" dt="2020-12-07T19:58:09.138" v="6882" actId="207"/>
          <ac:spMkLst>
            <pc:docMk/>
            <pc:sldMk cId="3490721691" sldId="489"/>
            <ac:spMk id="19" creationId="{FCE26304-40E9-47E0-8E68-1E27A2626EA8}"/>
          </ac:spMkLst>
        </pc:spChg>
      </pc:sldChg>
      <pc:sldChg chg="modSp mod modAnim">
        <pc:chgData name="Federico Ganz" userId="4d17d9f62cdf33dc" providerId="LiveId" clId="{81182A5C-1F8F-4D46-BE42-3E71A7886FD0}" dt="2020-12-07T20:06:02.458" v="6892"/>
        <pc:sldMkLst>
          <pc:docMk/>
          <pc:sldMk cId="1216228253" sldId="490"/>
        </pc:sldMkLst>
        <pc:spChg chg="mod">
          <ac:chgData name="Federico Ganz" userId="4d17d9f62cdf33dc" providerId="LiveId" clId="{81182A5C-1F8F-4D46-BE42-3E71A7886FD0}" dt="2020-12-07T19:38:12.872" v="6833" actId="6549"/>
          <ac:spMkLst>
            <pc:docMk/>
            <pc:sldMk cId="1216228253" sldId="490"/>
            <ac:spMk id="21" creationId="{ED563C57-6ADE-48FE-85E4-D863C6C62F89}"/>
          </ac:spMkLst>
        </pc:spChg>
      </pc:sldChg>
      <pc:sldChg chg="modSp mod modAnim">
        <pc:chgData name="Federico Ganz" userId="4d17d9f62cdf33dc" providerId="LiveId" clId="{81182A5C-1F8F-4D46-BE42-3E71A7886FD0}" dt="2020-12-07T20:05:10.372" v="6890" actId="20577"/>
        <pc:sldMkLst>
          <pc:docMk/>
          <pc:sldMk cId="619998182" sldId="491"/>
        </pc:sldMkLst>
        <pc:spChg chg="mod">
          <ac:chgData name="Federico Ganz" userId="4d17d9f62cdf33dc" providerId="LiveId" clId="{81182A5C-1F8F-4D46-BE42-3E71A7886FD0}" dt="2020-12-07T20:05:10.372" v="6890" actId="20577"/>
          <ac:spMkLst>
            <pc:docMk/>
            <pc:sldMk cId="619998182" sldId="491"/>
            <ac:spMk id="18" creationId="{D84E8371-6136-44EE-900D-32728C2E7278}"/>
          </ac:spMkLst>
        </pc:spChg>
      </pc:sldChg>
      <pc:sldChg chg="modSp mod">
        <pc:chgData name="Federico Ganz" userId="4d17d9f62cdf33dc" providerId="LiveId" clId="{81182A5C-1F8F-4D46-BE42-3E71A7886FD0}" dt="2020-12-06T20:40:33.275" v="54" actId="20577"/>
        <pc:sldMkLst>
          <pc:docMk/>
          <pc:sldMk cId="324679897" sldId="492"/>
        </pc:sldMkLst>
        <pc:spChg chg="mod">
          <ac:chgData name="Federico Ganz" userId="4d17d9f62cdf33dc" providerId="LiveId" clId="{81182A5C-1F8F-4D46-BE42-3E71A7886FD0}" dt="2020-12-06T20:40:33.275" v="54" actId="20577"/>
          <ac:spMkLst>
            <pc:docMk/>
            <pc:sldMk cId="324679897" sldId="492"/>
            <ac:spMk id="17" creationId="{898069E8-62E9-45C9-80BE-7826B5D33FA2}"/>
          </ac:spMkLst>
        </pc:spChg>
      </pc:sldChg>
      <pc:sldChg chg="modSp mod">
        <pc:chgData name="Federico Ganz" userId="4d17d9f62cdf33dc" providerId="LiveId" clId="{81182A5C-1F8F-4D46-BE42-3E71A7886FD0}" dt="2020-12-07T09:31:20.991" v="6742" actId="115"/>
        <pc:sldMkLst>
          <pc:docMk/>
          <pc:sldMk cId="573443938" sldId="493"/>
        </pc:sldMkLst>
        <pc:spChg chg="mod">
          <ac:chgData name="Federico Ganz" userId="4d17d9f62cdf33dc" providerId="LiveId" clId="{81182A5C-1F8F-4D46-BE42-3E71A7886FD0}" dt="2020-12-06T19:43:37.141" v="53" actId="20577"/>
          <ac:spMkLst>
            <pc:docMk/>
            <pc:sldMk cId="573443938" sldId="493"/>
            <ac:spMk id="2" creationId="{E4652858-9F42-4571-8BBF-E4885B6BF3ED}"/>
          </ac:spMkLst>
        </pc:spChg>
        <pc:spChg chg="mod">
          <ac:chgData name="Federico Ganz" userId="4d17d9f62cdf33dc" providerId="LiveId" clId="{81182A5C-1F8F-4D46-BE42-3E71A7886FD0}" dt="2020-12-07T09:31:20.991" v="6742" actId="115"/>
          <ac:spMkLst>
            <pc:docMk/>
            <pc:sldMk cId="573443938" sldId="493"/>
            <ac:spMk id="31" creationId="{4CDFF656-1794-489F-BAD8-D69E661015B8}"/>
          </ac:spMkLst>
        </pc:spChg>
      </pc:sldChg>
      <pc:sldChg chg="modAnim">
        <pc:chgData name="Federico Ganz" userId="4d17d9f62cdf33dc" providerId="LiveId" clId="{81182A5C-1F8F-4D46-BE42-3E71A7886FD0}" dt="2020-12-07T20:11:27.698" v="6894"/>
        <pc:sldMkLst>
          <pc:docMk/>
          <pc:sldMk cId="3479049440" sldId="495"/>
        </pc:sldMkLst>
      </pc:sldChg>
      <pc:sldChg chg="modAnim">
        <pc:chgData name="Federico Ganz" userId="4d17d9f62cdf33dc" providerId="LiveId" clId="{81182A5C-1F8F-4D46-BE42-3E71A7886FD0}" dt="2020-12-07T20:17:54.449" v="6896"/>
        <pc:sldMkLst>
          <pc:docMk/>
          <pc:sldMk cId="1433862666" sldId="499"/>
        </pc:sldMkLst>
      </pc:sldChg>
      <pc:sldChg chg="modAnim">
        <pc:chgData name="Federico Ganz" userId="4d17d9f62cdf33dc" providerId="LiveId" clId="{81182A5C-1F8F-4D46-BE42-3E71A7886FD0}" dt="2020-12-07T20:21:46.132" v="6917"/>
        <pc:sldMkLst>
          <pc:docMk/>
          <pc:sldMk cId="3906263024" sldId="500"/>
        </pc:sldMkLst>
      </pc:sldChg>
      <pc:sldChg chg="modAnim">
        <pc:chgData name="Federico Ganz" userId="4d17d9f62cdf33dc" providerId="LiveId" clId="{81182A5C-1F8F-4D46-BE42-3E71A7886FD0}" dt="2020-12-07T20:24:42.093" v="6920"/>
        <pc:sldMkLst>
          <pc:docMk/>
          <pc:sldMk cId="2539500646" sldId="501"/>
        </pc:sldMkLst>
      </pc:sldChg>
      <pc:sldChg chg="modSp modAnim">
        <pc:chgData name="Federico Ganz" userId="4d17d9f62cdf33dc" providerId="LiveId" clId="{81182A5C-1F8F-4D46-BE42-3E71A7886FD0}" dt="2020-12-07T20:27:31.146" v="6925" actId="20577"/>
        <pc:sldMkLst>
          <pc:docMk/>
          <pc:sldMk cId="2585578272" sldId="502"/>
        </pc:sldMkLst>
        <pc:spChg chg="mod">
          <ac:chgData name="Federico Ganz" userId="4d17d9f62cdf33dc" providerId="LiveId" clId="{81182A5C-1F8F-4D46-BE42-3E71A7886FD0}" dt="2020-12-07T20:27:31.146" v="6925" actId="20577"/>
          <ac:spMkLst>
            <pc:docMk/>
            <pc:sldMk cId="2585578272" sldId="502"/>
            <ac:spMk id="18" creationId="{CEF9995C-43C1-4C14-BFB9-A182186E0545}"/>
          </ac:spMkLst>
        </pc:spChg>
      </pc:sldChg>
      <pc:sldChg chg="delSp mod modAnim">
        <pc:chgData name="Federico Ganz" userId="4d17d9f62cdf33dc" providerId="LiveId" clId="{81182A5C-1F8F-4D46-BE42-3E71A7886FD0}" dt="2020-12-07T20:31:56.769" v="6932" actId="478"/>
        <pc:sldMkLst>
          <pc:docMk/>
          <pc:sldMk cId="261148641" sldId="510"/>
        </pc:sldMkLst>
        <pc:spChg chg="del">
          <ac:chgData name="Federico Ganz" userId="4d17d9f62cdf33dc" providerId="LiveId" clId="{81182A5C-1F8F-4D46-BE42-3E71A7886FD0}" dt="2020-12-07T20:31:56.769" v="6932" actId="478"/>
          <ac:spMkLst>
            <pc:docMk/>
            <pc:sldMk cId="261148641" sldId="510"/>
            <ac:spMk id="32" creationId="{6F5FA313-6289-4A76-9150-2F71E43CCB57}"/>
          </ac:spMkLst>
        </pc:spChg>
      </pc:sldChg>
      <pc:sldChg chg="modSp mod modAnim">
        <pc:chgData name="Federico Ganz" userId="4d17d9f62cdf33dc" providerId="LiveId" clId="{81182A5C-1F8F-4D46-BE42-3E71A7886FD0}" dt="2020-12-07T20:29:02.584" v="6926"/>
        <pc:sldMkLst>
          <pc:docMk/>
          <pc:sldMk cId="3790959987" sldId="515"/>
        </pc:sldMkLst>
        <pc:spChg chg="mod">
          <ac:chgData name="Federico Ganz" userId="4d17d9f62cdf33dc" providerId="LiveId" clId="{81182A5C-1F8F-4D46-BE42-3E71A7886FD0}" dt="2020-12-07T09:22:01.457" v="6561" actId="20577"/>
          <ac:spMkLst>
            <pc:docMk/>
            <pc:sldMk cId="3790959987" sldId="515"/>
            <ac:spMk id="47" creationId="{19FED184-FC3E-46C5-841F-3847AD0E6506}"/>
          </ac:spMkLst>
        </pc:spChg>
      </pc:sldChg>
      <pc:sldChg chg="modSp mod">
        <pc:chgData name="Federico Ganz" userId="4d17d9f62cdf33dc" providerId="LiveId" clId="{81182A5C-1F8F-4D46-BE42-3E71A7886FD0}" dt="2020-12-07T20:19:36.406" v="6911" actId="20577"/>
        <pc:sldMkLst>
          <pc:docMk/>
          <pc:sldMk cId="1439943005" sldId="516"/>
        </pc:sldMkLst>
        <pc:spChg chg="mod">
          <ac:chgData name="Federico Ganz" userId="4d17d9f62cdf33dc" providerId="LiveId" clId="{81182A5C-1F8F-4D46-BE42-3E71A7886FD0}" dt="2020-12-07T20:19:36.406" v="6911" actId="20577"/>
          <ac:spMkLst>
            <pc:docMk/>
            <pc:sldMk cId="1439943005" sldId="516"/>
            <ac:spMk id="5" creationId="{19EDECDD-7D8B-411A-9E79-265BD9251D85}"/>
          </ac:spMkLst>
        </pc:spChg>
      </pc:sldChg>
      <pc:sldChg chg="modSp mod">
        <pc:chgData name="Federico Ganz" userId="4d17d9f62cdf33dc" providerId="LiveId" clId="{81182A5C-1F8F-4D46-BE42-3E71A7886FD0}" dt="2020-12-07T20:19:58.116" v="6912"/>
        <pc:sldMkLst>
          <pc:docMk/>
          <pc:sldMk cId="3503140823" sldId="517"/>
        </pc:sldMkLst>
        <pc:spChg chg="mod">
          <ac:chgData name="Federico Ganz" userId="4d17d9f62cdf33dc" providerId="LiveId" clId="{81182A5C-1F8F-4D46-BE42-3E71A7886FD0}" dt="2020-12-07T20:19:58.116" v="6912"/>
          <ac:spMkLst>
            <pc:docMk/>
            <pc:sldMk cId="3503140823" sldId="517"/>
            <ac:spMk id="5" creationId="{19EDECDD-7D8B-411A-9E79-265BD9251D85}"/>
          </ac:spMkLst>
        </pc:spChg>
      </pc:sldChg>
      <pc:sldChg chg="modSp mod">
        <pc:chgData name="Federico Ganz" userId="4d17d9f62cdf33dc" providerId="LiveId" clId="{81182A5C-1F8F-4D46-BE42-3E71A7886FD0}" dt="2020-12-07T21:18:33.398" v="7192" actId="20577"/>
        <pc:sldMkLst>
          <pc:docMk/>
          <pc:sldMk cId="2168241202" sldId="521"/>
        </pc:sldMkLst>
        <pc:spChg chg="mod">
          <ac:chgData name="Federico Ganz" userId="4d17d9f62cdf33dc" providerId="LiveId" clId="{81182A5C-1F8F-4D46-BE42-3E71A7886FD0}" dt="2020-12-07T21:18:30.096" v="7184" actId="20577"/>
          <ac:spMkLst>
            <pc:docMk/>
            <pc:sldMk cId="2168241202" sldId="521"/>
            <ac:spMk id="63" creationId="{3EB232A7-70C8-4095-970B-4E5CE69B631E}"/>
          </ac:spMkLst>
        </pc:spChg>
        <pc:spChg chg="mod">
          <ac:chgData name="Federico Ganz" userId="4d17d9f62cdf33dc" providerId="LiveId" clId="{81182A5C-1F8F-4D46-BE42-3E71A7886FD0}" dt="2020-12-07T21:18:33.398" v="7192" actId="20577"/>
          <ac:spMkLst>
            <pc:docMk/>
            <pc:sldMk cId="2168241202" sldId="521"/>
            <ac:spMk id="76" creationId="{45E51FB6-8557-4117-BF95-8FB94FDD9C83}"/>
          </ac:spMkLst>
        </pc:spChg>
      </pc:sldChg>
      <pc:sldChg chg="modSp mod modAnim">
        <pc:chgData name="Federico Ganz" userId="4d17d9f62cdf33dc" providerId="LiveId" clId="{81182A5C-1F8F-4D46-BE42-3E71A7886FD0}" dt="2020-12-07T21:18:47.440" v="7208" actId="20577"/>
        <pc:sldMkLst>
          <pc:docMk/>
          <pc:sldMk cId="2238460847" sldId="522"/>
        </pc:sldMkLst>
        <pc:spChg chg="mod">
          <ac:chgData name="Federico Ganz" userId="4d17d9f62cdf33dc" providerId="LiveId" clId="{81182A5C-1F8F-4D46-BE42-3E71A7886FD0}" dt="2020-12-07T21:17:51.506" v="7176" actId="6549"/>
          <ac:spMkLst>
            <pc:docMk/>
            <pc:sldMk cId="2238460847" sldId="522"/>
            <ac:spMk id="21" creationId="{F5390FFF-EFA9-4251-98A9-D1F327CF03A6}"/>
          </ac:spMkLst>
        </pc:spChg>
        <pc:spChg chg="mod">
          <ac:chgData name="Federico Ganz" userId="4d17d9f62cdf33dc" providerId="LiveId" clId="{81182A5C-1F8F-4D46-BE42-3E71A7886FD0}" dt="2020-12-07T21:18:43.275" v="7200" actId="20577"/>
          <ac:spMkLst>
            <pc:docMk/>
            <pc:sldMk cId="2238460847" sldId="522"/>
            <ac:spMk id="63" creationId="{3EB232A7-70C8-4095-970B-4E5CE69B631E}"/>
          </ac:spMkLst>
        </pc:spChg>
        <pc:spChg chg="mod">
          <ac:chgData name="Federico Ganz" userId="4d17d9f62cdf33dc" providerId="LiveId" clId="{81182A5C-1F8F-4D46-BE42-3E71A7886FD0}" dt="2020-12-07T21:18:47.440" v="7208" actId="20577"/>
          <ac:spMkLst>
            <pc:docMk/>
            <pc:sldMk cId="2238460847" sldId="522"/>
            <ac:spMk id="76" creationId="{45E51FB6-8557-4117-BF95-8FB94FDD9C83}"/>
          </ac:spMkLst>
        </pc:spChg>
      </pc:sldChg>
      <pc:sldChg chg="modSp mod">
        <pc:chgData name="Federico Ganz" userId="4d17d9f62cdf33dc" providerId="LiveId" clId="{81182A5C-1F8F-4D46-BE42-3E71A7886FD0}" dt="2020-12-07T20:44:11.517" v="6947" actId="20577"/>
        <pc:sldMkLst>
          <pc:docMk/>
          <pc:sldMk cId="2794897015" sldId="523"/>
        </pc:sldMkLst>
        <pc:spChg chg="mod">
          <ac:chgData name="Federico Ganz" userId="4d17d9f62cdf33dc" providerId="LiveId" clId="{81182A5C-1F8F-4D46-BE42-3E71A7886FD0}" dt="2020-12-07T20:44:11.517" v="6947" actId="20577"/>
          <ac:spMkLst>
            <pc:docMk/>
            <pc:sldMk cId="2794897015" sldId="523"/>
            <ac:spMk id="5" creationId="{19EDECDD-7D8B-411A-9E79-265BD9251D85}"/>
          </ac:spMkLst>
        </pc:spChg>
      </pc:sldChg>
      <pc:sldChg chg="modSp del mod">
        <pc:chgData name="Federico Ganz" userId="4d17d9f62cdf33dc" providerId="LiveId" clId="{81182A5C-1F8F-4D46-BE42-3E71A7886FD0}" dt="2020-12-07T20:48:14.441" v="7043" actId="47"/>
        <pc:sldMkLst>
          <pc:docMk/>
          <pc:sldMk cId="2475402844" sldId="524"/>
        </pc:sldMkLst>
        <pc:spChg chg="mod">
          <ac:chgData name="Federico Ganz" userId="4d17d9f62cdf33dc" providerId="LiveId" clId="{81182A5C-1F8F-4D46-BE42-3E71A7886FD0}" dt="2020-12-07T20:44:16.466" v="6953" actId="20577"/>
          <ac:spMkLst>
            <pc:docMk/>
            <pc:sldMk cId="2475402844" sldId="524"/>
            <ac:spMk id="5" creationId="{19EDECDD-7D8B-411A-9E79-265BD9251D85}"/>
          </ac:spMkLst>
        </pc:spChg>
      </pc:sldChg>
      <pc:sldChg chg="modAnim">
        <pc:chgData name="Federico Ganz" userId="4d17d9f62cdf33dc" providerId="LiveId" clId="{81182A5C-1F8F-4D46-BE42-3E71A7886FD0}" dt="2020-12-07T20:49:03.899" v="7051"/>
        <pc:sldMkLst>
          <pc:docMk/>
          <pc:sldMk cId="44400127" sldId="525"/>
        </pc:sldMkLst>
      </pc:sldChg>
      <pc:sldChg chg="modSp mod modAnim">
        <pc:chgData name="Federico Ganz" userId="4d17d9f62cdf33dc" providerId="LiveId" clId="{81182A5C-1F8F-4D46-BE42-3E71A7886FD0}" dt="2020-12-07T20:53:30.023" v="7102"/>
        <pc:sldMkLst>
          <pc:docMk/>
          <pc:sldMk cId="2206212933" sldId="527"/>
        </pc:sldMkLst>
        <pc:spChg chg="mod">
          <ac:chgData name="Federico Ganz" userId="4d17d9f62cdf33dc" providerId="LiveId" clId="{81182A5C-1F8F-4D46-BE42-3E71A7886FD0}" dt="2020-12-07T20:52:36.320" v="7101" actId="20577"/>
          <ac:spMkLst>
            <pc:docMk/>
            <pc:sldMk cId="2206212933" sldId="527"/>
            <ac:spMk id="21" creationId="{F5390FFF-EFA9-4251-98A9-D1F327CF03A6}"/>
          </ac:spMkLst>
        </pc:spChg>
      </pc:sldChg>
      <pc:sldChg chg="delSp modSp mod modAnim">
        <pc:chgData name="Federico Ganz" userId="4d17d9f62cdf33dc" providerId="LiveId" clId="{81182A5C-1F8F-4D46-BE42-3E71A7886FD0}" dt="2020-12-07T21:21:17.381" v="7213" actId="478"/>
        <pc:sldMkLst>
          <pc:docMk/>
          <pc:sldMk cId="2139416092" sldId="528"/>
        </pc:sldMkLst>
        <pc:spChg chg="mod ord">
          <ac:chgData name="Federico Ganz" userId="4d17d9f62cdf33dc" providerId="LiveId" clId="{81182A5C-1F8F-4D46-BE42-3E71A7886FD0}" dt="2020-12-07T21:20:42.602" v="7211" actId="207"/>
          <ac:spMkLst>
            <pc:docMk/>
            <pc:sldMk cId="2139416092" sldId="528"/>
            <ac:spMk id="16" creationId="{3464A630-03E0-4B6B-9921-D05781913B52}"/>
          </ac:spMkLst>
        </pc:spChg>
        <pc:spChg chg="del">
          <ac:chgData name="Federico Ganz" userId="4d17d9f62cdf33dc" providerId="LiveId" clId="{81182A5C-1F8F-4D46-BE42-3E71A7886FD0}" dt="2020-12-07T21:21:14.944" v="7212" actId="478"/>
          <ac:spMkLst>
            <pc:docMk/>
            <pc:sldMk cId="2139416092" sldId="528"/>
            <ac:spMk id="30" creationId="{A821181F-26B4-4611-B6A3-8314E5CE6088}"/>
          </ac:spMkLst>
        </pc:spChg>
        <pc:spChg chg="del">
          <ac:chgData name="Federico Ganz" userId="4d17d9f62cdf33dc" providerId="LiveId" clId="{81182A5C-1F8F-4D46-BE42-3E71A7886FD0}" dt="2020-12-07T21:21:17.381" v="7213" actId="478"/>
          <ac:spMkLst>
            <pc:docMk/>
            <pc:sldMk cId="2139416092" sldId="528"/>
            <ac:spMk id="39" creationId="{BC2C4D29-9268-4B8E-A98F-96274C266F2D}"/>
          </ac:spMkLst>
        </pc:spChg>
        <pc:picChg chg="mod ord">
          <ac:chgData name="Federico Ganz" userId="4d17d9f62cdf33dc" providerId="LiveId" clId="{81182A5C-1F8F-4D46-BE42-3E71A7886FD0}" dt="2020-12-07T21:20:38.317" v="7210" actId="29295"/>
          <ac:picMkLst>
            <pc:docMk/>
            <pc:sldMk cId="2139416092" sldId="528"/>
            <ac:picMk id="8" creationId="{271B008B-AB63-4C09-86AB-B9A8A8CE55FE}"/>
          </ac:picMkLst>
        </pc:picChg>
      </pc:sldChg>
      <pc:sldChg chg="modAnim">
        <pc:chgData name="Federico Ganz" userId="4d17d9f62cdf33dc" providerId="LiveId" clId="{81182A5C-1F8F-4D46-BE42-3E71A7886FD0}" dt="2020-12-07T20:58:03.411" v="7150"/>
        <pc:sldMkLst>
          <pc:docMk/>
          <pc:sldMk cId="3641921472" sldId="529"/>
        </pc:sldMkLst>
      </pc:sldChg>
      <pc:sldChg chg="addSp modSp mod modAnim">
        <pc:chgData name="Federico Ganz" userId="4d17d9f62cdf33dc" providerId="LiveId" clId="{81182A5C-1F8F-4D46-BE42-3E71A7886FD0}" dt="2020-12-07T21:25:17.554" v="7216" actId="20577"/>
        <pc:sldMkLst>
          <pc:docMk/>
          <pc:sldMk cId="103154787" sldId="530"/>
        </pc:sldMkLst>
        <pc:spChg chg="mod">
          <ac:chgData name="Federico Ganz" userId="4d17d9f62cdf33dc" providerId="LiveId" clId="{81182A5C-1F8F-4D46-BE42-3E71A7886FD0}" dt="2020-12-07T20:57:08.861" v="7148" actId="20577"/>
          <ac:spMkLst>
            <pc:docMk/>
            <pc:sldMk cId="103154787" sldId="530"/>
            <ac:spMk id="21" creationId="{F5390FFF-EFA9-4251-98A9-D1F327CF03A6}"/>
          </ac:spMkLst>
        </pc:spChg>
        <pc:spChg chg="add mod">
          <ac:chgData name="Federico Ganz" userId="4d17d9f62cdf33dc" providerId="LiveId" clId="{81182A5C-1F8F-4D46-BE42-3E71A7886FD0}" dt="2020-12-07T20:56:32.577" v="7143" actId="20577"/>
          <ac:spMkLst>
            <pc:docMk/>
            <pc:sldMk cId="103154787" sldId="530"/>
            <ac:spMk id="46" creationId="{C0EF48BC-736C-46CA-A092-2CC6298A39F0}"/>
          </ac:spMkLst>
        </pc:spChg>
        <pc:spChg chg="mod">
          <ac:chgData name="Federico Ganz" userId="4d17d9f62cdf33dc" providerId="LiveId" clId="{81182A5C-1F8F-4D46-BE42-3E71A7886FD0}" dt="2020-12-07T21:25:17.554" v="7216" actId="20577"/>
          <ac:spMkLst>
            <pc:docMk/>
            <pc:sldMk cId="103154787" sldId="530"/>
            <ac:spMk id="54" creationId="{F335C27F-2790-40E6-B8F2-E555C5A7AB5F}"/>
          </ac:spMkLst>
        </pc:spChg>
      </pc:sldChg>
      <pc:sldChg chg="modAnim">
        <pc:chgData name="Federico Ganz" userId="4d17d9f62cdf33dc" providerId="LiveId" clId="{81182A5C-1F8F-4D46-BE42-3E71A7886FD0}" dt="2020-12-07T20:53:41.241" v="7104"/>
        <pc:sldMkLst>
          <pc:docMk/>
          <pc:sldMk cId="2306611724" sldId="531"/>
        </pc:sldMkLst>
      </pc:sldChg>
      <pc:sldChg chg="modAnim">
        <pc:chgData name="Federico Ganz" userId="4d17d9f62cdf33dc" providerId="LiveId" clId="{81182A5C-1F8F-4D46-BE42-3E71A7886FD0}" dt="2020-12-07T20:58:12.434" v="7151"/>
        <pc:sldMkLst>
          <pc:docMk/>
          <pc:sldMk cId="1304469617" sldId="532"/>
        </pc:sldMkLst>
      </pc:sldChg>
      <pc:sldChg chg="modAnim">
        <pc:chgData name="Federico Ganz" userId="4d17d9f62cdf33dc" providerId="LiveId" clId="{81182A5C-1F8F-4D46-BE42-3E71A7886FD0}" dt="2020-12-07T20:58:19.415" v="7152"/>
        <pc:sldMkLst>
          <pc:docMk/>
          <pc:sldMk cId="1326369147" sldId="533"/>
        </pc:sldMkLst>
      </pc:sldChg>
      <pc:sldChg chg="modSp mod modAnim">
        <pc:chgData name="Federico Ganz" userId="4d17d9f62cdf33dc" providerId="LiveId" clId="{81182A5C-1F8F-4D46-BE42-3E71A7886FD0}" dt="2020-12-07T20:58:31.054" v="7156"/>
        <pc:sldMkLst>
          <pc:docMk/>
          <pc:sldMk cId="553304599" sldId="534"/>
        </pc:sldMkLst>
        <pc:cxnChg chg="mod">
          <ac:chgData name="Federico Ganz" userId="4d17d9f62cdf33dc" providerId="LiveId" clId="{81182A5C-1F8F-4D46-BE42-3E71A7886FD0}" dt="2020-12-07T20:58:24.885" v="7154" actId="1076"/>
          <ac:cxnSpMkLst>
            <pc:docMk/>
            <pc:sldMk cId="553304599" sldId="534"/>
            <ac:cxnSpMk id="48" creationId="{0B1E5ADA-8DE1-45CC-9D8E-5DE93DA10A5B}"/>
          </ac:cxnSpMkLst>
        </pc:cxnChg>
      </pc:sldChg>
      <pc:sldChg chg="modSp mod">
        <pc:chgData name="Federico Ganz" userId="4d17d9f62cdf33dc" providerId="LiveId" clId="{81182A5C-1F8F-4D46-BE42-3E71A7886FD0}" dt="2020-12-07T03:18:46.852" v="3764" actId="20577"/>
        <pc:sldMkLst>
          <pc:docMk/>
          <pc:sldMk cId="4057413802" sldId="535"/>
        </pc:sldMkLst>
        <pc:spChg chg="mod">
          <ac:chgData name="Federico Ganz" userId="4d17d9f62cdf33dc" providerId="LiveId" clId="{81182A5C-1F8F-4D46-BE42-3E71A7886FD0}" dt="2020-12-07T03:18:46.852" v="3764" actId="20577"/>
          <ac:spMkLst>
            <pc:docMk/>
            <pc:sldMk cId="4057413802" sldId="535"/>
            <ac:spMk id="8" creationId="{D6497B1C-6581-43F6-97D9-958E12527D2D}"/>
          </ac:spMkLst>
        </pc:spChg>
      </pc:sldChg>
      <pc:sldChg chg="modSp">
        <pc:chgData name="Federico Ganz" userId="4d17d9f62cdf33dc" providerId="LiveId" clId="{81182A5C-1F8F-4D46-BE42-3E71A7886FD0}" dt="2020-12-07T19:56:33.989" v="6881" actId="20577"/>
        <pc:sldMkLst>
          <pc:docMk/>
          <pc:sldMk cId="893949992" sldId="536"/>
        </pc:sldMkLst>
        <pc:spChg chg="mod">
          <ac:chgData name="Federico Ganz" userId="4d17d9f62cdf33dc" providerId="LiveId" clId="{81182A5C-1F8F-4D46-BE42-3E71A7886FD0}" dt="2020-12-07T19:56:33.989" v="6881" actId="20577"/>
          <ac:spMkLst>
            <pc:docMk/>
            <pc:sldMk cId="893949992" sldId="536"/>
            <ac:spMk id="10" creationId="{E720E216-BBE7-49E8-9016-964895F24AA5}"/>
          </ac:spMkLst>
        </pc:spChg>
      </pc:sldChg>
      <pc:sldChg chg="modSp mod">
        <pc:chgData name="Federico Ganz" userId="4d17d9f62cdf33dc" providerId="LiveId" clId="{81182A5C-1F8F-4D46-BE42-3E71A7886FD0}" dt="2020-12-07T09:25:23.259" v="6575" actId="20577"/>
        <pc:sldMkLst>
          <pc:docMk/>
          <pc:sldMk cId="2749888808" sldId="538"/>
        </pc:sldMkLst>
        <pc:spChg chg="mod">
          <ac:chgData name="Federico Ganz" userId="4d17d9f62cdf33dc" providerId="LiveId" clId="{81182A5C-1F8F-4D46-BE42-3E71A7886FD0}" dt="2020-12-07T09:25:23.259" v="6575" actId="20577"/>
          <ac:spMkLst>
            <pc:docMk/>
            <pc:sldMk cId="2749888808" sldId="538"/>
            <ac:spMk id="49" creationId="{A6E430A0-C5BB-49E3-B851-5D7E37789CF3}"/>
          </ac:spMkLst>
        </pc:spChg>
      </pc:sldChg>
      <pc:sldChg chg="modSp mod">
        <pc:chgData name="Federico Ganz" userId="4d17d9f62cdf33dc" providerId="LiveId" clId="{81182A5C-1F8F-4D46-BE42-3E71A7886FD0}" dt="2020-12-06T19:41:52.654" v="35" actId="20577"/>
        <pc:sldMkLst>
          <pc:docMk/>
          <pc:sldMk cId="1920481511" sldId="539"/>
        </pc:sldMkLst>
        <pc:spChg chg="mod">
          <ac:chgData name="Federico Ganz" userId="4d17d9f62cdf33dc" providerId="LiveId" clId="{81182A5C-1F8F-4D46-BE42-3E71A7886FD0}" dt="2020-12-06T19:41:52.654" v="35" actId="20577"/>
          <ac:spMkLst>
            <pc:docMk/>
            <pc:sldMk cId="1920481511" sldId="539"/>
            <ac:spMk id="5" creationId="{19EDECDD-7D8B-411A-9E79-265BD9251D85}"/>
          </ac:spMkLst>
        </pc:spChg>
      </pc:sldChg>
      <pc:sldChg chg="modSp add mod modAnim">
        <pc:chgData name="Federico Ganz" userId="4d17d9f62cdf33dc" providerId="LiveId" clId="{81182A5C-1F8F-4D46-BE42-3E71A7886FD0}" dt="2020-12-06T20:46:44.260" v="128" actId="20577"/>
        <pc:sldMkLst>
          <pc:docMk/>
          <pc:sldMk cId="1924977222" sldId="540"/>
        </pc:sldMkLst>
        <pc:spChg chg="mod">
          <ac:chgData name="Federico Ganz" userId="4d17d9f62cdf33dc" providerId="LiveId" clId="{81182A5C-1F8F-4D46-BE42-3E71A7886FD0}" dt="2020-12-06T20:40:58.711" v="56" actId="207"/>
          <ac:spMkLst>
            <pc:docMk/>
            <pc:sldMk cId="1924977222" sldId="540"/>
            <ac:spMk id="2" creationId="{00000000-0000-0000-0000-000000000000}"/>
          </ac:spMkLst>
        </pc:spChg>
        <pc:spChg chg="mod">
          <ac:chgData name="Federico Ganz" userId="4d17d9f62cdf33dc" providerId="LiveId" clId="{81182A5C-1F8F-4D46-BE42-3E71A7886FD0}" dt="2020-12-06T20:46:44.260" v="128" actId="20577"/>
          <ac:spMkLst>
            <pc:docMk/>
            <pc:sldMk cId="1924977222" sldId="540"/>
            <ac:spMk id="3" creationId="{A951F95D-8D5D-4590-B304-EF7B23DBDFCA}"/>
          </ac:spMkLst>
        </pc:spChg>
        <pc:spChg chg="mod">
          <ac:chgData name="Federico Ganz" userId="4d17d9f62cdf33dc" providerId="LiveId" clId="{81182A5C-1F8F-4D46-BE42-3E71A7886FD0}" dt="2020-12-06T20:43:21.161" v="103" actId="20577"/>
          <ac:spMkLst>
            <pc:docMk/>
            <pc:sldMk cId="1924977222" sldId="540"/>
            <ac:spMk id="7" creationId="{E1F844DC-7B20-4051-B07C-2053C3081ECD}"/>
          </ac:spMkLst>
        </pc:spChg>
        <pc:graphicFrameChg chg="modGraphic">
          <ac:chgData name="Federico Ganz" userId="4d17d9f62cdf33dc" providerId="LiveId" clId="{81182A5C-1F8F-4D46-BE42-3E71A7886FD0}" dt="2020-12-06T20:42:42.238" v="100" actId="20577"/>
          <ac:graphicFrameMkLst>
            <pc:docMk/>
            <pc:sldMk cId="1924977222" sldId="540"/>
            <ac:graphicFrameMk id="4" creationId="{A73780F2-72CA-4BAC-8EBA-6E92608703B1}"/>
          </ac:graphicFrameMkLst>
        </pc:graphicFrameChg>
      </pc:sldChg>
      <pc:sldChg chg="delSp modSp add mod">
        <pc:chgData name="Federico Ganz" userId="4d17d9f62cdf33dc" providerId="LiveId" clId="{81182A5C-1F8F-4D46-BE42-3E71A7886FD0}" dt="2020-12-07T09:29:18.935" v="6645" actId="20577"/>
        <pc:sldMkLst>
          <pc:docMk/>
          <pc:sldMk cId="1588405834" sldId="541"/>
        </pc:sldMkLst>
        <pc:spChg chg="mod">
          <ac:chgData name="Federico Ganz" userId="4d17d9f62cdf33dc" providerId="LiveId" clId="{81182A5C-1F8F-4D46-BE42-3E71A7886FD0}" dt="2020-12-07T09:29:18.935" v="6645" actId="20577"/>
          <ac:spMkLst>
            <pc:docMk/>
            <pc:sldMk cId="1588405834" sldId="541"/>
            <ac:spMk id="5" creationId="{19EDECDD-7D8B-411A-9E79-265BD9251D85}"/>
          </ac:spMkLst>
        </pc:spChg>
        <pc:picChg chg="del mod">
          <ac:chgData name="Federico Ganz" userId="4d17d9f62cdf33dc" providerId="LiveId" clId="{81182A5C-1F8F-4D46-BE42-3E71A7886FD0}" dt="2020-12-06T21:16:35.315" v="1734" actId="478"/>
          <ac:picMkLst>
            <pc:docMk/>
            <pc:sldMk cId="1588405834" sldId="541"/>
            <ac:picMk id="6" creationId="{976B9635-0164-4653-9CEA-4352EE421CBB}"/>
          </ac:picMkLst>
        </pc:picChg>
      </pc:sldChg>
      <pc:sldChg chg="modSp add del mod">
        <pc:chgData name="Federico Ganz" userId="4d17d9f62cdf33dc" providerId="LiveId" clId="{81182A5C-1F8F-4D46-BE42-3E71A7886FD0}" dt="2020-12-07T03:22:16.182" v="3858" actId="47"/>
        <pc:sldMkLst>
          <pc:docMk/>
          <pc:sldMk cId="855637684" sldId="542"/>
        </pc:sldMkLst>
        <pc:spChg chg="mod">
          <ac:chgData name="Federico Ganz" userId="4d17d9f62cdf33dc" providerId="LiveId" clId="{81182A5C-1F8F-4D46-BE42-3E71A7886FD0}" dt="2020-12-07T03:20:33.327" v="3856" actId="20577"/>
          <ac:spMkLst>
            <pc:docMk/>
            <pc:sldMk cId="855637684" sldId="542"/>
            <ac:spMk id="6" creationId="{A255C136-0307-4EEB-90C1-813B0AE18A79}"/>
          </ac:spMkLst>
        </pc:spChg>
      </pc:sldChg>
      <pc:sldChg chg="modSp add del mod">
        <pc:chgData name="Federico Ganz" userId="4d17d9f62cdf33dc" providerId="LiveId" clId="{81182A5C-1F8F-4D46-BE42-3E71A7886FD0}" dt="2020-12-07T03:11:39.771" v="3439" actId="47"/>
        <pc:sldMkLst>
          <pc:docMk/>
          <pc:sldMk cId="4083741204" sldId="542"/>
        </pc:sldMkLst>
        <pc:spChg chg="mod">
          <ac:chgData name="Federico Ganz" userId="4d17d9f62cdf33dc" providerId="LiveId" clId="{81182A5C-1F8F-4D46-BE42-3E71A7886FD0}" dt="2020-12-07T03:11:32.042" v="3438" actId="20577"/>
          <ac:spMkLst>
            <pc:docMk/>
            <pc:sldMk cId="4083741204" sldId="542"/>
            <ac:spMk id="3" creationId="{A951F95D-8D5D-4590-B304-EF7B23DBDFCA}"/>
          </ac:spMkLst>
        </pc:spChg>
      </pc:sldChg>
      <pc:sldChg chg="addSp delSp modSp add mod delAnim modAnim">
        <pc:chgData name="Federico Ganz" userId="4d17d9f62cdf33dc" providerId="LiveId" clId="{81182A5C-1F8F-4D46-BE42-3E71A7886FD0}" dt="2020-12-07T21:30:25.866" v="7241" actId="20577"/>
        <pc:sldMkLst>
          <pc:docMk/>
          <pc:sldMk cId="1330048094" sldId="543"/>
        </pc:sldMkLst>
        <pc:spChg chg="mod">
          <ac:chgData name="Federico Ganz" userId="4d17d9f62cdf33dc" providerId="LiveId" clId="{81182A5C-1F8F-4D46-BE42-3E71A7886FD0}" dt="2020-12-07T09:08:37.462" v="5494" actId="1036"/>
          <ac:spMkLst>
            <pc:docMk/>
            <pc:sldMk cId="1330048094" sldId="543"/>
            <ac:spMk id="3" creationId="{6F3C27E8-78CE-44A9-B9A5-AB61C1862747}"/>
          </ac:spMkLst>
        </pc:spChg>
        <pc:spChg chg="del mod">
          <ac:chgData name="Federico Ganz" userId="4d17d9f62cdf33dc" providerId="LiveId" clId="{81182A5C-1F8F-4D46-BE42-3E71A7886FD0}" dt="2020-12-07T08:59:10.750" v="5311" actId="478"/>
          <ac:spMkLst>
            <pc:docMk/>
            <pc:sldMk cId="1330048094" sldId="543"/>
            <ac:spMk id="4" creationId="{3B2EBE93-58D0-459A-82CF-AF37F16A0937}"/>
          </ac:spMkLst>
        </pc:spChg>
        <pc:spChg chg="mod">
          <ac:chgData name="Federico Ganz" userId="4d17d9f62cdf33dc" providerId="LiveId" clId="{81182A5C-1F8F-4D46-BE42-3E71A7886FD0}" dt="2020-12-07T21:30:25.866" v="7241" actId="20577"/>
          <ac:spMkLst>
            <pc:docMk/>
            <pc:sldMk cId="1330048094" sldId="543"/>
            <ac:spMk id="6" creationId="{03A83EEC-D8E4-444A-934A-94241AFF2AB0}"/>
          </ac:spMkLst>
        </pc:spChg>
        <pc:spChg chg="del mod">
          <ac:chgData name="Federico Ganz" userId="4d17d9f62cdf33dc" providerId="LiveId" clId="{81182A5C-1F8F-4D46-BE42-3E71A7886FD0}" dt="2020-12-07T08:59:07.244" v="5310" actId="478"/>
          <ac:spMkLst>
            <pc:docMk/>
            <pc:sldMk cId="1330048094" sldId="543"/>
            <ac:spMk id="8" creationId="{C7FD016F-6401-4590-ACEA-0C3431993452}"/>
          </ac:spMkLst>
        </pc:spChg>
        <pc:spChg chg="add mod">
          <ac:chgData name="Federico Ganz" userId="4d17d9f62cdf33dc" providerId="LiveId" clId="{81182A5C-1F8F-4D46-BE42-3E71A7886FD0}" dt="2020-12-07T09:20:04.526" v="6559" actId="1036"/>
          <ac:spMkLst>
            <pc:docMk/>
            <pc:sldMk cId="1330048094" sldId="543"/>
            <ac:spMk id="9" creationId="{A8A33022-9835-4CBB-8F24-C0886CC70256}"/>
          </ac:spMkLst>
        </pc:spChg>
        <pc:spChg chg="add del mod">
          <ac:chgData name="Federico Ganz" userId="4d17d9f62cdf33dc" providerId="LiveId" clId="{81182A5C-1F8F-4D46-BE42-3E71A7886FD0}" dt="2020-12-07T08:59:11.693" v="5312" actId="478"/>
          <ac:spMkLst>
            <pc:docMk/>
            <pc:sldMk cId="1330048094" sldId="543"/>
            <ac:spMk id="10" creationId="{66F86541-84FB-4AC7-9C5E-FB8543220043}"/>
          </ac:spMkLst>
        </pc:spChg>
        <pc:spChg chg="add mod">
          <ac:chgData name="Federico Ganz" userId="4d17d9f62cdf33dc" providerId="LiveId" clId="{81182A5C-1F8F-4D46-BE42-3E71A7886FD0}" dt="2020-12-07T09:20:04.526" v="6559" actId="1036"/>
          <ac:spMkLst>
            <pc:docMk/>
            <pc:sldMk cId="1330048094" sldId="543"/>
            <ac:spMk id="11" creationId="{D5789C40-A20B-4E3B-9366-0C7CB8F78A03}"/>
          </ac:spMkLst>
        </pc:spChg>
        <pc:spChg chg="add mod">
          <ac:chgData name="Federico Ganz" userId="4d17d9f62cdf33dc" providerId="LiveId" clId="{81182A5C-1F8F-4D46-BE42-3E71A7886FD0}" dt="2020-12-07T20:59:38.407" v="7161" actId="403"/>
          <ac:spMkLst>
            <pc:docMk/>
            <pc:sldMk cId="1330048094" sldId="543"/>
            <ac:spMk id="12" creationId="{4CEACFE1-2481-4A12-BA00-68DBAE2526D0}"/>
          </ac:spMkLst>
        </pc:spChg>
      </pc:sldChg>
      <pc:sldChg chg="addSp delSp modSp add mod delAnim modAnim">
        <pc:chgData name="Federico Ganz" userId="4d17d9f62cdf33dc" providerId="LiveId" clId="{81182A5C-1F8F-4D46-BE42-3E71A7886FD0}" dt="2020-12-07T09:17:23.312" v="6549" actId="2711"/>
        <pc:sldMkLst>
          <pc:docMk/>
          <pc:sldMk cId="464520880" sldId="544"/>
        </pc:sldMkLst>
        <pc:spChg chg="del">
          <ac:chgData name="Federico Ganz" userId="4d17d9f62cdf33dc" providerId="LiveId" clId="{81182A5C-1F8F-4D46-BE42-3E71A7886FD0}" dt="2020-12-07T09:09:04.095" v="5530" actId="478"/>
          <ac:spMkLst>
            <pc:docMk/>
            <pc:sldMk cId="464520880" sldId="544"/>
            <ac:spMk id="3" creationId="{6F3C27E8-78CE-44A9-B9A5-AB61C1862747}"/>
          </ac:spMkLst>
        </pc:spChg>
        <pc:spChg chg="mod">
          <ac:chgData name="Federico Ganz" userId="4d17d9f62cdf33dc" providerId="LiveId" clId="{81182A5C-1F8F-4D46-BE42-3E71A7886FD0}" dt="2020-12-07T09:09:32.288" v="5788" actId="1035"/>
          <ac:spMkLst>
            <pc:docMk/>
            <pc:sldMk cId="464520880" sldId="544"/>
            <ac:spMk id="4" creationId="{3B2EBE93-58D0-459A-82CF-AF37F16A0937}"/>
          </ac:spMkLst>
        </pc:spChg>
        <pc:spChg chg="del">
          <ac:chgData name="Federico Ganz" userId="4d17d9f62cdf33dc" providerId="LiveId" clId="{81182A5C-1F8F-4D46-BE42-3E71A7886FD0}" dt="2020-12-07T09:09:04.095" v="5530" actId="478"/>
          <ac:spMkLst>
            <pc:docMk/>
            <pc:sldMk cId="464520880" sldId="544"/>
            <ac:spMk id="6" creationId="{03A83EEC-D8E4-444A-934A-94241AFF2AB0}"/>
          </ac:spMkLst>
        </pc:spChg>
        <pc:spChg chg="mod">
          <ac:chgData name="Federico Ganz" userId="4d17d9f62cdf33dc" providerId="LiveId" clId="{81182A5C-1F8F-4D46-BE42-3E71A7886FD0}" dt="2020-12-07T09:17:20.366" v="6548" actId="2711"/>
          <ac:spMkLst>
            <pc:docMk/>
            <pc:sldMk cId="464520880" sldId="544"/>
            <ac:spMk id="8" creationId="{C7FD016F-6401-4590-ACEA-0C3431993452}"/>
          </ac:spMkLst>
        </pc:spChg>
        <pc:spChg chg="del">
          <ac:chgData name="Federico Ganz" userId="4d17d9f62cdf33dc" providerId="LiveId" clId="{81182A5C-1F8F-4D46-BE42-3E71A7886FD0}" dt="2020-12-07T09:09:04.095" v="5530" actId="478"/>
          <ac:spMkLst>
            <pc:docMk/>
            <pc:sldMk cId="464520880" sldId="544"/>
            <ac:spMk id="9" creationId="{A8A33022-9835-4CBB-8F24-C0886CC70256}"/>
          </ac:spMkLst>
        </pc:spChg>
        <pc:spChg chg="del">
          <ac:chgData name="Federico Ganz" userId="4d17d9f62cdf33dc" providerId="LiveId" clId="{81182A5C-1F8F-4D46-BE42-3E71A7886FD0}" dt="2020-12-07T09:09:28.134" v="5777" actId="478"/>
          <ac:spMkLst>
            <pc:docMk/>
            <pc:sldMk cId="464520880" sldId="544"/>
            <ac:spMk id="10" creationId="{66F86541-84FB-4AC7-9C5E-FB8543220043}"/>
          </ac:spMkLst>
        </pc:spChg>
        <pc:spChg chg="del">
          <ac:chgData name="Federico Ganz" userId="4d17d9f62cdf33dc" providerId="LiveId" clId="{81182A5C-1F8F-4D46-BE42-3E71A7886FD0}" dt="2020-12-07T09:09:04.095" v="5530" actId="478"/>
          <ac:spMkLst>
            <pc:docMk/>
            <pc:sldMk cId="464520880" sldId="544"/>
            <ac:spMk id="11" creationId="{D5789C40-A20B-4E3B-9366-0C7CB8F78A03}"/>
          </ac:spMkLst>
        </pc:spChg>
        <pc:spChg chg="add mod">
          <ac:chgData name="Federico Ganz" userId="4d17d9f62cdf33dc" providerId="LiveId" clId="{81182A5C-1F8F-4D46-BE42-3E71A7886FD0}" dt="2020-12-07T09:17:23.312" v="6549" actId="2711"/>
          <ac:spMkLst>
            <pc:docMk/>
            <pc:sldMk cId="464520880" sldId="544"/>
            <ac:spMk id="12" creationId="{F2FFCB0A-C245-4AA6-B7EE-796791F4CB53}"/>
          </ac:spMkLst>
        </pc:spChg>
      </pc:sldChg>
      <pc:sldChg chg="add">
        <pc:chgData name="Federico Ganz" userId="4d17d9f62cdf33dc" providerId="LiveId" clId="{81182A5C-1F8F-4D46-BE42-3E71A7886FD0}" dt="2020-12-07T10:05:16.164" v="6795"/>
        <pc:sldMkLst>
          <pc:docMk/>
          <pc:sldMk cId="3981272402" sldId="545"/>
        </pc:sldMkLst>
      </pc:sldChg>
      <pc:sldChg chg="addSp delSp modSp add mod">
        <pc:chgData name="Federico Ganz" userId="4d17d9f62cdf33dc" providerId="LiveId" clId="{81182A5C-1F8F-4D46-BE42-3E71A7886FD0}" dt="2020-12-07T20:48:04.211" v="7042" actId="1037"/>
        <pc:sldMkLst>
          <pc:docMk/>
          <pc:sldMk cId="179774934" sldId="546"/>
        </pc:sldMkLst>
        <pc:spChg chg="mod">
          <ac:chgData name="Federico Ganz" userId="4d17d9f62cdf33dc" providerId="LiveId" clId="{81182A5C-1F8F-4D46-BE42-3E71A7886FD0}" dt="2020-12-07T20:47:34.518" v="7005" actId="6549"/>
          <ac:spMkLst>
            <pc:docMk/>
            <pc:sldMk cId="179774934" sldId="546"/>
            <ac:spMk id="5" creationId="{19EDECDD-7D8B-411A-9E79-265BD9251D85}"/>
          </ac:spMkLst>
        </pc:spChg>
        <pc:spChg chg="add mod">
          <ac:chgData name="Federico Ganz" userId="4d17d9f62cdf33dc" providerId="LiveId" clId="{81182A5C-1F8F-4D46-BE42-3E71A7886FD0}" dt="2020-12-07T20:47:58.701" v="7034" actId="1038"/>
          <ac:spMkLst>
            <pc:docMk/>
            <pc:sldMk cId="179774934" sldId="546"/>
            <ac:spMk id="6" creationId="{1005E90D-3CB7-4338-8DA0-E94DA5FCCB29}"/>
          </ac:spMkLst>
        </pc:spChg>
        <pc:spChg chg="add mod">
          <ac:chgData name="Federico Ganz" userId="4d17d9f62cdf33dc" providerId="LiveId" clId="{81182A5C-1F8F-4D46-BE42-3E71A7886FD0}" dt="2020-12-07T20:48:04.211" v="7042" actId="1037"/>
          <ac:spMkLst>
            <pc:docMk/>
            <pc:sldMk cId="179774934" sldId="546"/>
            <ac:spMk id="7" creationId="{5318B369-4CC8-4BD4-A52D-F763AFD1080D}"/>
          </ac:spMkLst>
        </pc:spChg>
        <pc:spChg chg="add mod">
          <ac:chgData name="Federico Ganz" userId="4d17d9f62cdf33dc" providerId="LiveId" clId="{81182A5C-1F8F-4D46-BE42-3E71A7886FD0}" dt="2020-12-07T20:47:46.805" v="7009" actId="1035"/>
          <ac:spMkLst>
            <pc:docMk/>
            <pc:sldMk cId="179774934" sldId="546"/>
            <ac:spMk id="8" creationId="{FB798C35-8A92-411A-9089-57DA0C8AA183}"/>
          </ac:spMkLst>
        </pc:spChg>
        <pc:spChg chg="add mod">
          <ac:chgData name="Federico Ganz" userId="4d17d9f62cdf33dc" providerId="LiveId" clId="{81182A5C-1F8F-4D46-BE42-3E71A7886FD0}" dt="2020-12-07T20:47:52.376" v="7017" actId="1038"/>
          <ac:spMkLst>
            <pc:docMk/>
            <pc:sldMk cId="179774934" sldId="546"/>
            <ac:spMk id="9" creationId="{8F07A0FA-7CCF-4381-9168-FD2A62E6789C}"/>
          </ac:spMkLst>
        </pc:spChg>
        <pc:picChg chg="del">
          <ac:chgData name="Federico Ganz" userId="4d17d9f62cdf33dc" providerId="LiveId" clId="{81182A5C-1F8F-4D46-BE42-3E71A7886FD0}" dt="2020-12-07T20:47:37.704" v="7006" actId="478"/>
          <ac:picMkLst>
            <pc:docMk/>
            <pc:sldMk cId="179774934" sldId="546"/>
            <ac:picMk id="3" creationId="{8F0367AC-4DC4-42E4-AC43-6CCCF6D06DE6}"/>
          </ac:picMkLst>
        </pc:picChg>
      </pc:sldChg>
    </pc:docChg>
  </pc:docChgLst>
  <pc:docChgLst>
    <pc:chgData name="Federico Ganz" userId="4d17d9f62cdf33dc" providerId="LiveId" clId="{80DAB129-A907-4AA1-85F5-85B2988468DB}"/>
    <pc:docChg chg="modSld">
      <pc:chgData name="Federico Ganz" userId="4d17d9f62cdf33dc" providerId="LiveId" clId="{80DAB129-A907-4AA1-85F5-85B2988468DB}" dt="2022-01-26T12:59:51.763" v="1" actId="6549"/>
      <pc:docMkLst>
        <pc:docMk/>
      </pc:docMkLst>
      <pc:sldChg chg="modSp mod">
        <pc:chgData name="Federico Ganz" userId="4d17d9f62cdf33dc" providerId="LiveId" clId="{80DAB129-A907-4AA1-85F5-85B2988468DB}" dt="2022-01-26T12:59:51.763" v="1" actId="6549"/>
        <pc:sldMkLst>
          <pc:docMk/>
          <pc:sldMk cId="619998182" sldId="491"/>
        </pc:sldMkLst>
        <pc:spChg chg="mod">
          <ac:chgData name="Federico Ganz" userId="4d17d9f62cdf33dc" providerId="LiveId" clId="{80DAB129-A907-4AA1-85F5-85B2988468DB}" dt="2022-01-26T12:59:51.763" v="1" actId="6549"/>
          <ac:spMkLst>
            <pc:docMk/>
            <pc:sldMk cId="619998182" sldId="491"/>
            <ac:spMk id="19" creationId="{27B582AF-3664-411B-AFE5-7375D7D2085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wrap="square" lIns="94851" tIns="47425" rIns="94851" bIns="47425" numCol="1" anchor="t" anchorCtr="0" compatLnSpc="1">
            <a:prstTxWarp prst="textNoShape">
              <a:avLst/>
            </a:prstTxWarp>
          </a:bodyPr>
          <a:lstStyle>
            <a:lvl1pPr>
              <a:defRPr sz="1200">
                <a:cs typeface="Times New Roman" pitchFamily="18" charset="0"/>
              </a:defRPr>
            </a:lvl1pPr>
          </a:lstStyle>
          <a:p>
            <a:endParaRPr lang="en-US"/>
          </a:p>
        </p:txBody>
      </p:sp>
      <p:sp>
        <p:nvSpPr>
          <p:cNvPr id="3" name="Date Placeholder 2"/>
          <p:cNvSpPr>
            <a:spLocks noGrp="1"/>
          </p:cNvSpPr>
          <p:nvPr>
            <p:ph type="dt" sz="quarter" idx="1"/>
          </p:nvPr>
        </p:nvSpPr>
        <p:spPr>
          <a:xfrm>
            <a:off x="4142962" y="0"/>
            <a:ext cx="3170583" cy="480388"/>
          </a:xfrm>
          <a:prstGeom prst="rect">
            <a:avLst/>
          </a:prstGeom>
        </p:spPr>
        <p:txBody>
          <a:bodyPr vert="horz" wrap="square" lIns="94851" tIns="47425" rIns="94851" bIns="47425" numCol="1" anchor="t" anchorCtr="0" compatLnSpc="1">
            <a:prstTxWarp prst="textNoShape">
              <a:avLst/>
            </a:prstTxWarp>
          </a:bodyPr>
          <a:lstStyle>
            <a:lvl1pPr algn="r">
              <a:defRPr sz="1200">
                <a:cs typeface="Times New Roman" pitchFamily="18" charset="0"/>
              </a:defRPr>
            </a:lvl1pPr>
          </a:lstStyle>
          <a:p>
            <a:fld id="{1112B364-A9DF-44A8-980E-2A363DACD9E6}" type="datetimeFigureOut">
              <a:rPr lang="en-US"/>
              <a:pPr/>
              <a:t>1/31/2022</a:t>
            </a:fld>
            <a:endParaRPr lang="en-US"/>
          </a:p>
        </p:txBody>
      </p:sp>
      <p:sp>
        <p:nvSpPr>
          <p:cNvPr id="4" name="Footer Placeholder 3"/>
          <p:cNvSpPr>
            <a:spLocks noGrp="1"/>
          </p:cNvSpPr>
          <p:nvPr>
            <p:ph type="ftr" sz="quarter" idx="2"/>
          </p:nvPr>
        </p:nvSpPr>
        <p:spPr>
          <a:xfrm>
            <a:off x="0" y="9119173"/>
            <a:ext cx="3170583" cy="480388"/>
          </a:xfrm>
          <a:prstGeom prst="rect">
            <a:avLst/>
          </a:prstGeom>
        </p:spPr>
        <p:txBody>
          <a:bodyPr vert="horz" wrap="square" lIns="94851" tIns="47425" rIns="94851" bIns="47425" numCol="1" anchor="b" anchorCtr="0" compatLnSpc="1">
            <a:prstTxWarp prst="textNoShape">
              <a:avLst/>
            </a:prstTxWarp>
          </a:bodyPr>
          <a:lstStyle>
            <a:lvl1pPr>
              <a:defRPr sz="1200">
                <a:cs typeface="Times New Roman" pitchFamily="18" charset="0"/>
              </a:defRPr>
            </a:lvl1pPr>
          </a:lstStyle>
          <a:p>
            <a:endParaRPr lang="en-US"/>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wrap="square" lIns="94851" tIns="47425" rIns="94851" bIns="47425" numCol="1" anchor="b" anchorCtr="0" compatLnSpc="1">
            <a:prstTxWarp prst="textNoShape">
              <a:avLst/>
            </a:prstTxWarp>
          </a:bodyPr>
          <a:lstStyle>
            <a:lvl1pPr algn="r">
              <a:defRPr sz="1200">
                <a:cs typeface="Times New Roman" pitchFamily="18" charset="0"/>
              </a:defRPr>
            </a:lvl1pPr>
          </a:lstStyle>
          <a:p>
            <a:fld id="{EAB9217A-C4DE-4918-8429-399FA654953C}" type="slidenum">
              <a:rPr lang="en-US"/>
              <a:pPr/>
              <a:t>‹#›</a:t>
            </a:fld>
            <a:endParaRPr lang="en-US"/>
          </a:p>
        </p:txBody>
      </p:sp>
    </p:spTree>
    <p:extLst>
      <p:ext uri="{BB962C8B-B14F-4D97-AF65-F5344CB8AC3E}">
        <p14:creationId xmlns:p14="http://schemas.microsoft.com/office/powerpoint/2010/main" val="18138808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wrap="square" lIns="94851" tIns="47425" rIns="94851" bIns="47425" numCol="1" anchor="t" anchorCtr="0" compatLnSpc="1">
            <a:prstTxWarp prst="textNoShape">
              <a:avLst/>
            </a:prstTxWarp>
          </a:bodyPr>
          <a:lstStyle>
            <a:lvl1pPr>
              <a:defRPr sz="1200">
                <a:cs typeface="Times New Roman" pitchFamily="18" charset="0"/>
              </a:defRPr>
            </a:lvl1pPr>
          </a:lstStyle>
          <a:p>
            <a:endParaRPr lang="en-US"/>
          </a:p>
        </p:txBody>
      </p:sp>
      <p:sp>
        <p:nvSpPr>
          <p:cNvPr id="3" name="Date Placeholder 2"/>
          <p:cNvSpPr>
            <a:spLocks noGrp="1"/>
          </p:cNvSpPr>
          <p:nvPr>
            <p:ph type="dt" idx="1"/>
          </p:nvPr>
        </p:nvSpPr>
        <p:spPr>
          <a:xfrm>
            <a:off x="4142962" y="0"/>
            <a:ext cx="3170583" cy="480388"/>
          </a:xfrm>
          <a:prstGeom prst="rect">
            <a:avLst/>
          </a:prstGeom>
        </p:spPr>
        <p:txBody>
          <a:bodyPr vert="horz" wrap="square" lIns="94851" tIns="47425" rIns="94851" bIns="47425" numCol="1" anchor="t" anchorCtr="0" compatLnSpc="1">
            <a:prstTxWarp prst="textNoShape">
              <a:avLst/>
            </a:prstTxWarp>
          </a:bodyPr>
          <a:lstStyle>
            <a:lvl1pPr algn="r">
              <a:defRPr sz="1200">
                <a:cs typeface="Times New Roman" pitchFamily="18" charset="0"/>
              </a:defRPr>
            </a:lvl1pPr>
          </a:lstStyle>
          <a:p>
            <a:fld id="{C1A532D0-71C0-4187-A7D6-8AE2BDA4883A}" type="datetimeFigureOut">
              <a:rPr lang="en-US"/>
              <a:pPr/>
              <a:t>1/31/2022</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pPr lvl="0"/>
            <a:endParaRPr lang="en-US" noProof="0"/>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wrap="square" lIns="94851" tIns="47425" rIns="94851" bIns="47425" numCol="1" anchor="b" anchorCtr="0" compatLnSpc="1">
            <a:prstTxWarp prst="textNoShape">
              <a:avLst/>
            </a:prstTxWarp>
          </a:bodyPr>
          <a:lstStyle>
            <a:lvl1pPr>
              <a:defRPr sz="1200">
                <a:cs typeface="Times New Roman" pitchFamily="18" charset="0"/>
              </a:defRPr>
            </a:lvl1pPr>
          </a:lstStyle>
          <a:p>
            <a:endParaRPr lang="en-US"/>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wrap="square" lIns="94851" tIns="47425" rIns="94851" bIns="47425" numCol="1" anchor="b" anchorCtr="0" compatLnSpc="1">
            <a:prstTxWarp prst="textNoShape">
              <a:avLst/>
            </a:prstTxWarp>
          </a:bodyPr>
          <a:lstStyle>
            <a:lvl1pPr algn="r">
              <a:defRPr sz="1200">
                <a:cs typeface="Times New Roman" pitchFamily="18" charset="0"/>
              </a:defRPr>
            </a:lvl1pPr>
          </a:lstStyle>
          <a:p>
            <a:fld id="{148FF618-DB46-4C7A-A010-ACA4E8A8EF44}" type="slidenum">
              <a:rPr lang="en-US"/>
              <a:pPr/>
              <a:t>‹#›</a:t>
            </a:fld>
            <a:endParaRPr lang="en-US"/>
          </a:p>
        </p:txBody>
      </p:sp>
    </p:spTree>
    <p:extLst>
      <p:ext uri="{BB962C8B-B14F-4D97-AF65-F5344CB8AC3E}">
        <p14:creationId xmlns:p14="http://schemas.microsoft.com/office/powerpoint/2010/main" val="19733195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0</a:t>
            </a:fld>
            <a:endParaRPr lang="en-US" dirty="0"/>
          </a:p>
        </p:txBody>
      </p:sp>
    </p:spTree>
    <p:extLst>
      <p:ext uri="{BB962C8B-B14F-4D97-AF65-F5344CB8AC3E}">
        <p14:creationId xmlns:p14="http://schemas.microsoft.com/office/powerpoint/2010/main" val="2987240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12</a:t>
            </a:fld>
            <a:endParaRPr lang="en-US"/>
          </a:p>
        </p:txBody>
      </p:sp>
    </p:spTree>
    <p:extLst>
      <p:ext uri="{BB962C8B-B14F-4D97-AF65-F5344CB8AC3E}">
        <p14:creationId xmlns:p14="http://schemas.microsoft.com/office/powerpoint/2010/main" val="18199968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13</a:t>
            </a:fld>
            <a:endParaRPr lang="en-US"/>
          </a:p>
        </p:txBody>
      </p:sp>
    </p:spTree>
    <p:extLst>
      <p:ext uri="{BB962C8B-B14F-4D97-AF65-F5344CB8AC3E}">
        <p14:creationId xmlns:p14="http://schemas.microsoft.com/office/powerpoint/2010/main" val="3649039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14</a:t>
            </a:fld>
            <a:endParaRPr lang="en-US"/>
          </a:p>
        </p:txBody>
      </p:sp>
    </p:spTree>
    <p:extLst>
      <p:ext uri="{BB962C8B-B14F-4D97-AF65-F5344CB8AC3E}">
        <p14:creationId xmlns:p14="http://schemas.microsoft.com/office/powerpoint/2010/main" val="1099189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2</a:t>
            </a:fld>
            <a:endParaRPr lang="en-US"/>
          </a:p>
        </p:txBody>
      </p:sp>
    </p:spTree>
    <p:extLst>
      <p:ext uri="{BB962C8B-B14F-4D97-AF65-F5344CB8AC3E}">
        <p14:creationId xmlns:p14="http://schemas.microsoft.com/office/powerpoint/2010/main" val="1095151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3</a:t>
            </a:fld>
            <a:endParaRPr lang="en-US"/>
          </a:p>
        </p:txBody>
      </p:sp>
    </p:spTree>
    <p:extLst>
      <p:ext uri="{BB962C8B-B14F-4D97-AF65-F5344CB8AC3E}">
        <p14:creationId xmlns:p14="http://schemas.microsoft.com/office/powerpoint/2010/main" val="1827824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4</a:t>
            </a:fld>
            <a:endParaRPr lang="en-US"/>
          </a:p>
        </p:txBody>
      </p:sp>
    </p:spTree>
    <p:extLst>
      <p:ext uri="{BB962C8B-B14F-4D97-AF65-F5344CB8AC3E}">
        <p14:creationId xmlns:p14="http://schemas.microsoft.com/office/powerpoint/2010/main" val="651901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5</a:t>
            </a:fld>
            <a:endParaRPr lang="en-US"/>
          </a:p>
        </p:txBody>
      </p:sp>
    </p:spTree>
    <p:extLst>
      <p:ext uri="{BB962C8B-B14F-4D97-AF65-F5344CB8AC3E}">
        <p14:creationId xmlns:p14="http://schemas.microsoft.com/office/powerpoint/2010/main" val="3320613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6</a:t>
            </a:fld>
            <a:endParaRPr lang="en-US"/>
          </a:p>
        </p:txBody>
      </p:sp>
    </p:spTree>
    <p:extLst>
      <p:ext uri="{BB962C8B-B14F-4D97-AF65-F5344CB8AC3E}">
        <p14:creationId xmlns:p14="http://schemas.microsoft.com/office/powerpoint/2010/main" val="3677742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9</a:t>
            </a:fld>
            <a:endParaRPr lang="en-US"/>
          </a:p>
        </p:txBody>
      </p:sp>
    </p:spTree>
    <p:extLst>
      <p:ext uri="{BB962C8B-B14F-4D97-AF65-F5344CB8AC3E}">
        <p14:creationId xmlns:p14="http://schemas.microsoft.com/office/powerpoint/2010/main" val="1402101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10</a:t>
            </a:fld>
            <a:endParaRPr lang="en-US"/>
          </a:p>
        </p:txBody>
      </p:sp>
    </p:spTree>
    <p:extLst>
      <p:ext uri="{BB962C8B-B14F-4D97-AF65-F5344CB8AC3E}">
        <p14:creationId xmlns:p14="http://schemas.microsoft.com/office/powerpoint/2010/main" val="357642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148FF618-DB46-4C7A-A010-ACA4E8A8EF44}" type="slidenum">
              <a:rPr lang="en-US" smtClean="0"/>
              <a:pPr/>
              <a:t>11</a:t>
            </a:fld>
            <a:endParaRPr lang="en-US"/>
          </a:p>
        </p:txBody>
      </p:sp>
    </p:spTree>
    <p:extLst>
      <p:ext uri="{BB962C8B-B14F-4D97-AF65-F5344CB8AC3E}">
        <p14:creationId xmlns:p14="http://schemas.microsoft.com/office/powerpoint/2010/main" val="2641152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ight Blue Title Slide">
    <p:spTree>
      <p:nvGrpSpPr>
        <p:cNvPr id="1" name=""/>
        <p:cNvGrpSpPr/>
        <p:nvPr/>
      </p:nvGrpSpPr>
      <p:grpSpPr>
        <a:xfrm>
          <a:off x="0" y="0"/>
          <a:ext cx="0" cy="0"/>
          <a:chOff x="0" y="0"/>
          <a:chExt cx="0" cy="0"/>
        </a:xfrm>
      </p:grpSpPr>
      <p:sp>
        <p:nvSpPr>
          <p:cNvPr id="6" name="Rectangle 5"/>
          <p:cNvSpPr>
            <a:spLocks noChangeArrowheads="1"/>
          </p:cNvSpPr>
          <p:nvPr/>
        </p:nvSpPr>
        <p:spPr bwMode="auto">
          <a:xfrm flipV="1">
            <a:off x="0" y="0"/>
            <a:ext cx="9144000" cy="4479925"/>
          </a:xfrm>
          <a:prstGeom prst="rect">
            <a:avLst/>
          </a:prstGeom>
          <a:solidFill>
            <a:srgbClr val="139A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7" name="Rectangle 6"/>
          <p:cNvSpPr>
            <a:spLocks noChangeArrowheads="1"/>
          </p:cNvSpPr>
          <p:nvPr/>
        </p:nvSpPr>
        <p:spPr bwMode="auto">
          <a:xfrm>
            <a:off x="0" y="4311650"/>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1512623" y="1189789"/>
            <a:ext cx="6971806" cy="1822161"/>
          </a:xfrm>
        </p:spPr>
        <p:txBody>
          <a:bodyPr anchor="b"/>
          <a:lstStyle>
            <a:lvl1pPr>
              <a:lnSpc>
                <a:spcPct val="100000"/>
              </a:lnSpc>
              <a:spcBef>
                <a:spcPts val="0"/>
              </a:spcBef>
              <a:defRPr sz="3600" b="1" baseline="0">
                <a:solidFill>
                  <a:schemeClr val="bg1"/>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1525172" y="3000005"/>
            <a:ext cx="6959257" cy="875885"/>
          </a:xfrm>
        </p:spPr>
        <p:txBody>
          <a:bodyPr>
            <a:normAutofit/>
          </a:bodyPr>
          <a:lstStyle>
            <a:lvl1pPr>
              <a:lnSpc>
                <a:spcPct val="100000"/>
              </a:lnSpc>
              <a:spcBef>
                <a:spcPts val="0"/>
              </a:spcBef>
              <a:defRPr sz="2400" b="0" i="0" cap="all"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p:txBody>
      </p:sp>
      <p:sp>
        <p:nvSpPr>
          <p:cNvPr id="69" name="Text Placeholder 331"/>
          <p:cNvSpPr>
            <a:spLocks noGrp="1"/>
          </p:cNvSpPr>
          <p:nvPr>
            <p:ph type="body" sz="quarter" idx="14"/>
          </p:nvPr>
        </p:nvSpPr>
        <p:spPr>
          <a:xfrm>
            <a:off x="5682073" y="4699001"/>
            <a:ext cx="2821170" cy="1393637"/>
          </a:xfrm>
        </p:spPr>
        <p:txBody>
          <a:bodyPr anchor="b"/>
          <a:lstStyle>
            <a:lvl1pPr marL="0" marR="0" indent="0" algn="r" defTabSz="914400" rtl="0" eaLnBrk="1" fontAlgn="base" latinLnBrk="0" hangingPunct="1">
              <a:lnSpc>
                <a:spcPct val="115000"/>
              </a:lnSpc>
              <a:spcBef>
                <a:spcPct val="20000"/>
              </a:spcBef>
              <a:spcAft>
                <a:spcPct val="0"/>
              </a:spcAft>
              <a:buClr>
                <a:srgbClr val="00783C"/>
              </a:buClr>
              <a:buSzTx/>
              <a:buFontTx/>
              <a:buNone/>
              <a:tabLst/>
              <a:defRPr sz="1400" b="0" i="0" baseline="0">
                <a:solidFill>
                  <a:schemeClr val="tx1"/>
                </a:solidFill>
                <a:latin typeface="+mn-lt"/>
                <a:cs typeface="Arial"/>
              </a:defRPr>
            </a:lvl1pPr>
            <a:lvl2pPr marL="0" marR="0" indent="0" algn="r" defTabSz="914400" rtl="0" eaLnBrk="1" fontAlgn="base" latinLnBrk="0" hangingPunct="1">
              <a:lnSpc>
                <a:spcPct val="100000"/>
              </a:lnSpc>
              <a:spcBef>
                <a:spcPct val="20000"/>
              </a:spcBef>
              <a:spcAft>
                <a:spcPct val="0"/>
              </a:spcAft>
              <a:buClr>
                <a:srgbClr val="00783C"/>
              </a:buClr>
              <a:buSzTx/>
              <a:buFont typeface="Wingdings" charset="0"/>
              <a:buNone/>
              <a:tabLst/>
              <a:defRPr sz="1400" b="0" i="0">
                <a:latin typeface="+mn-l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a:p>
            <a:pPr lvl="1"/>
            <a:r>
              <a:rPr lang="en-US"/>
              <a:t>Second level</a:t>
            </a:r>
          </a:p>
        </p:txBody>
      </p:sp>
      <p:sp>
        <p:nvSpPr>
          <p:cNvPr id="70" name="Picture Placeholder 4"/>
          <p:cNvSpPr>
            <a:spLocks noGrp="1"/>
          </p:cNvSpPr>
          <p:nvPr>
            <p:ph type="pic" sz="quarter" idx="16"/>
          </p:nvPr>
        </p:nvSpPr>
        <p:spPr>
          <a:xfrm>
            <a:off x="508000" y="4699001"/>
            <a:ext cx="5058833" cy="1375832"/>
          </a:xfrm>
          <a:solidFill>
            <a:srgbClr val="FFFFFF"/>
          </a:solidFill>
        </p:spPr>
        <p:txBody>
          <a:bodyPr anchor="ctr">
            <a:normAutofit/>
          </a:bodyPr>
          <a:lstStyle>
            <a:lvl1pPr algn="ctr">
              <a:defRPr baseline="0">
                <a:solidFill>
                  <a:srgbClr val="021F43"/>
                </a:solidFill>
              </a:defRPr>
            </a:lvl1pPr>
          </a:lstStyle>
          <a:p>
            <a:pPr lvl="0"/>
            <a:r>
              <a:rPr lang="en-US" noProof="0"/>
              <a:t>Click icon to add picture</a:t>
            </a:r>
            <a:endParaRPr lang="en-US" noProof="0" dirty="0"/>
          </a:p>
        </p:txBody>
      </p:sp>
      <p:sp>
        <p:nvSpPr>
          <p:cNvPr id="8" name="Rectangle 1028"/>
          <p:cNvSpPr>
            <a:spLocks noGrp="1" noChangeArrowheads="1"/>
          </p:cNvSpPr>
          <p:nvPr>
            <p:ph type="dt" sz="half" idx="17"/>
          </p:nvPr>
        </p:nvSpPr>
        <p:spPr>
          <a:xfrm>
            <a:off x="5942013" y="6107113"/>
            <a:ext cx="2551112" cy="306387"/>
          </a:xfrm>
        </p:spPr>
        <p:txBody>
          <a:bodyPr rIns="0" anchor="ctr"/>
          <a:lstStyle>
            <a:lvl1pPr algn="r">
              <a:defRPr>
                <a:solidFill>
                  <a:schemeClr val="tx1"/>
                </a:solidFill>
                <a:cs typeface="Arial" charset="0"/>
              </a:defRPr>
            </a:lvl1pPr>
          </a:lstStyle>
          <a:p>
            <a:endParaRPr lang="en-US"/>
          </a:p>
        </p:txBody>
      </p:sp>
    </p:spTree>
    <p:extLst>
      <p:ext uri="{BB962C8B-B14F-4D97-AF65-F5344CB8AC3E}">
        <p14:creationId xmlns:p14="http://schemas.microsoft.com/office/powerpoint/2010/main" val="1875218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ull Page">
    <p:spTree>
      <p:nvGrpSpPr>
        <p:cNvPr id="1" name=""/>
        <p:cNvGrpSpPr/>
        <p:nvPr/>
      </p:nvGrpSpPr>
      <p:grpSpPr>
        <a:xfrm>
          <a:off x="0" y="0"/>
          <a:ext cx="0" cy="0"/>
          <a:chOff x="0" y="0"/>
          <a:chExt cx="0" cy="0"/>
        </a:xfrm>
      </p:grpSpPr>
      <p:sp>
        <p:nvSpPr>
          <p:cNvPr id="4"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6"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0"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0"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3"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0"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2"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24" name="Title 323"/>
          <p:cNvSpPr>
            <a:spLocks noGrp="1"/>
          </p:cNvSpPr>
          <p:nvPr>
            <p:ph type="title"/>
          </p:nvPr>
        </p:nvSpPr>
        <p:spPr>
          <a:xfrm>
            <a:off x="343401" y="301625"/>
            <a:ext cx="8439652" cy="1031875"/>
          </a:xfrm>
        </p:spPr>
        <p:txBody>
          <a:bodyPr/>
          <a:lstStyle>
            <a:lvl1pPr>
              <a:defRPr b="0" i="0" cap="none" baseline="0">
                <a:solidFill>
                  <a:schemeClr val="tx1"/>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343401" y="1460500"/>
            <a:ext cx="8440305" cy="4600863"/>
          </a:xfrm>
        </p:spPr>
        <p:txBody>
          <a:bodyPr>
            <a:normAutofit/>
          </a:bodyPr>
          <a:lstStyle>
            <a:lvl1pPr>
              <a:lnSpc>
                <a:spcPct val="130000"/>
              </a:lnSpc>
              <a:spcBef>
                <a:spcPts val="1200"/>
              </a:spcBef>
              <a:defRPr>
                <a:solidFill>
                  <a:srgbClr val="7F7F7F"/>
                </a:solidFill>
              </a:defRPr>
            </a:lvl1pPr>
            <a:lvl2pPr>
              <a:lnSpc>
                <a:spcPct val="130000"/>
              </a:lnSpc>
              <a:spcBef>
                <a:spcPts val="1200"/>
              </a:spcBef>
              <a:buClr>
                <a:schemeClr val="tx2">
                  <a:lumMod val="50000"/>
                  <a:lumOff val="50000"/>
                </a:schemeClr>
              </a:buClr>
              <a:defRPr>
                <a:solidFill>
                  <a:srgbClr val="7F7F7F"/>
                </a:solidFill>
              </a:defRPr>
            </a:lvl2pPr>
            <a:lvl3pPr marL="557784">
              <a:lnSpc>
                <a:spcPct val="130000"/>
              </a:lnSpc>
              <a:spcBef>
                <a:spcPts val="0"/>
              </a:spcBef>
              <a:buClr>
                <a:schemeClr val="tx2">
                  <a:lumMod val="50000"/>
                  <a:lumOff val="50000"/>
                </a:schemeClr>
              </a:buClr>
              <a:defRPr>
                <a:solidFill>
                  <a:srgbClr val="7F7F7F"/>
                </a:solidFill>
              </a:defRPr>
            </a:lvl3pPr>
            <a:lvl4pPr>
              <a:lnSpc>
                <a:spcPct val="130000"/>
              </a:lnSpc>
              <a:spcBef>
                <a:spcPts val="0"/>
              </a:spcBef>
              <a:buClr>
                <a:schemeClr val="tx2">
                  <a:lumMod val="50000"/>
                  <a:lumOff val="50000"/>
                </a:schemeClr>
              </a:buClr>
              <a:defRPr>
                <a:solidFill>
                  <a:srgbClr val="7F7F7F"/>
                </a:solidFill>
              </a:defRPr>
            </a:lvl4pPr>
            <a:lvl5pPr>
              <a:lnSpc>
                <a:spcPct val="130000"/>
              </a:lnSpc>
              <a:spcBef>
                <a:spcPts val="0"/>
              </a:spcBef>
              <a:buClr>
                <a:schemeClr val="tx2">
                  <a:lumMod val="50000"/>
                  <a:lumOff val="50000"/>
                </a:schemeClr>
              </a:buClr>
              <a:defRPr>
                <a:solidFill>
                  <a:srgbClr val="7F7F7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3" name="Footer Placeholder 8"/>
          <p:cNvSpPr>
            <a:spLocks noGrp="1"/>
          </p:cNvSpPr>
          <p:nvPr>
            <p:ph type="ftr" sz="quarter" idx="11"/>
          </p:nvPr>
        </p:nvSpPr>
        <p:spPr/>
        <p:txBody>
          <a:bodyPr/>
          <a:lstStyle>
            <a:lvl1pPr>
              <a:defRPr/>
            </a:lvl1pPr>
          </a:lstStyle>
          <a:p>
            <a:pPr>
              <a:defRPr/>
            </a:pPr>
            <a:endParaRPr lang="en-US"/>
          </a:p>
        </p:txBody>
      </p:sp>
      <p:sp>
        <p:nvSpPr>
          <p:cNvPr id="64" name="Slide Number Placeholder 9"/>
          <p:cNvSpPr>
            <a:spLocks noGrp="1"/>
          </p:cNvSpPr>
          <p:nvPr>
            <p:ph type="sldNum" sz="quarter" idx="12"/>
          </p:nvPr>
        </p:nvSpPr>
        <p:spPr/>
        <p:txBody>
          <a:bodyPr/>
          <a:lstStyle>
            <a:lvl1pPr>
              <a:defRPr/>
            </a:lvl1pPr>
          </a:lstStyle>
          <a:p>
            <a:fld id="{EE5EAC86-B20B-4647-A102-088E9ED1066F}" type="slidenum">
              <a:rPr lang="en-US"/>
              <a:pPr/>
              <a:t>‹#›</a:t>
            </a:fld>
            <a:endParaRPr lang="en-US"/>
          </a:p>
        </p:txBody>
      </p:sp>
    </p:spTree>
    <p:extLst>
      <p:ext uri="{BB962C8B-B14F-4D97-AF65-F5344CB8AC3E}">
        <p14:creationId xmlns:p14="http://schemas.microsoft.com/office/powerpoint/2010/main" val="798652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ull Page with Sub-Title">
    <p:spTree>
      <p:nvGrpSpPr>
        <p:cNvPr id="1" name=""/>
        <p:cNvGrpSpPr/>
        <p:nvPr/>
      </p:nvGrpSpPr>
      <p:grpSpPr>
        <a:xfrm>
          <a:off x="0" y="0"/>
          <a:ext cx="0" cy="0"/>
          <a:chOff x="0" y="0"/>
          <a:chExt cx="0" cy="0"/>
        </a:xfrm>
      </p:grpSpPr>
      <p:sp>
        <p:nvSpPr>
          <p:cNvPr id="5"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324" name="Title 323"/>
          <p:cNvSpPr>
            <a:spLocks noGrp="1"/>
          </p:cNvSpPr>
          <p:nvPr>
            <p:ph type="title"/>
          </p:nvPr>
        </p:nvSpPr>
        <p:spPr>
          <a:xfrm>
            <a:off x="356934" y="301625"/>
            <a:ext cx="8439487" cy="667338"/>
          </a:xfrm>
        </p:spPr>
        <p:txBody>
          <a:bodyPr/>
          <a:lstStyle>
            <a:lvl1pPr>
              <a:defRPr b="0" i="0" cap="none" baseline="0">
                <a:solidFill>
                  <a:srgbClr val="021F43"/>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356934" y="1599260"/>
            <a:ext cx="8440305" cy="4462104"/>
          </a:xfrm>
        </p:spPr>
        <p:txBody>
          <a:bodyPr/>
          <a:lstStyle>
            <a:lvl1pPr>
              <a:defRPr>
                <a:solidFill>
                  <a:srgbClr val="7F7F7F"/>
                </a:solidFill>
              </a:defRPr>
            </a:lvl1pPr>
            <a:lvl2pPr>
              <a:buClr>
                <a:schemeClr val="tx2">
                  <a:lumMod val="50000"/>
                  <a:lumOff val="50000"/>
                </a:schemeClr>
              </a:buClr>
              <a:defRPr>
                <a:solidFill>
                  <a:srgbClr val="7F7F7F"/>
                </a:solidFill>
              </a:defRPr>
            </a:lvl2pPr>
            <a:lvl3pPr marL="557784">
              <a:buClr>
                <a:schemeClr val="tx2">
                  <a:lumMod val="50000"/>
                  <a:lumOff val="50000"/>
                </a:schemeClr>
              </a:buClr>
              <a:defRPr>
                <a:solidFill>
                  <a:srgbClr val="7F7F7F"/>
                </a:solidFill>
              </a:defRPr>
            </a:lvl3pPr>
            <a:lvl4pPr>
              <a:buClr>
                <a:schemeClr val="tx2">
                  <a:lumMod val="50000"/>
                  <a:lumOff val="50000"/>
                </a:schemeClr>
              </a:buClr>
              <a:defRPr>
                <a:solidFill>
                  <a:srgbClr val="7F7F7F"/>
                </a:solidFill>
              </a:defRPr>
            </a:lvl4pPr>
            <a:lvl5pPr>
              <a:buClr>
                <a:schemeClr val="tx2">
                  <a:lumMod val="50000"/>
                  <a:lumOff val="50000"/>
                </a:schemeClr>
              </a:buClr>
              <a:defRPr>
                <a:solidFill>
                  <a:srgbClr val="7F7F7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4"/>
          </p:nvPr>
        </p:nvSpPr>
        <p:spPr>
          <a:xfrm>
            <a:off x="356934" y="1025408"/>
            <a:ext cx="8435473" cy="517408"/>
          </a:xfrm>
        </p:spPr>
        <p:txBody>
          <a:bodyPr>
            <a:normAutofit/>
          </a:bodyPr>
          <a:lstStyle>
            <a:lvl1pPr algn="l">
              <a:lnSpc>
                <a:spcPct val="100000"/>
              </a:lnSpc>
              <a:spcBef>
                <a:spcPts val="0"/>
              </a:spcBef>
              <a:defRPr sz="1600" b="0" cap="none" baseline="0">
                <a:solidFill>
                  <a:schemeClr val="tx1"/>
                </a:solidFill>
              </a:defRPr>
            </a:lvl1pPr>
            <a:lvl2pPr>
              <a:defRPr sz="1600" cap="all">
                <a:solidFill>
                  <a:schemeClr val="tx2">
                    <a:lumMod val="50000"/>
                    <a:lumOff val="50000"/>
                  </a:schemeClr>
                </a:solidFill>
              </a:defRPr>
            </a:lvl2pPr>
            <a:lvl3pPr>
              <a:defRPr sz="1600" cap="all">
                <a:solidFill>
                  <a:schemeClr val="tx2">
                    <a:lumMod val="50000"/>
                    <a:lumOff val="50000"/>
                  </a:schemeClr>
                </a:solidFill>
              </a:defRPr>
            </a:lvl3pPr>
            <a:lvl4pPr>
              <a:defRPr sz="1600" cap="all">
                <a:solidFill>
                  <a:schemeClr val="tx2">
                    <a:lumMod val="50000"/>
                    <a:lumOff val="50000"/>
                  </a:schemeClr>
                </a:solidFill>
              </a:defRPr>
            </a:lvl4pPr>
            <a:lvl5pPr>
              <a:defRPr sz="1600" cap="all">
                <a:solidFill>
                  <a:schemeClr val="tx2">
                    <a:lumMod val="50000"/>
                    <a:lumOff val="50000"/>
                  </a:schemeClr>
                </a:solidFill>
              </a:defRPr>
            </a:lvl5pPr>
          </a:lstStyle>
          <a:p>
            <a:pPr lvl="0"/>
            <a:r>
              <a:rPr lang="en-US"/>
              <a:t>Click to edit Master text styles</a:t>
            </a:r>
          </a:p>
        </p:txBody>
      </p:sp>
      <p:sp>
        <p:nvSpPr>
          <p:cNvPr id="8" name="Footer Placeholder 1"/>
          <p:cNvSpPr>
            <a:spLocks noGrp="1"/>
          </p:cNvSpPr>
          <p:nvPr>
            <p:ph type="ftr" sz="quarter" idx="15"/>
          </p:nvPr>
        </p:nvSpPr>
        <p:spPr/>
        <p:txBody>
          <a:bodyPr/>
          <a:lstStyle>
            <a:lvl1pPr>
              <a:defRPr/>
            </a:lvl1pPr>
          </a:lstStyle>
          <a:p>
            <a:pPr>
              <a:defRPr/>
            </a:pPr>
            <a:endParaRPr lang="en-US"/>
          </a:p>
        </p:txBody>
      </p:sp>
      <p:sp>
        <p:nvSpPr>
          <p:cNvPr id="9" name="Slide Number Placeholder 2"/>
          <p:cNvSpPr>
            <a:spLocks noGrp="1"/>
          </p:cNvSpPr>
          <p:nvPr>
            <p:ph type="sldNum" sz="quarter" idx="16"/>
          </p:nvPr>
        </p:nvSpPr>
        <p:spPr/>
        <p:txBody>
          <a:bodyPr/>
          <a:lstStyle>
            <a:lvl1pPr>
              <a:defRPr/>
            </a:lvl1pPr>
          </a:lstStyle>
          <a:p>
            <a:fld id="{013A3FB9-6CF3-4796-B987-F64D0C0D620B}" type="slidenum">
              <a:rPr lang="en-US"/>
              <a:pPr/>
              <a:t>‹#›</a:t>
            </a:fld>
            <a:endParaRPr lang="en-US"/>
          </a:p>
        </p:txBody>
      </p:sp>
    </p:spTree>
    <p:extLst>
      <p:ext uri="{BB962C8B-B14F-4D97-AF65-F5344CB8AC3E}">
        <p14:creationId xmlns:p14="http://schemas.microsoft.com/office/powerpoint/2010/main" val="418717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eft Titl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56934" y="306742"/>
            <a:ext cx="3010890" cy="5616076"/>
          </a:xfrm>
        </p:spPr>
        <p:txBody>
          <a:bodyPr anchor="ctr"/>
          <a:lstStyle>
            <a:lvl1pPr algn="l">
              <a:defRPr sz="2400" b="0" i="0" cap="all" baseline="0">
                <a:solidFill>
                  <a:schemeClr val="tx1"/>
                </a:solidFill>
                <a:latin typeface="+mn-lt"/>
                <a:cs typeface="Andes ExtraLight"/>
              </a:defRPr>
            </a:lvl1pPr>
            <a:lvl2pPr algn="l">
              <a:defRPr sz="2400" b="0" i="0" cap="all">
                <a:solidFill>
                  <a:schemeClr val="tx2">
                    <a:lumMod val="50000"/>
                    <a:lumOff val="50000"/>
                  </a:schemeClr>
                </a:solidFill>
                <a:latin typeface="+mn-lt"/>
                <a:cs typeface="Andes ExtraLight"/>
              </a:defRPr>
            </a:lvl2pPr>
            <a:lvl3pPr algn="l">
              <a:defRPr sz="2400" b="0" i="0" cap="all">
                <a:solidFill>
                  <a:schemeClr val="tx2">
                    <a:lumMod val="50000"/>
                    <a:lumOff val="50000"/>
                  </a:schemeClr>
                </a:solidFill>
                <a:latin typeface="+mn-lt"/>
                <a:cs typeface="Andes ExtraLight"/>
              </a:defRPr>
            </a:lvl3pPr>
            <a:lvl4pPr algn="l">
              <a:defRPr sz="2400" b="0" i="0" cap="all">
                <a:solidFill>
                  <a:schemeClr val="tx2">
                    <a:lumMod val="50000"/>
                    <a:lumOff val="50000"/>
                  </a:schemeClr>
                </a:solidFill>
                <a:latin typeface="+mn-lt"/>
                <a:cs typeface="Andes ExtraLight"/>
              </a:defRPr>
            </a:lvl4pPr>
            <a:lvl5pPr algn="l">
              <a:defRPr sz="2400" b="0" i="0" cap="all">
                <a:solidFill>
                  <a:schemeClr val="tx2">
                    <a:lumMod val="50000"/>
                    <a:lumOff val="50000"/>
                  </a:schemeClr>
                </a:solidFill>
                <a:latin typeface="+mn-lt"/>
                <a:cs typeface="Andes ExtraLight"/>
              </a:defRPr>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3683000" y="295615"/>
            <a:ext cx="5207000" cy="5592567"/>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3"/>
          <p:cNvSpPr>
            <a:spLocks noGrp="1"/>
          </p:cNvSpPr>
          <p:nvPr>
            <p:ph type="sldNum" sz="quarter" idx="10"/>
          </p:nvPr>
        </p:nvSpPr>
        <p:spPr/>
        <p:txBody>
          <a:bodyPr/>
          <a:lstStyle>
            <a:lvl1pPr>
              <a:defRPr/>
            </a:lvl1pPr>
          </a:lstStyle>
          <a:p>
            <a:fld id="{CB17FA85-2D8C-4A9E-B090-22C1A33EFF9F}"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16698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op Titl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lstStyle>
            <a:lvl1pPr>
              <a:defRPr sz="2200" b="0" i="0" baseline="0">
                <a:solidFill>
                  <a:srgbClr val="021F43"/>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3000" y="983838"/>
            <a:ext cx="5207000" cy="4904344"/>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3"/>
          <p:cNvSpPr>
            <a:spLocks noGrp="1"/>
          </p:cNvSpPr>
          <p:nvPr>
            <p:ph type="sldNum" sz="quarter" idx="10"/>
          </p:nvPr>
        </p:nvSpPr>
        <p:spPr/>
        <p:txBody>
          <a:bodyPr/>
          <a:lstStyle>
            <a:lvl1pPr>
              <a:defRPr/>
            </a:lvl1pPr>
          </a:lstStyle>
          <a:p>
            <a:fld id="{273A0BB2-71B8-415B-9C47-7F78DFDB556E}"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6280689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aragraph with Graphic Element">
    <p:spTree>
      <p:nvGrpSpPr>
        <p:cNvPr id="1" name=""/>
        <p:cNvGrpSpPr/>
        <p:nvPr/>
      </p:nvGrpSpPr>
      <p:grpSpPr>
        <a:xfrm>
          <a:off x="0" y="0"/>
          <a:ext cx="0" cy="0"/>
          <a:chOff x="0" y="0"/>
          <a:chExt cx="0" cy="0"/>
        </a:xfrm>
      </p:grpSpPr>
      <p:sp>
        <p:nvSpPr>
          <p:cNvPr id="2" name="Title 1"/>
          <p:cNvSpPr>
            <a:spLocks noGrp="1"/>
          </p:cNvSpPr>
          <p:nvPr>
            <p:ph type="title"/>
          </p:nvPr>
        </p:nvSpPr>
        <p:spPr>
          <a:xfrm>
            <a:off x="320842" y="288636"/>
            <a:ext cx="8569158" cy="461819"/>
          </a:xfrm>
        </p:spPr>
        <p:txBody>
          <a:bodyPr/>
          <a:lstStyle>
            <a:lvl1pPr>
              <a:defRPr sz="2200" b="0" i="0" cap="none" baseline="0">
                <a:solidFill>
                  <a:srgbClr val="021F43"/>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22841" y="1443789"/>
            <a:ext cx="5307263" cy="4545263"/>
          </a:xfrm>
        </p:spPr>
        <p:txBody>
          <a:bodyP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3"/>
          </p:nvPr>
        </p:nvSpPr>
        <p:spPr>
          <a:xfrm>
            <a:off x="321093" y="1003049"/>
            <a:ext cx="3087853" cy="4972050"/>
          </a:xfrm>
        </p:spPr>
        <p:txBody>
          <a:bodyPr rIns="182880" anchor="ctr"/>
          <a:lstStyle>
            <a:lvl1pPr>
              <a:defRPr sz="1600" baseline="0"/>
            </a:lvl1pPr>
          </a:lstStyle>
          <a:p>
            <a:pPr lvl="0"/>
            <a:r>
              <a:rPr lang="en-US"/>
              <a:t>Click to edit Master text styles</a:t>
            </a:r>
          </a:p>
        </p:txBody>
      </p:sp>
      <p:sp>
        <p:nvSpPr>
          <p:cNvPr id="12" name="Text Placeholder 11"/>
          <p:cNvSpPr>
            <a:spLocks noGrp="1"/>
          </p:cNvSpPr>
          <p:nvPr>
            <p:ph type="body" sz="quarter" idx="14"/>
          </p:nvPr>
        </p:nvSpPr>
        <p:spPr>
          <a:xfrm>
            <a:off x="3622675" y="976312"/>
            <a:ext cx="5294062" cy="414003"/>
          </a:xfrm>
        </p:spPr>
        <p:txBody>
          <a:bodyPr/>
          <a:lstStyle>
            <a:lvl1pPr algn="ctr">
              <a:defRPr sz="1600" b="0" cap="all"/>
            </a:lvl1pPr>
          </a:lstStyle>
          <a:p>
            <a:pPr lvl="0"/>
            <a:r>
              <a:rPr lang="en-US"/>
              <a:t>Click to edit Master text styles</a:t>
            </a:r>
          </a:p>
        </p:txBody>
      </p:sp>
      <p:sp>
        <p:nvSpPr>
          <p:cNvPr id="7" name="Slide Number Placeholder 3"/>
          <p:cNvSpPr>
            <a:spLocks noGrp="1"/>
          </p:cNvSpPr>
          <p:nvPr>
            <p:ph type="sldNum" sz="quarter" idx="15"/>
          </p:nvPr>
        </p:nvSpPr>
        <p:spPr/>
        <p:txBody>
          <a:bodyPr/>
          <a:lstStyle>
            <a:lvl1pPr>
              <a:defRPr/>
            </a:lvl1pPr>
          </a:lstStyle>
          <a:p>
            <a:fld id="{FE7028E1-3BC8-4762-A110-A9B22933BF4C}" type="slidenum">
              <a:rPr lang="en-US"/>
              <a:pPr/>
              <a:t>‹#›</a:t>
            </a:fld>
            <a:endParaRPr lang="en-US"/>
          </a:p>
        </p:txBody>
      </p:sp>
      <p:sp>
        <p:nvSpPr>
          <p:cNvPr id="8" name="Footer Placeholder 4"/>
          <p:cNvSpPr>
            <a:spLocks noGrp="1"/>
          </p:cNvSpPr>
          <p:nvPr>
            <p:ph type="ftr" sz="quarter" idx="16"/>
          </p:nvPr>
        </p:nvSpPr>
        <p:spPr/>
        <p:txBody>
          <a:bodyPr/>
          <a:lstStyle>
            <a:lvl1pPr>
              <a:defRPr/>
            </a:lvl1pPr>
          </a:lstStyle>
          <a:p>
            <a:pPr>
              <a:defRPr/>
            </a:pPr>
            <a:endParaRPr lang="en-US"/>
          </a:p>
        </p:txBody>
      </p:sp>
    </p:spTree>
    <p:extLst>
      <p:ext uri="{BB962C8B-B14F-4D97-AF65-F5344CB8AC3E}">
        <p14:creationId xmlns:p14="http://schemas.microsoft.com/office/powerpoint/2010/main" val="37604233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sion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4"/>
            <a:ext cx="8410104" cy="983693"/>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56934" y="1788583"/>
            <a:ext cx="4133273" cy="4399780"/>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3"/>
          <p:cNvSpPr>
            <a:spLocks noGrp="1"/>
          </p:cNvSpPr>
          <p:nvPr>
            <p:ph sz="half" idx="11"/>
          </p:nvPr>
        </p:nvSpPr>
        <p:spPr>
          <a:xfrm>
            <a:off x="4657428" y="1788509"/>
            <a:ext cx="4133088" cy="4402163"/>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3"/>
          <p:cNvSpPr>
            <a:spLocks noGrp="1"/>
          </p:cNvSpPr>
          <p:nvPr>
            <p:ph sz="half" idx="13"/>
          </p:nvPr>
        </p:nvSpPr>
        <p:spPr>
          <a:xfrm>
            <a:off x="356934" y="1429560"/>
            <a:ext cx="4133273"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p:txBody>
      </p:sp>
      <p:sp>
        <p:nvSpPr>
          <p:cNvPr id="8" name="Content Placeholder 3"/>
          <p:cNvSpPr>
            <a:spLocks noGrp="1"/>
          </p:cNvSpPr>
          <p:nvPr>
            <p:ph sz="half" idx="14"/>
          </p:nvPr>
        </p:nvSpPr>
        <p:spPr>
          <a:xfrm>
            <a:off x="4657429" y="1421539"/>
            <a:ext cx="4133088"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p:txBody>
      </p:sp>
      <p:sp>
        <p:nvSpPr>
          <p:cNvPr id="9" name="Slide Number Placeholder 3"/>
          <p:cNvSpPr>
            <a:spLocks noGrp="1"/>
          </p:cNvSpPr>
          <p:nvPr>
            <p:ph type="sldNum" sz="quarter" idx="15"/>
          </p:nvPr>
        </p:nvSpPr>
        <p:spPr/>
        <p:txBody>
          <a:bodyPr/>
          <a:lstStyle>
            <a:lvl1pPr>
              <a:defRPr/>
            </a:lvl1pPr>
          </a:lstStyle>
          <a:p>
            <a:fld id="{AD22E5F7-A7BF-4542-81F0-C0FB45AE2050}" type="slidenum">
              <a:rPr lang="en-US"/>
              <a:pPr/>
              <a:t>‹#›</a:t>
            </a:fld>
            <a:endParaRPr lang="en-US"/>
          </a:p>
        </p:txBody>
      </p:sp>
      <p:sp>
        <p:nvSpPr>
          <p:cNvPr id="10" name="Footer Placeholder 4"/>
          <p:cNvSpPr>
            <a:spLocks noGrp="1"/>
          </p:cNvSpPr>
          <p:nvPr>
            <p:ph type="ftr" sz="quarter" idx="16"/>
          </p:nvPr>
        </p:nvSpPr>
        <p:spPr/>
        <p:txBody>
          <a:bodyPr/>
          <a:lstStyle>
            <a:lvl1pPr>
              <a:defRPr/>
            </a:lvl1pPr>
          </a:lstStyle>
          <a:p>
            <a:pPr>
              <a:defRPr/>
            </a:pPr>
            <a:endParaRPr lang="en-US"/>
          </a:p>
        </p:txBody>
      </p:sp>
    </p:spTree>
    <p:extLst>
      <p:ext uri="{BB962C8B-B14F-4D97-AF65-F5344CB8AC3E}">
        <p14:creationId xmlns:p14="http://schemas.microsoft.com/office/powerpoint/2010/main" val="2405763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ight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bg2"/>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5" name="Slide Number Placeholder 3"/>
          <p:cNvSpPr>
            <a:spLocks noGrp="1"/>
          </p:cNvSpPr>
          <p:nvPr>
            <p:ph type="sldNum" sz="quarter" idx="10"/>
          </p:nvPr>
        </p:nvSpPr>
        <p:spPr/>
        <p:txBody>
          <a:bodyPr/>
          <a:lstStyle>
            <a:lvl1pPr>
              <a:defRPr/>
            </a:lvl1pPr>
          </a:lstStyle>
          <a:p>
            <a:fld id="{D1DBE971-9CEE-4C37-9492-3C20392D37BA}"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6113388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ark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tx1"/>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5" name="Slide Number Placeholder 3"/>
          <p:cNvSpPr>
            <a:spLocks noGrp="1"/>
          </p:cNvSpPr>
          <p:nvPr>
            <p:ph type="sldNum" sz="quarter" idx="10"/>
          </p:nvPr>
        </p:nvSpPr>
        <p:spPr/>
        <p:txBody>
          <a:bodyPr/>
          <a:lstStyle>
            <a:lvl1pPr>
              <a:defRPr/>
            </a:lvl1pPr>
          </a:lstStyle>
          <a:p>
            <a:fld id="{C0169513-C01F-4D97-A173-9909ADED8F33}"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790291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omb Stone">
    <p:spTree>
      <p:nvGrpSpPr>
        <p:cNvPr id="1" name=""/>
        <p:cNvGrpSpPr/>
        <p:nvPr/>
      </p:nvGrpSpPr>
      <p:grpSpPr>
        <a:xfrm>
          <a:off x="0" y="0"/>
          <a:ext cx="0" cy="0"/>
          <a:chOff x="0" y="0"/>
          <a:chExt cx="0" cy="0"/>
        </a:xfrm>
      </p:grpSpPr>
      <p:sp>
        <p:nvSpPr>
          <p:cNvPr id="73"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3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70" name="ClipArt Placeholder 9"/>
          <p:cNvSpPr>
            <a:spLocks noGrp="1"/>
          </p:cNvSpPr>
          <p:nvPr>
            <p:ph type="clipArt" sz="quarter" idx="49"/>
          </p:nvPr>
        </p:nvSpPr>
        <p:spPr>
          <a:xfrm>
            <a:off x="34183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77" name="ClipArt Placeholder 9"/>
          <p:cNvSpPr>
            <a:spLocks noGrp="1"/>
          </p:cNvSpPr>
          <p:nvPr>
            <p:ph type="clipArt" sz="quarter" idx="56"/>
          </p:nvPr>
        </p:nvSpPr>
        <p:spPr>
          <a:xfrm>
            <a:off x="2093047"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84" name="ClipArt Placeholder 9"/>
          <p:cNvSpPr>
            <a:spLocks noGrp="1"/>
          </p:cNvSpPr>
          <p:nvPr>
            <p:ph type="clipArt" sz="quarter" idx="63"/>
          </p:nvPr>
        </p:nvSpPr>
        <p:spPr>
          <a:xfrm>
            <a:off x="3844259"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91" name="ClipArt Placeholder 9"/>
          <p:cNvSpPr>
            <a:spLocks noGrp="1"/>
          </p:cNvSpPr>
          <p:nvPr>
            <p:ph type="clipArt" sz="quarter" idx="70"/>
          </p:nvPr>
        </p:nvSpPr>
        <p:spPr>
          <a:xfrm>
            <a:off x="5595471"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98" name="ClipArt Placeholder 9"/>
          <p:cNvSpPr>
            <a:spLocks noGrp="1"/>
          </p:cNvSpPr>
          <p:nvPr>
            <p:ph type="clipArt" sz="quarter" idx="77"/>
          </p:nvPr>
        </p:nvSpPr>
        <p:spPr>
          <a:xfrm>
            <a:off x="734668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324" name="Title 323"/>
          <p:cNvSpPr>
            <a:spLocks noGrp="1"/>
          </p:cNvSpPr>
          <p:nvPr>
            <p:ph type="title"/>
          </p:nvPr>
        </p:nvSpPr>
        <p:spPr>
          <a:xfrm>
            <a:off x="343401" y="301625"/>
            <a:ext cx="8439652" cy="668193"/>
          </a:xfrm>
        </p:spPr>
        <p:txBody>
          <a:bodyPr/>
          <a:lstStyle>
            <a:lvl1pPr>
              <a:defRPr b="0" i="0">
                <a:solidFill>
                  <a:schemeClr val="bg2"/>
                </a:solidFill>
                <a:latin typeface="+mn-lt"/>
                <a:cs typeface="Andes ExtraLight"/>
              </a:defRPr>
            </a:lvl1pPr>
          </a:lstStyle>
          <a:p>
            <a:r>
              <a:rPr lang="en-US"/>
              <a:t>Click to edit Master title style</a:t>
            </a:r>
            <a:endParaRPr lang="en-US" dirty="0"/>
          </a:p>
        </p:txBody>
      </p:sp>
      <p:sp>
        <p:nvSpPr>
          <p:cNvPr id="171" name="Text Placeholder 2"/>
          <p:cNvSpPr>
            <a:spLocks noGrp="1"/>
          </p:cNvSpPr>
          <p:nvPr>
            <p:ph type="body" sz="quarter" idx="50"/>
          </p:nvPr>
        </p:nvSpPr>
        <p:spPr>
          <a:xfrm>
            <a:off x="60349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72" name="Picture Placeholder 4"/>
          <p:cNvSpPr>
            <a:spLocks noGrp="1"/>
          </p:cNvSpPr>
          <p:nvPr>
            <p:ph type="pic" sz="quarter" idx="51"/>
          </p:nvPr>
        </p:nvSpPr>
        <p:spPr>
          <a:xfrm>
            <a:off x="476491"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73" name="Text Placeholder 2"/>
          <p:cNvSpPr>
            <a:spLocks noGrp="1"/>
          </p:cNvSpPr>
          <p:nvPr>
            <p:ph type="body" sz="quarter" idx="52"/>
          </p:nvPr>
        </p:nvSpPr>
        <p:spPr>
          <a:xfrm>
            <a:off x="46509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74" name="Text Placeholder 2"/>
          <p:cNvSpPr>
            <a:spLocks noGrp="1"/>
          </p:cNvSpPr>
          <p:nvPr>
            <p:ph type="body" sz="quarter" idx="53"/>
          </p:nvPr>
        </p:nvSpPr>
        <p:spPr>
          <a:xfrm>
            <a:off x="46509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75" name="Text Placeholder 2"/>
          <p:cNvSpPr>
            <a:spLocks noGrp="1"/>
          </p:cNvSpPr>
          <p:nvPr>
            <p:ph type="body" sz="quarter" idx="54"/>
          </p:nvPr>
        </p:nvSpPr>
        <p:spPr>
          <a:xfrm>
            <a:off x="46509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76" name="Text Placeholder 2"/>
          <p:cNvSpPr>
            <a:spLocks noGrp="1"/>
          </p:cNvSpPr>
          <p:nvPr>
            <p:ph type="body" sz="quarter" idx="55"/>
          </p:nvPr>
        </p:nvSpPr>
        <p:spPr>
          <a:xfrm>
            <a:off x="46509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78" name="Text Placeholder 2"/>
          <p:cNvSpPr>
            <a:spLocks noGrp="1"/>
          </p:cNvSpPr>
          <p:nvPr>
            <p:ph type="body" sz="quarter" idx="57"/>
          </p:nvPr>
        </p:nvSpPr>
        <p:spPr>
          <a:xfrm>
            <a:off x="23215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79" name="Picture Placeholder 4"/>
          <p:cNvSpPr>
            <a:spLocks noGrp="1"/>
          </p:cNvSpPr>
          <p:nvPr>
            <p:ph type="pic" sz="quarter" idx="58"/>
          </p:nvPr>
        </p:nvSpPr>
        <p:spPr>
          <a:xfrm>
            <a:off x="2194508"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80" name="Text Placeholder 2"/>
          <p:cNvSpPr>
            <a:spLocks noGrp="1"/>
          </p:cNvSpPr>
          <p:nvPr>
            <p:ph type="body" sz="quarter" idx="59"/>
          </p:nvPr>
        </p:nvSpPr>
        <p:spPr>
          <a:xfrm>
            <a:off x="21831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81" name="Text Placeholder 2"/>
          <p:cNvSpPr>
            <a:spLocks noGrp="1"/>
          </p:cNvSpPr>
          <p:nvPr>
            <p:ph type="body" sz="quarter" idx="60"/>
          </p:nvPr>
        </p:nvSpPr>
        <p:spPr>
          <a:xfrm>
            <a:off x="21831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82" name="Text Placeholder 2"/>
          <p:cNvSpPr>
            <a:spLocks noGrp="1"/>
          </p:cNvSpPr>
          <p:nvPr>
            <p:ph type="body" sz="quarter" idx="61"/>
          </p:nvPr>
        </p:nvSpPr>
        <p:spPr>
          <a:xfrm>
            <a:off x="21831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83" name="Text Placeholder 2"/>
          <p:cNvSpPr>
            <a:spLocks noGrp="1"/>
          </p:cNvSpPr>
          <p:nvPr>
            <p:ph type="body" sz="quarter" idx="62"/>
          </p:nvPr>
        </p:nvSpPr>
        <p:spPr>
          <a:xfrm>
            <a:off x="21831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85" name="Text Placeholder 2"/>
          <p:cNvSpPr>
            <a:spLocks noGrp="1"/>
          </p:cNvSpPr>
          <p:nvPr>
            <p:ph type="body" sz="quarter" idx="64"/>
          </p:nvPr>
        </p:nvSpPr>
        <p:spPr>
          <a:xfrm>
            <a:off x="4101439"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86" name="Picture Placeholder 4"/>
          <p:cNvSpPr>
            <a:spLocks noGrp="1"/>
          </p:cNvSpPr>
          <p:nvPr>
            <p:ph type="pic" sz="quarter" idx="65"/>
          </p:nvPr>
        </p:nvSpPr>
        <p:spPr>
          <a:xfrm>
            <a:off x="3974439"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87" name="Text Placeholder 2"/>
          <p:cNvSpPr>
            <a:spLocks noGrp="1"/>
          </p:cNvSpPr>
          <p:nvPr>
            <p:ph type="body" sz="quarter" idx="66"/>
          </p:nvPr>
        </p:nvSpPr>
        <p:spPr>
          <a:xfrm>
            <a:off x="3963047"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88" name="Text Placeholder 2"/>
          <p:cNvSpPr>
            <a:spLocks noGrp="1"/>
          </p:cNvSpPr>
          <p:nvPr>
            <p:ph type="body" sz="quarter" idx="67"/>
          </p:nvPr>
        </p:nvSpPr>
        <p:spPr>
          <a:xfrm>
            <a:off x="3963047"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89" name="Text Placeholder 2"/>
          <p:cNvSpPr>
            <a:spLocks noGrp="1"/>
          </p:cNvSpPr>
          <p:nvPr>
            <p:ph type="body" sz="quarter" idx="68"/>
          </p:nvPr>
        </p:nvSpPr>
        <p:spPr>
          <a:xfrm>
            <a:off x="3963047"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0" name="Text Placeholder 2"/>
          <p:cNvSpPr>
            <a:spLocks noGrp="1"/>
          </p:cNvSpPr>
          <p:nvPr>
            <p:ph type="body" sz="quarter" idx="69"/>
          </p:nvPr>
        </p:nvSpPr>
        <p:spPr>
          <a:xfrm>
            <a:off x="3963047"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2" name="Text Placeholder 2"/>
          <p:cNvSpPr>
            <a:spLocks noGrp="1"/>
          </p:cNvSpPr>
          <p:nvPr>
            <p:ph type="body" sz="quarter" idx="71"/>
          </p:nvPr>
        </p:nvSpPr>
        <p:spPr>
          <a:xfrm>
            <a:off x="58631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93" name="Picture Placeholder 4"/>
          <p:cNvSpPr>
            <a:spLocks noGrp="1"/>
          </p:cNvSpPr>
          <p:nvPr>
            <p:ph type="pic" sz="quarter" idx="72"/>
          </p:nvPr>
        </p:nvSpPr>
        <p:spPr>
          <a:xfrm>
            <a:off x="5736108"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94" name="Text Placeholder 2"/>
          <p:cNvSpPr>
            <a:spLocks noGrp="1"/>
          </p:cNvSpPr>
          <p:nvPr>
            <p:ph type="body" sz="quarter" idx="73"/>
          </p:nvPr>
        </p:nvSpPr>
        <p:spPr>
          <a:xfrm>
            <a:off x="57247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95" name="Text Placeholder 2"/>
          <p:cNvSpPr>
            <a:spLocks noGrp="1"/>
          </p:cNvSpPr>
          <p:nvPr>
            <p:ph type="body" sz="quarter" idx="74"/>
          </p:nvPr>
        </p:nvSpPr>
        <p:spPr>
          <a:xfrm>
            <a:off x="57247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96" name="Text Placeholder 2"/>
          <p:cNvSpPr>
            <a:spLocks noGrp="1"/>
          </p:cNvSpPr>
          <p:nvPr>
            <p:ph type="body" sz="quarter" idx="75"/>
          </p:nvPr>
        </p:nvSpPr>
        <p:spPr>
          <a:xfrm>
            <a:off x="57247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7" name="Text Placeholder 2"/>
          <p:cNvSpPr>
            <a:spLocks noGrp="1"/>
          </p:cNvSpPr>
          <p:nvPr>
            <p:ph type="body" sz="quarter" idx="76"/>
          </p:nvPr>
        </p:nvSpPr>
        <p:spPr>
          <a:xfrm>
            <a:off x="57247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9" name="Text Placeholder 2"/>
          <p:cNvSpPr>
            <a:spLocks noGrp="1"/>
          </p:cNvSpPr>
          <p:nvPr>
            <p:ph type="body" sz="quarter" idx="78"/>
          </p:nvPr>
        </p:nvSpPr>
        <p:spPr>
          <a:xfrm>
            <a:off x="763646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200" name="Picture Placeholder 4"/>
          <p:cNvSpPr>
            <a:spLocks noGrp="1"/>
          </p:cNvSpPr>
          <p:nvPr>
            <p:ph type="pic" sz="quarter" idx="79"/>
          </p:nvPr>
        </p:nvSpPr>
        <p:spPr>
          <a:xfrm>
            <a:off x="7509461"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201" name="Text Placeholder 2"/>
          <p:cNvSpPr>
            <a:spLocks noGrp="1"/>
          </p:cNvSpPr>
          <p:nvPr>
            <p:ph type="body" sz="quarter" idx="80"/>
          </p:nvPr>
        </p:nvSpPr>
        <p:spPr>
          <a:xfrm>
            <a:off x="749806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02" name="Text Placeholder 2"/>
          <p:cNvSpPr>
            <a:spLocks noGrp="1"/>
          </p:cNvSpPr>
          <p:nvPr>
            <p:ph type="body" sz="quarter" idx="81"/>
          </p:nvPr>
        </p:nvSpPr>
        <p:spPr>
          <a:xfrm>
            <a:off x="749806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03" name="Text Placeholder 2"/>
          <p:cNvSpPr>
            <a:spLocks noGrp="1"/>
          </p:cNvSpPr>
          <p:nvPr>
            <p:ph type="body" sz="quarter" idx="82"/>
          </p:nvPr>
        </p:nvSpPr>
        <p:spPr>
          <a:xfrm>
            <a:off x="749806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04" name="Text Placeholder 2"/>
          <p:cNvSpPr>
            <a:spLocks noGrp="1"/>
          </p:cNvSpPr>
          <p:nvPr>
            <p:ph type="body" sz="quarter" idx="83"/>
          </p:nvPr>
        </p:nvSpPr>
        <p:spPr>
          <a:xfrm>
            <a:off x="749806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05" name="ClipArt Placeholder 9"/>
          <p:cNvSpPr>
            <a:spLocks noGrp="1"/>
          </p:cNvSpPr>
          <p:nvPr>
            <p:ph type="clipArt" sz="quarter" idx="84"/>
          </p:nvPr>
        </p:nvSpPr>
        <p:spPr>
          <a:xfrm>
            <a:off x="349091"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6" name="ClipArt Placeholder 9"/>
          <p:cNvSpPr>
            <a:spLocks noGrp="1"/>
          </p:cNvSpPr>
          <p:nvPr>
            <p:ph type="clipArt" sz="quarter" idx="85"/>
          </p:nvPr>
        </p:nvSpPr>
        <p:spPr>
          <a:xfrm>
            <a:off x="2100304"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7" name="ClipArt Placeholder 9"/>
          <p:cNvSpPr>
            <a:spLocks noGrp="1"/>
          </p:cNvSpPr>
          <p:nvPr>
            <p:ph type="clipArt" sz="quarter" idx="86"/>
          </p:nvPr>
        </p:nvSpPr>
        <p:spPr>
          <a:xfrm>
            <a:off x="3851516"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8" name="ClipArt Placeholder 9"/>
          <p:cNvSpPr>
            <a:spLocks noGrp="1"/>
          </p:cNvSpPr>
          <p:nvPr>
            <p:ph type="clipArt" sz="quarter" idx="87"/>
          </p:nvPr>
        </p:nvSpPr>
        <p:spPr>
          <a:xfrm>
            <a:off x="5602728"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9" name="ClipArt Placeholder 9"/>
          <p:cNvSpPr>
            <a:spLocks noGrp="1"/>
          </p:cNvSpPr>
          <p:nvPr>
            <p:ph type="clipArt" sz="quarter" idx="88"/>
          </p:nvPr>
        </p:nvSpPr>
        <p:spPr>
          <a:xfrm>
            <a:off x="7353941"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10" name="Text Placeholder 2"/>
          <p:cNvSpPr>
            <a:spLocks noGrp="1"/>
          </p:cNvSpPr>
          <p:nvPr>
            <p:ph type="body" sz="quarter" idx="89"/>
          </p:nvPr>
        </p:nvSpPr>
        <p:spPr>
          <a:xfrm>
            <a:off x="610748"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11" name="Picture Placeholder 4"/>
          <p:cNvSpPr>
            <a:spLocks noGrp="1"/>
          </p:cNvSpPr>
          <p:nvPr>
            <p:ph type="pic" sz="quarter" idx="90"/>
          </p:nvPr>
        </p:nvSpPr>
        <p:spPr>
          <a:xfrm>
            <a:off x="483748"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12" name="Text Placeholder 2"/>
          <p:cNvSpPr>
            <a:spLocks noGrp="1"/>
          </p:cNvSpPr>
          <p:nvPr>
            <p:ph type="body" sz="quarter" idx="91"/>
          </p:nvPr>
        </p:nvSpPr>
        <p:spPr>
          <a:xfrm>
            <a:off x="47235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13" name="Text Placeholder 2"/>
          <p:cNvSpPr>
            <a:spLocks noGrp="1"/>
          </p:cNvSpPr>
          <p:nvPr>
            <p:ph type="body" sz="quarter" idx="92"/>
          </p:nvPr>
        </p:nvSpPr>
        <p:spPr>
          <a:xfrm>
            <a:off x="47235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14" name="Text Placeholder 2"/>
          <p:cNvSpPr>
            <a:spLocks noGrp="1"/>
          </p:cNvSpPr>
          <p:nvPr>
            <p:ph type="body" sz="quarter" idx="93"/>
          </p:nvPr>
        </p:nvSpPr>
        <p:spPr>
          <a:xfrm>
            <a:off x="47235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15" name="Text Placeholder 2"/>
          <p:cNvSpPr>
            <a:spLocks noGrp="1"/>
          </p:cNvSpPr>
          <p:nvPr>
            <p:ph type="body" sz="quarter" idx="94"/>
          </p:nvPr>
        </p:nvSpPr>
        <p:spPr>
          <a:xfrm>
            <a:off x="47235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16" name="Text Placeholder 2"/>
          <p:cNvSpPr>
            <a:spLocks noGrp="1"/>
          </p:cNvSpPr>
          <p:nvPr>
            <p:ph type="body" sz="quarter" idx="95"/>
          </p:nvPr>
        </p:nvSpPr>
        <p:spPr>
          <a:xfrm>
            <a:off x="2328765"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17" name="Picture Placeholder 4"/>
          <p:cNvSpPr>
            <a:spLocks noGrp="1"/>
          </p:cNvSpPr>
          <p:nvPr>
            <p:ph type="pic" sz="quarter" idx="96"/>
          </p:nvPr>
        </p:nvSpPr>
        <p:spPr>
          <a:xfrm>
            <a:off x="2201765"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18" name="Text Placeholder 2"/>
          <p:cNvSpPr>
            <a:spLocks noGrp="1"/>
          </p:cNvSpPr>
          <p:nvPr>
            <p:ph type="body" sz="quarter" idx="97"/>
          </p:nvPr>
        </p:nvSpPr>
        <p:spPr>
          <a:xfrm>
            <a:off x="21903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19" name="Text Placeholder 2"/>
          <p:cNvSpPr>
            <a:spLocks noGrp="1"/>
          </p:cNvSpPr>
          <p:nvPr>
            <p:ph type="body" sz="quarter" idx="98"/>
          </p:nvPr>
        </p:nvSpPr>
        <p:spPr>
          <a:xfrm>
            <a:off x="21903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20" name="Text Placeholder 2"/>
          <p:cNvSpPr>
            <a:spLocks noGrp="1"/>
          </p:cNvSpPr>
          <p:nvPr>
            <p:ph type="body" sz="quarter" idx="99"/>
          </p:nvPr>
        </p:nvSpPr>
        <p:spPr>
          <a:xfrm>
            <a:off x="21903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1" name="Text Placeholder 2"/>
          <p:cNvSpPr>
            <a:spLocks noGrp="1"/>
          </p:cNvSpPr>
          <p:nvPr>
            <p:ph type="body" sz="quarter" idx="100"/>
          </p:nvPr>
        </p:nvSpPr>
        <p:spPr>
          <a:xfrm>
            <a:off x="21903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2" name="Text Placeholder 2"/>
          <p:cNvSpPr>
            <a:spLocks noGrp="1"/>
          </p:cNvSpPr>
          <p:nvPr>
            <p:ph type="body" sz="quarter" idx="101"/>
          </p:nvPr>
        </p:nvSpPr>
        <p:spPr>
          <a:xfrm>
            <a:off x="4108696"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23" name="Picture Placeholder 4"/>
          <p:cNvSpPr>
            <a:spLocks noGrp="1"/>
          </p:cNvSpPr>
          <p:nvPr>
            <p:ph type="pic" sz="quarter" idx="102"/>
          </p:nvPr>
        </p:nvSpPr>
        <p:spPr>
          <a:xfrm>
            <a:off x="3981696"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24" name="Text Placeholder 2"/>
          <p:cNvSpPr>
            <a:spLocks noGrp="1"/>
          </p:cNvSpPr>
          <p:nvPr>
            <p:ph type="body" sz="quarter" idx="103"/>
          </p:nvPr>
        </p:nvSpPr>
        <p:spPr>
          <a:xfrm>
            <a:off x="3970304"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25" name="Text Placeholder 2"/>
          <p:cNvSpPr>
            <a:spLocks noGrp="1"/>
          </p:cNvSpPr>
          <p:nvPr>
            <p:ph type="body" sz="quarter" idx="104"/>
          </p:nvPr>
        </p:nvSpPr>
        <p:spPr>
          <a:xfrm>
            <a:off x="3970304"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26" name="Text Placeholder 2"/>
          <p:cNvSpPr>
            <a:spLocks noGrp="1"/>
          </p:cNvSpPr>
          <p:nvPr>
            <p:ph type="body" sz="quarter" idx="105"/>
          </p:nvPr>
        </p:nvSpPr>
        <p:spPr>
          <a:xfrm>
            <a:off x="3970304"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7" name="Text Placeholder 2"/>
          <p:cNvSpPr>
            <a:spLocks noGrp="1"/>
          </p:cNvSpPr>
          <p:nvPr>
            <p:ph type="body" sz="quarter" idx="106"/>
          </p:nvPr>
        </p:nvSpPr>
        <p:spPr>
          <a:xfrm>
            <a:off x="3970304"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8" name="Text Placeholder 2"/>
          <p:cNvSpPr>
            <a:spLocks noGrp="1"/>
          </p:cNvSpPr>
          <p:nvPr>
            <p:ph type="body" sz="quarter" idx="107"/>
          </p:nvPr>
        </p:nvSpPr>
        <p:spPr>
          <a:xfrm>
            <a:off x="5870365"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29" name="Picture Placeholder 4"/>
          <p:cNvSpPr>
            <a:spLocks noGrp="1"/>
          </p:cNvSpPr>
          <p:nvPr>
            <p:ph type="pic" sz="quarter" idx="108"/>
          </p:nvPr>
        </p:nvSpPr>
        <p:spPr>
          <a:xfrm>
            <a:off x="5743365"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30" name="Text Placeholder 2"/>
          <p:cNvSpPr>
            <a:spLocks noGrp="1"/>
          </p:cNvSpPr>
          <p:nvPr>
            <p:ph type="body" sz="quarter" idx="109"/>
          </p:nvPr>
        </p:nvSpPr>
        <p:spPr>
          <a:xfrm>
            <a:off x="57319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31" name="Text Placeholder 2"/>
          <p:cNvSpPr>
            <a:spLocks noGrp="1"/>
          </p:cNvSpPr>
          <p:nvPr>
            <p:ph type="body" sz="quarter" idx="110"/>
          </p:nvPr>
        </p:nvSpPr>
        <p:spPr>
          <a:xfrm>
            <a:off x="57319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32" name="Text Placeholder 2"/>
          <p:cNvSpPr>
            <a:spLocks noGrp="1"/>
          </p:cNvSpPr>
          <p:nvPr>
            <p:ph type="body" sz="quarter" idx="111"/>
          </p:nvPr>
        </p:nvSpPr>
        <p:spPr>
          <a:xfrm>
            <a:off x="57319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3" name="Text Placeholder 2"/>
          <p:cNvSpPr>
            <a:spLocks noGrp="1"/>
          </p:cNvSpPr>
          <p:nvPr>
            <p:ph type="body" sz="quarter" idx="112"/>
          </p:nvPr>
        </p:nvSpPr>
        <p:spPr>
          <a:xfrm>
            <a:off x="57319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4" name="Text Placeholder 2"/>
          <p:cNvSpPr>
            <a:spLocks noGrp="1"/>
          </p:cNvSpPr>
          <p:nvPr>
            <p:ph type="body" sz="quarter" idx="113"/>
          </p:nvPr>
        </p:nvSpPr>
        <p:spPr>
          <a:xfrm>
            <a:off x="7643718"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35" name="Picture Placeholder 4"/>
          <p:cNvSpPr>
            <a:spLocks noGrp="1"/>
          </p:cNvSpPr>
          <p:nvPr>
            <p:ph type="pic" sz="quarter" idx="114"/>
          </p:nvPr>
        </p:nvSpPr>
        <p:spPr>
          <a:xfrm>
            <a:off x="7516718"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36" name="Text Placeholder 2"/>
          <p:cNvSpPr>
            <a:spLocks noGrp="1"/>
          </p:cNvSpPr>
          <p:nvPr>
            <p:ph type="body" sz="quarter" idx="115"/>
          </p:nvPr>
        </p:nvSpPr>
        <p:spPr>
          <a:xfrm>
            <a:off x="750532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37" name="Text Placeholder 2"/>
          <p:cNvSpPr>
            <a:spLocks noGrp="1"/>
          </p:cNvSpPr>
          <p:nvPr>
            <p:ph type="body" sz="quarter" idx="116"/>
          </p:nvPr>
        </p:nvSpPr>
        <p:spPr>
          <a:xfrm>
            <a:off x="750532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38" name="Text Placeholder 2"/>
          <p:cNvSpPr>
            <a:spLocks noGrp="1"/>
          </p:cNvSpPr>
          <p:nvPr>
            <p:ph type="body" sz="quarter" idx="117"/>
          </p:nvPr>
        </p:nvSpPr>
        <p:spPr>
          <a:xfrm>
            <a:off x="750532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9" name="Text Placeholder 2"/>
          <p:cNvSpPr>
            <a:spLocks noGrp="1"/>
          </p:cNvSpPr>
          <p:nvPr>
            <p:ph type="body" sz="quarter" idx="118"/>
          </p:nvPr>
        </p:nvSpPr>
        <p:spPr>
          <a:xfrm>
            <a:off x="750532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31" name="Footer Placeholder 1"/>
          <p:cNvSpPr>
            <a:spLocks noGrp="1"/>
          </p:cNvSpPr>
          <p:nvPr>
            <p:ph type="ftr" sz="quarter" idx="119"/>
          </p:nvPr>
        </p:nvSpPr>
        <p:spPr/>
        <p:txBody>
          <a:bodyPr/>
          <a:lstStyle>
            <a:lvl1pPr>
              <a:defRPr/>
            </a:lvl1pPr>
          </a:lstStyle>
          <a:p>
            <a:pPr>
              <a:defRPr/>
            </a:pPr>
            <a:endParaRPr lang="en-US"/>
          </a:p>
        </p:txBody>
      </p:sp>
      <p:sp>
        <p:nvSpPr>
          <p:cNvPr id="132" name="Slide Number Placeholder 2"/>
          <p:cNvSpPr>
            <a:spLocks noGrp="1"/>
          </p:cNvSpPr>
          <p:nvPr>
            <p:ph type="sldNum" sz="quarter" idx="120"/>
          </p:nvPr>
        </p:nvSpPr>
        <p:spPr/>
        <p:txBody>
          <a:bodyPr/>
          <a:lstStyle>
            <a:lvl1pPr>
              <a:defRPr/>
            </a:lvl1pPr>
          </a:lstStyle>
          <a:p>
            <a:fld id="{35E4B52A-F307-471F-A98A-62B3739AF063}" type="slidenum">
              <a:rPr lang="en-US"/>
              <a:pPr/>
              <a:t>‹#›</a:t>
            </a:fld>
            <a:endParaRPr lang="en-US"/>
          </a:p>
        </p:txBody>
      </p:sp>
    </p:spTree>
    <p:extLst>
      <p:ext uri="{BB962C8B-B14F-4D97-AF65-F5344CB8AC3E}">
        <p14:creationId xmlns:p14="http://schemas.microsoft.com/office/powerpoint/2010/main" val="24504493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hoto Slid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6136106"/>
          </a:xfrm>
        </p:spPr>
        <p:txBody>
          <a:bodyPr/>
          <a:lstStyle>
            <a:lvl1pPr algn="ctr">
              <a:defRPr/>
            </a:lvl1pPr>
          </a:lstStyle>
          <a:p>
            <a:pPr lvl="0"/>
            <a:r>
              <a:rPr lang="en-US" noProof="0"/>
              <a:t>Drag picture to placeholder or click icon to add</a:t>
            </a:r>
            <a:endParaRPr lang="en-US" noProof="0" dirty="0"/>
          </a:p>
        </p:txBody>
      </p:sp>
      <p:sp>
        <p:nvSpPr>
          <p:cNvPr id="3" name="Title 2"/>
          <p:cNvSpPr>
            <a:spLocks noGrp="1"/>
          </p:cNvSpPr>
          <p:nvPr>
            <p:ph type="title"/>
          </p:nvPr>
        </p:nvSpPr>
        <p:spPr>
          <a:xfrm>
            <a:off x="4946316" y="4064001"/>
            <a:ext cx="3978929" cy="1751263"/>
          </a:xfrm>
        </p:spPr>
        <p:txBody>
          <a:bodyPr/>
          <a:lstStyle>
            <a:lvl1pPr>
              <a:defRPr sz="3000" b="0" i="0">
                <a:solidFill>
                  <a:schemeClr val="tx1"/>
                </a:solidFill>
                <a:effectLst/>
                <a:latin typeface="Arial"/>
                <a:cs typeface="Arial"/>
              </a:defRPr>
            </a:lvl1pPr>
          </a:lstStyle>
          <a:p>
            <a:r>
              <a:rPr lang="en-US"/>
              <a:t>Click to edit Master title style</a:t>
            </a:r>
            <a:endParaRPr lang="en-US" dirty="0"/>
          </a:p>
        </p:txBody>
      </p:sp>
      <p:sp>
        <p:nvSpPr>
          <p:cNvPr id="5" name="Slide Number Placeholder 3"/>
          <p:cNvSpPr>
            <a:spLocks noGrp="1"/>
          </p:cNvSpPr>
          <p:nvPr>
            <p:ph type="sldNum" sz="quarter" idx="11"/>
          </p:nvPr>
        </p:nvSpPr>
        <p:spPr/>
        <p:txBody>
          <a:bodyPr/>
          <a:lstStyle>
            <a:lvl1pPr>
              <a:defRPr/>
            </a:lvl1pPr>
          </a:lstStyle>
          <a:p>
            <a:fld id="{C008C30E-4D13-41F1-874D-38F77C5B4CDA}" type="slidenum">
              <a:rPr lang="en-US"/>
              <a:pPr/>
              <a:t>‹#›</a:t>
            </a:fld>
            <a:endParaRPr lang="en-US"/>
          </a:p>
        </p:txBody>
      </p:sp>
      <p:sp>
        <p:nvSpPr>
          <p:cNvPr id="6"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351402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hite Title Slide">
    <p:spTree>
      <p:nvGrpSpPr>
        <p:cNvPr id="1" name=""/>
        <p:cNvGrpSpPr/>
        <p:nvPr/>
      </p:nvGrpSpPr>
      <p:grpSpPr>
        <a:xfrm>
          <a:off x="0" y="0"/>
          <a:ext cx="0" cy="0"/>
          <a:chOff x="0" y="0"/>
          <a:chExt cx="0" cy="0"/>
        </a:xfrm>
      </p:grpSpPr>
      <p:sp>
        <p:nvSpPr>
          <p:cNvPr id="6" name="Rectangle 5"/>
          <p:cNvSpPr>
            <a:spLocks noChangeArrowheads="1"/>
          </p:cNvSpPr>
          <p:nvPr/>
        </p:nvSpPr>
        <p:spPr bwMode="auto">
          <a:xfrm>
            <a:off x="0" y="4311650"/>
            <a:ext cx="9144000" cy="176213"/>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2"/>
              </a:solidFill>
            </a:endParaRPr>
          </a:p>
        </p:txBody>
      </p:sp>
      <p:sp>
        <p:nvSpPr>
          <p:cNvPr id="330" name="Title 329"/>
          <p:cNvSpPr>
            <a:spLocks noGrp="1"/>
          </p:cNvSpPr>
          <p:nvPr>
            <p:ph type="title"/>
          </p:nvPr>
        </p:nvSpPr>
        <p:spPr>
          <a:xfrm>
            <a:off x="1512623" y="1189789"/>
            <a:ext cx="6971806" cy="1822161"/>
          </a:xfrm>
        </p:spPr>
        <p:txBody>
          <a:bodyPr anchor="b"/>
          <a:lstStyle>
            <a:lvl1pPr>
              <a:lnSpc>
                <a:spcPct val="100000"/>
              </a:lnSpc>
              <a:spcBef>
                <a:spcPts val="0"/>
              </a:spcBef>
              <a:defRPr sz="3600" b="1" baseline="0">
                <a:solidFill>
                  <a:schemeClr val="tx1"/>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1525172" y="3000005"/>
            <a:ext cx="6959257" cy="875885"/>
          </a:xfrm>
        </p:spPr>
        <p:txBody>
          <a:bodyPr>
            <a:normAutofit/>
          </a:bodyPr>
          <a:lstStyle>
            <a:lvl1pPr>
              <a:lnSpc>
                <a:spcPct val="100000"/>
              </a:lnSpc>
              <a:spcBef>
                <a:spcPts val="0"/>
              </a:spcBef>
              <a:defRPr sz="2400" b="0" i="0" cap="all" baseline="0">
                <a:solidFill>
                  <a:schemeClr val="tx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p:txBody>
      </p:sp>
      <p:sp>
        <p:nvSpPr>
          <p:cNvPr id="69" name="Text Placeholder 331"/>
          <p:cNvSpPr>
            <a:spLocks noGrp="1"/>
          </p:cNvSpPr>
          <p:nvPr>
            <p:ph type="body" sz="quarter" idx="14"/>
          </p:nvPr>
        </p:nvSpPr>
        <p:spPr>
          <a:xfrm>
            <a:off x="5682073" y="4699001"/>
            <a:ext cx="2821170" cy="1393637"/>
          </a:xfrm>
        </p:spPr>
        <p:txBody>
          <a:bodyPr anchor="b"/>
          <a:lstStyle>
            <a:lvl1pPr algn="r">
              <a:lnSpc>
                <a:spcPct val="100000"/>
              </a:lnSpc>
              <a:defRPr sz="1400" b="0" i="0" baseline="0">
                <a:solidFill>
                  <a:schemeClr val="tx1"/>
                </a:solidFill>
                <a:latin typeface="+mn-lt"/>
                <a:cs typeface="Arial"/>
              </a:defRPr>
            </a:lvl1pPr>
            <a:lvl2pPr algn="r">
              <a:defRPr sz="1400" b="0" i="0">
                <a:latin typeface="+mn-l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a:p>
            <a:pPr lvl="1"/>
            <a:r>
              <a:rPr lang="en-US"/>
              <a:t>Second level</a:t>
            </a:r>
          </a:p>
        </p:txBody>
      </p:sp>
      <p:sp>
        <p:nvSpPr>
          <p:cNvPr id="70" name="Picture Placeholder 4"/>
          <p:cNvSpPr>
            <a:spLocks noGrp="1"/>
          </p:cNvSpPr>
          <p:nvPr>
            <p:ph type="pic" sz="quarter" idx="16"/>
          </p:nvPr>
        </p:nvSpPr>
        <p:spPr>
          <a:xfrm>
            <a:off x="508000" y="4699001"/>
            <a:ext cx="5058833" cy="1375832"/>
          </a:xfrm>
          <a:solidFill>
            <a:srgbClr val="FFFFFF"/>
          </a:solidFill>
        </p:spPr>
        <p:txBody>
          <a:bodyPr anchor="ctr">
            <a:normAutofit/>
          </a:bodyPr>
          <a:lstStyle>
            <a:lvl1pPr algn="ctr">
              <a:defRPr baseline="0">
                <a:solidFill>
                  <a:srgbClr val="021F43"/>
                </a:solidFill>
              </a:defRPr>
            </a:lvl1pPr>
          </a:lstStyle>
          <a:p>
            <a:pPr lvl="0"/>
            <a:r>
              <a:rPr lang="en-US" noProof="0"/>
              <a:t>Click icon to add picture</a:t>
            </a:r>
            <a:endParaRPr lang="en-US" noProof="0" dirty="0"/>
          </a:p>
        </p:txBody>
      </p:sp>
      <p:sp>
        <p:nvSpPr>
          <p:cNvPr id="7" name="Rectangle 1028"/>
          <p:cNvSpPr>
            <a:spLocks noGrp="1" noChangeArrowheads="1"/>
          </p:cNvSpPr>
          <p:nvPr>
            <p:ph type="dt" sz="half" idx="17"/>
          </p:nvPr>
        </p:nvSpPr>
        <p:spPr>
          <a:xfrm>
            <a:off x="5942013" y="6107113"/>
            <a:ext cx="2551112" cy="306387"/>
          </a:xfrm>
        </p:spPr>
        <p:txBody>
          <a:bodyPr rIns="0" anchor="ctr"/>
          <a:lstStyle>
            <a:lvl1pPr algn="r">
              <a:defRPr>
                <a:solidFill>
                  <a:schemeClr val="tx1"/>
                </a:solidFill>
                <a:cs typeface="Arial" charset="0"/>
              </a:defRPr>
            </a:lvl1pPr>
          </a:lstStyle>
          <a:p>
            <a:endParaRPr lang="en-US"/>
          </a:p>
        </p:txBody>
      </p:sp>
    </p:spTree>
    <p:extLst>
      <p:ext uri="{BB962C8B-B14F-4D97-AF65-F5344CB8AC3E}">
        <p14:creationId xmlns:p14="http://schemas.microsoft.com/office/powerpoint/2010/main" val="5215029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ull Bleed Photo">
    <p:spTree>
      <p:nvGrpSpPr>
        <p:cNvPr id="1" name=""/>
        <p:cNvGrpSpPr/>
        <p:nvPr/>
      </p:nvGrpSpPr>
      <p:grpSpPr>
        <a:xfrm>
          <a:off x="0" y="0"/>
          <a:ext cx="0" cy="0"/>
          <a:chOff x="0" y="0"/>
          <a:chExt cx="0" cy="0"/>
        </a:xfrm>
      </p:grpSpPr>
      <p:sp>
        <p:nvSpPr>
          <p:cNvPr id="5" name="Rectangle 9"/>
          <p:cNvSpPr>
            <a:spLocks noChangeArrowheads="1"/>
          </p:cNvSpPr>
          <p:nvPr/>
        </p:nvSpPr>
        <p:spPr bwMode="auto">
          <a:xfrm>
            <a:off x="3846513" y="5302250"/>
            <a:ext cx="5297487" cy="1555750"/>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4" name="Picture Placeholder 3"/>
          <p:cNvSpPr>
            <a:spLocks noGrp="1"/>
          </p:cNvSpPr>
          <p:nvPr>
            <p:ph type="pic" sz="quarter" idx="10"/>
          </p:nvPr>
        </p:nvSpPr>
        <p:spPr>
          <a:xfrm>
            <a:off x="0" y="0"/>
            <a:ext cx="9144000" cy="6858000"/>
          </a:xfrm>
        </p:spPr>
        <p:txBody>
          <a:bodyPr/>
          <a:lstStyle>
            <a:lvl1pPr algn="ctr">
              <a:defRPr baseline="0"/>
            </a:lvl1pPr>
          </a:lstStyle>
          <a:p>
            <a:pPr lvl="0"/>
            <a:r>
              <a:rPr lang="en-US" noProof="0"/>
              <a:t>Drag picture to placeholder or click icon to add</a:t>
            </a:r>
            <a:endParaRPr lang="en-US" noProof="0" dirty="0"/>
          </a:p>
        </p:txBody>
      </p:sp>
      <p:sp>
        <p:nvSpPr>
          <p:cNvPr id="3" name="Title 2"/>
          <p:cNvSpPr>
            <a:spLocks noGrp="1"/>
          </p:cNvSpPr>
          <p:nvPr>
            <p:ph type="title"/>
          </p:nvPr>
        </p:nvSpPr>
        <p:spPr>
          <a:xfrm>
            <a:off x="4946316" y="3075216"/>
            <a:ext cx="3978929" cy="1950356"/>
          </a:xfrm>
        </p:spPr>
        <p:txBody>
          <a:bodyPr/>
          <a:lstStyle>
            <a:lvl1pPr>
              <a:defRPr sz="3000" b="0" i="0" baseline="0">
                <a:solidFill>
                  <a:schemeClr val="tx1"/>
                </a:solidFill>
                <a:effectLst/>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23421853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n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32417"/>
            <a:ext cx="8445500" cy="5069416"/>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4" name="Slide Number Placeholder 3"/>
          <p:cNvSpPr>
            <a:spLocks noGrp="1"/>
          </p:cNvSpPr>
          <p:nvPr>
            <p:ph type="sldNum" sz="quarter" idx="19"/>
          </p:nvPr>
        </p:nvSpPr>
        <p:spPr/>
        <p:txBody>
          <a:bodyPr/>
          <a:lstStyle>
            <a:lvl1pPr>
              <a:defRPr/>
            </a:lvl1pPr>
          </a:lstStyle>
          <a:p>
            <a:fld id="{9B15DD49-3D6F-4F74-B5E9-9EF75E04E877}" type="slidenum">
              <a:rPr lang="en-US"/>
              <a:pPr/>
              <a:t>‹#›</a:t>
            </a:fld>
            <a:endParaRPr lang="en-US"/>
          </a:p>
        </p:txBody>
      </p:sp>
      <p:sp>
        <p:nvSpPr>
          <p:cNvPr id="6" name="Footer Placeholder 4"/>
          <p:cNvSpPr>
            <a:spLocks noGrp="1"/>
          </p:cNvSpPr>
          <p:nvPr>
            <p:ph type="ftr" sz="quarter" idx="20"/>
          </p:nvPr>
        </p:nvSpPr>
        <p:spPr/>
        <p:txBody>
          <a:bodyPr/>
          <a:lstStyle>
            <a:lvl1pPr>
              <a:defRPr/>
            </a:lvl1pPr>
          </a:lstStyle>
          <a:p>
            <a:pPr>
              <a:defRPr/>
            </a:pPr>
            <a:endParaRPr lang="en-US"/>
          </a:p>
        </p:txBody>
      </p:sp>
    </p:spTree>
    <p:extLst>
      <p:ext uri="{BB962C8B-B14F-4D97-AF65-F5344CB8AC3E}">
        <p14:creationId xmlns:p14="http://schemas.microsoft.com/office/powerpoint/2010/main" val="25953470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ha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5048250"/>
          </a:xfrm>
        </p:spPr>
        <p:txBody>
          <a:bodyPr/>
          <a:lstStyle/>
          <a:p>
            <a:pPr lvl="0"/>
            <a:endParaRPr lang="en-US" noProof="0"/>
          </a:p>
        </p:txBody>
      </p:sp>
      <p:sp>
        <p:nvSpPr>
          <p:cNvPr id="6" name="Slide Number Placeholder 3"/>
          <p:cNvSpPr>
            <a:spLocks noGrp="1"/>
          </p:cNvSpPr>
          <p:nvPr>
            <p:ph type="sldNum" sz="quarter" idx="20"/>
          </p:nvPr>
        </p:nvSpPr>
        <p:spPr/>
        <p:txBody>
          <a:bodyPr/>
          <a:lstStyle>
            <a:lvl1pPr>
              <a:defRPr/>
            </a:lvl1pPr>
          </a:lstStyle>
          <a:p>
            <a:fld id="{932CCCDE-FE7F-426E-9ACD-ADDD7D47A0C6}" type="slidenum">
              <a:rPr lang="en-US"/>
              <a:pPr/>
              <a:t>‹#›</a:t>
            </a:fld>
            <a:endParaRPr lang="en-US"/>
          </a:p>
        </p:txBody>
      </p:sp>
      <p:sp>
        <p:nvSpPr>
          <p:cNvPr id="7" name="Footer Placeholder 4"/>
          <p:cNvSpPr>
            <a:spLocks noGrp="1"/>
          </p:cNvSpPr>
          <p:nvPr>
            <p:ph type="ftr" sz="quarter" idx="21"/>
          </p:nvPr>
        </p:nvSpPr>
        <p:spPr/>
        <p:txBody>
          <a:bodyPr/>
          <a:lstStyle>
            <a:lvl1pPr>
              <a:defRPr/>
            </a:lvl1pPr>
          </a:lstStyle>
          <a:p>
            <a:pPr>
              <a:defRPr/>
            </a:pPr>
            <a:endParaRPr lang="en-US"/>
          </a:p>
        </p:txBody>
      </p:sp>
    </p:spTree>
    <p:extLst>
      <p:ext uri="{BB962C8B-B14F-4D97-AF65-F5344CB8AC3E}">
        <p14:creationId xmlns:p14="http://schemas.microsoft.com/office/powerpoint/2010/main" val="498901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6" name="Slide Number Placeholder 3"/>
          <p:cNvSpPr>
            <a:spLocks noGrp="1"/>
          </p:cNvSpPr>
          <p:nvPr>
            <p:ph type="sldNum" sz="quarter" idx="21"/>
          </p:nvPr>
        </p:nvSpPr>
        <p:spPr/>
        <p:txBody>
          <a:bodyPr/>
          <a:lstStyle>
            <a:lvl1pPr>
              <a:defRPr/>
            </a:lvl1pPr>
          </a:lstStyle>
          <a:p>
            <a:fld id="{95EC464B-DB9A-4515-8DA0-B4141BA3F33E}" type="slidenum">
              <a:rPr lang="en-US"/>
              <a:pPr/>
              <a:t>‹#›</a:t>
            </a:fld>
            <a:endParaRPr lang="en-US"/>
          </a:p>
        </p:txBody>
      </p:sp>
      <p:sp>
        <p:nvSpPr>
          <p:cNvPr id="7" name="Footer Placeholder 4"/>
          <p:cNvSpPr>
            <a:spLocks noGrp="1"/>
          </p:cNvSpPr>
          <p:nvPr>
            <p:ph type="ftr" sz="quarter" idx="22"/>
          </p:nvPr>
        </p:nvSpPr>
        <p:spPr/>
        <p:txBody>
          <a:bodyPr/>
          <a:lstStyle>
            <a:lvl1pPr>
              <a:defRPr/>
            </a:lvl1pPr>
          </a:lstStyle>
          <a:p>
            <a:pPr>
              <a:defRPr/>
            </a:pPr>
            <a:endParaRPr lang="en-US"/>
          </a:p>
        </p:txBody>
      </p:sp>
    </p:spTree>
    <p:extLst>
      <p:ext uri="{BB962C8B-B14F-4D97-AF65-F5344CB8AC3E}">
        <p14:creationId xmlns:p14="http://schemas.microsoft.com/office/powerpoint/2010/main" val="37002259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har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9" name="Chart Placeholder 4"/>
          <p:cNvSpPr>
            <a:spLocks noGrp="1"/>
          </p:cNvSpPr>
          <p:nvPr>
            <p:ph type="chart" sz="quarter" idx="21"/>
          </p:nvPr>
        </p:nvSpPr>
        <p:spPr>
          <a:xfrm>
            <a:off x="347133" y="1140883"/>
            <a:ext cx="4159249" cy="2461684"/>
          </a:xfrm>
        </p:spPr>
        <p:txBody>
          <a:bodyPr/>
          <a:lstStyle/>
          <a:p>
            <a:pPr lvl="0"/>
            <a:endParaRPr lang="en-US" noProof="0" dirty="0"/>
          </a:p>
        </p:txBody>
      </p:sp>
      <p:sp>
        <p:nvSpPr>
          <p:cNvPr id="14" name="Chart Placeholder 4"/>
          <p:cNvSpPr>
            <a:spLocks noGrp="1"/>
          </p:cNvSpPr>
          <p:nvPr>
            <p:ph type="chart" sz="quarter" idx="22"/>
          </p:nvPr>
        </p:nvSpPr>
        <p:spPr>
          <a:xfrm>
            <a:off x="351366" y="3716867"/>
            <a:ext cx="4159249" cy="2461684"/>
          </a:xfrm>
        </p:spPr>
        <p:txBody>
          <a:bodyPr/>
          <a:lstStyle/>
          <a:p>
            <a:pPr lvl="0"/>
            <a:endParaRPr lang="en-US" noProof="0" dirty="0"/>
          </a:p>
        </p:txBody>
      </p:sp>
      <p:sp>
        <p:nvSpPr>
          <p:cNvPr id="7" name="Slide Number Placeholder 3"/>
          <p:cNvSpPr>
            <a:spLocks noGrp="1"/>
          </p:cNvSpPr>
          <p:nvPr>
            <p:ph type="sldNum" sz="quarter" idx="23"/>
          </p:nvPr>
        </p:nvSpPr>
        <p:spPr/>
        <p:txBody>
          <a:bodyPr/>
          <a:lstStyle>
            <a:lvl1pPr>
              <a:defRPr/>
            </a:lvl1pPr>
          </a:lstStyle>
          <a:p>
            <a:fld id="{50C69535-DA8A-4422-BC03-D40CE91FC8B1}" type="slidenum">
              <a:rPr lang="en-US"/>
              <a:pPr/>
              <a:t>‹#›</a:t>
            </a:fld>
            <a:endParaRPr lang="en-US"/>
          </a:p>
        </p:txBody>
      </p:sp>
      <p:sp>
        <p:nvSpPr>
          <p:cNvPr id="10" name="Footer Placeholder 4"/>
          <p:cNvSpPr>
            <a:spLocks noGrp="1"/>
          </p:cNvSpPr>
          <p:nvPr>
            <p:ph type="ftr" sz="quarter" idx="24"/>
          </p:nvPr>
        </p:nvSpPr>
        <p:spPr/>
        <p:txBody>
          <a:bodyPr/>
          <a:lstStyle>
            <a:lvl1pPr>
              <a:defRPr/>
            </a:lvl1pPr>
          </a:lstStyle>
          <a:p>
            <a:pPr>
              <a:defRPr/>
            </a:pPr>
            <a:endParaRPr lang="en-US"/>
          </a:p>
        </p:txBody>
      </p:sp>
    </p:spTree>
    <p:extLst>
      <p:ext uri="{BB962C8B-B14F-4D97-AF65-F5344CB8AC3E}">
        <p14:creationId xmlns:p14="http://schemas.microsoft.com/office/powerpoint/2010/main" val="15938612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2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67"/>
          <p:cNvSpPr>
            <a:spLocks noChangeArrowheads="1"/>
          </p:cNvSpPr>
          <p:nvPr/>
        </p:nvSpPr>
        <p:spPr bwMode="auto">
          <a:xfrm>
            <a:off x="0" y="2828925"/>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865910" y="1306550"/>
            <a:ext cx="7296726" cy="1450437"/>
          </a:xfrm>
        </p:spPr>
        <p:txBody>
          <a:bodyPr/>
          <a:lstStyle>
            <a:lvl1pPr>
              <a:defRPr sz="3800" b="1" cap="none" baseline="0">
                <a:solidFill>
                  <a:schemeClr val="bg2"/>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851104" y="3074088"/>
            <a:ext cx="7328771" cy="2397495"/>
          </a:xfrm>
        </p:spPr>
        <p:txBody>
          <a:bodyPr>
            <a:normAutofit/>
          </a:bodyPr>
          <a:lstStyle>
            <a:lvl1pPr>
              <a:lnSpc>
                <a:spcPct val="100000"/>
              </a:lnSpc>
              <a:defRPr sz="3000" b="0" i="0" cap="none" baseline="0">
                <a:solidFill>
                  <a:schemeClr val="tx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p:txBody>
      </p:sp>
    </p:spTree>
    <p:extLst>
      <p:ext uri="{BB962C8B-B14F-4D97-AF65-F5344CB8AC3E}">
        <p14:creationId xmlns:p14="http://schemas.microsoft.com/office/powerpoint/2010/main" val="40572541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lstStyle>
            <a:lvl1pPr>
              <a:defRPr sz="2200" b="0" i="0" baseline="0">
                <a:solidFill>
                  <a:schemeClr val="tx1"/>
                </a:solidFill>
                <a:latin typeface="+mn-lt"/>
                <a:cs typeface="Andes ExtraLight"/>
              </a:defRPr>
            </a:lvl1pPr>
          </a:lstStyle>
          <a:p>
            <a:r>
              <a:rPr lang="en-US"/>
              <a:t>Click to edit Master title style</a:t>
            </a:r>
            <a:endParaRPr lang="en-US" dirty="0"/>
          </a:p>
        </p:txBody>
      </p:sp>
      <p:sp>
        <p:nvSpPr>
          <p:cNvPr id="6" name="Table Placeholder 5"/>
          <p:cNvSpPr>
            <a:spLocks noGrp="1"/>
          </p:cNvSpPr>
          <p:nvPr>
            <p:ph type="tbl" sz="quarter" idx="13"/>
          </p:nvPr>
        </p:nvSpPr>
        <p:spPr>
          <a:xfrm>
            <a:off x="349779" y="968964"/>
            <a:ext cx="8529637" cy="5249906"/>
          </a:xfrm>
        </p:spPr>
        <p:txBody>
          <a:bodyPr>
            <a:normAutofit/>
          </a:bodyPr>
          <a:lstStyle>
            <a:lvl1pPr>
              <a:lnSpc>
                <a:spcPct val="100000"/>
              </a:lnSpc>
              <a:spcBef>
                <a:spcPts val="0"/>
              </a:spcBef>
              <a:defRPr sz="1200"/>
            </a:lvl1pPr>
          </a:lstStyle>
          <a:p>
            <a:pPr lvl="0"/>
            <a:endParaRPr lang="en-US" noProof="0" dirty="0"/>
          </a:p>
        </p:txBody>
      </p:sp>
      <p:sp>
        <p:nvSpPr>
          <p:cNvPr id="4" name="Slide Number Placeholder 3"/>
          <p:cNvSpPr>
            <a:spLocks noGrp="1"/>
          </p:cNvSpPr>
          <p:nvPr>
            <p:ph type="sldNum" sz="quarter" idx="14"/>
          </p:nvPr>
        </p:nvSpPr>
        <p:spPr/>
        <p:txBody>
          <a:bodyPr/>
          <a:lstStyle>
            <a:lvl1pPr>
              <a:defRPr/>
            </a:lvl1pPr>
          </a:lstStyle>
          <a:p>
            <a:fld id="{744F119B-A136-42A3-B15D-6E27CC2A4742}" type="slidenum">
              <a:rPr lang="en-US"/>
              <a:pPr/>
              <a:t>‹#›</a:t>
            </a:fld>
            <a:endParaRPr lang="en-US"/>
          </a:p>
        </p:txBody>
      </p:sp>
      <p:sp>
        <p:nvSpPr>
          <p:cNvPr id="5" name="Footer Placeholder 4"/>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37340685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en-US" noProof="0" dirty="0" err="1"/>
              <a:t>Titlemaster</a:t>
            </a:r>
            <a:endParaRPr lang="en-US" noProof="0" dirty="0"/>
          </a:p>
        </p:txBody>
      </p:sp>
      <p:sp>
        <p:nvSpPr>
          <p:cNvPr id="3" name="Fußzeilenplatzhalter 2"/>
          <p:cNvSpPr>
            <a:spLocks noGrp="1"/>
          </p:cNvSpPr>
          <p:nvPr>
            <p:ph type="ftr" sz="quarter" idx="10"/>
          </p:nvPr>
        </p:nvSpPr>
        <p:spPr/>
        <p:txBody>
          <a:bodyPr/>
          <a:lstStyle/>
          <a:p>
            <a:pPr>
              <a:defRPr/>
            </a:pPr>
            <a:endParaRPr lang="en-US" dirty="0"/>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a:t>
            </a:fld>
            <a:endParaRPr lang="en-US" dirty="0"/>
          </a:p>
        </p:txBody>
      </p:sp>
    </p:spTree>
    <p:extLst>
      <p:ext uri="{BB962C8B-B14F-4D97-AF65-F5344CB8AC3E}">
        <p14:creationId xmlns:p14="http://schemas.microsoft.com/office/powerpoint/2010/main" val="7016880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a:xfrm>
            <a:off x="6400800" y="6356350"/>
            <a:ext cx="2289048" cy="365760"/>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63667-DB94-44C6-84B0-53D38EDDCB3E}"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Dark Blue Title Slide">
    <p:spTree>
      <p:nvGrpSpPr>
        <p:cNvPr id="1" name=""/>
        <p:cNvGrpSpPr/>
        <p:nvPr/>
      </p:nvGrpSpPr>
      <p:grpSpPr>
        <a:xfrm>
          <a:off x="0" y="0"/>
          <a:ext cx="0" cy="0"/>
          <a:chOff x="0" y="0"/>
          <a:chExt cx="0" cy="0"/>
        </a:xfrm>
      </p:grpSpPr>
      <p:sp>
        <p:nvSpPr>
          <p:cNvPr id="6" name="Rectangle 5"/>
          <p:cNvSpPr>
            <a:spLocks noChangeArrowheads="1"/>
          </p:cNvSpPr>
          <p:nvPr/>
        </p:nvSpPr>
        <p:spPr bwMode="auto">
          <a:xfrm flipV="1">
            <a:off x="0" y="0"/>
            <a:ext cx="9144000" cy="4479925"/>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7" name="Rectangle 6"/>
          <p:cNvSpPr>
            <a:spLocks noChangeArrowheads="1"/>
          </p:cNvSpPr>
          <p:nvPr/>
        </p:nvSpPr>
        <p:spPr bwMode="auto">
          <a:xfrm>
            <a:off x="0" y="4302125"/>
            <a:ext cx="9144000" cy="176213"/>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1396005" y="1189789"/>
            <a:ext cx="7039470" cy="1822161"/>
          </a:xfrm>
        </p:spPr>
        <p:txBody>
          <a:bodyPr anchor="b"/>
          <a:lstStyle>
            <a:lvl1pPr>
              <a:lnSpc>
                <a:spcPct val="100000"/>
              </a:lnSpc>
              <a:spcBef>
                <a:spcPts val="0"/>
              </a:spcBef>
              <a:defRPr sz="3600" b="1" baseline="0">
                <a:solidFill>
                  <a:schemeClr val="bg1"/>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1408676" y="3000005"/>
            <a:ext cx="7026799" cy="1211048"/>
          </a:xfrm>
        </p:spPr>
        <p:txBody>
          <a:bodyPr>
            <a:normAutofit/>
          </a:bodyPr>
          <a:lstStyle>
            <a:lvl1pPr>
              <a:lnSpc>
                <a:spcPct val="100000"/>
              </a:lnSpc>
              <a:spcBef>
                <a:spcPts val="0"/>
              </a:spcBef>
              <a:defRPr sz="2400" b="0" i="0" cap="all"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p:txBody>
      </p:sp>
      <p:sp>
        <p:nvSpPr>
          <p:cNvPr id="70" name="Picture Placeholder 4"/>
          <p:cNvSpPr>
            <a:spLocks noGrp="1"/>
          </p:cNvSpPr>
          <p:nvPr>
            <p:ph type="pic" sz="quarter" idx="16"/>
          </p:nvPr>
        </p:nvSpPr>
        <p:spPr>
          <a:xfrm>
            <a:off x="508000" y="4699001"/>
            <a:ext cx="5058833" cy="1375832"/>
          </a:xfrm>
          <a:solidFill>
            <a:srgbClr val="FFFFFF"/>
          </a:solidFill>
        </p:spPr>
        <p:txBody>
          <a:bodyPr anchor="ctr">
            <a:normAutofit/>
          </a:bodyPr>
          <a:lstStyle>
            <a:lvl1pPr algn="ctr">
              <a:defRPr baseline="0">
                <a:solidFill>
                  <a:srgbClr val="021F43"/>
                </a:solidFill>
              </a:defRPr>
            </a:lvl1pPr>
          </a:lstStyle>
          <a:p>
            <a:pPr lvl="0"/>
            <a:r>
              <a:rPr lang="en-US" noProof="0"/>
              <a:t>Click icon to add picture</a:t>
            </a:r>
            <a:endParaRPr lang="en-US" noProof="0" dirty="0"/>
          </a:p>
        </p:txBody>
      </p:sp>
      <p:sp>
        <p:nvSpPr>
          <p:cNvPr id="9" name="Text Placeholder 331"/>
          <p:cNvSpPr>
            <a:spLocks noGrp="1"/>
          </p:cNvSpPr>
          <p:nvPr>
            <p:ph type="body" sz="quarter" idx="14"/>
          </p:nvPr>
        </p:nvSpPr>
        <p:spPr>
          <a:xfrm>
            <a:off x="5682073" y="4699001"/>
            <a:ext cx="2821170" cy="1393637"/>
          </a:xfrm>
        </p:spPr>
        <p:txBody>
          <a:bodyPr anchor="b"/>
          <a:lstStyle>
            <a:lvl1pPr algn="r">
              <a:lnSpc>
                <a:spcPct val="100000"/>
              </a:lnSpc>
              <a:defRPr sz="1400" b="0" i="0" baseline="0">
                <a:solidFill>
                  <a:schemeClr val="tx1"/>
                </a:solidFill>
                <a:latin typeface="+mn-lt"/>
                <a:cs typeface="Arial"/>
              </a:defRPr>
            </a:lvl1pPr>
            <a:lvl2pPr algn="r">
              <a:defRPr sz="1400" b="0" i="0">
                <a:latin typeface="+mn-l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a:p>
            <a:pPr lvl="1"/>
            <a:r>
              <a:rPr lang="en-US"/>
              <a:t>Second level</a:t>
            </a:r>
          </a:p>
        </p:txBody>
      </p:sp>
      <p:sp>
        <p:nvSpPr>
          <p:cNvPr id="8" name="Rectangle 1028"/>
          <p:cNvSpPr>
            <a:spLocks noGrp="1" noChangeArrowheads="1"/>
          </p:cNvSpPr>
          <p:nvPr>
            <p:ph type="dt" sz="half" idx="17"/>
          </p:nvPr>
        </p:nvSpPr>
        <p:spPr>
          <a:xfrm>
            <a:off x="5716588" y="6116638"/>
            <a:ext cx="2719387" cy="306387"/>
          </a:xfrm>
        </p:spPr>
        <p:txBody>
          <a:bodyPr rIns="0" anchor="ctr"/>
          <a:lstStyle>
            <a:lvl1pPr algn="r">
              <a:defRPr>
                <a:solidFill>
                  <a:schemeClr val="tx1"/>
                </a:solidFill>
                <a:cs typeface="Arial" charset="0"/>
              </a:defRPr>
            </a:lvl1pPr>
          </a:lstStyle>
          <a:p>
            <a:fld id="{3C34A5AA-38CF-4D52-8585-003FDDFDA29F}" type="datetime1">
              <a:rPr lang="en-US" smtClean="0"/>
              <a:pPr/>
              <a:t>1/31/2022</a:t>
            </a:fld>
            <a:endParaRPr lang="en-US"/>
          </a:p>
        </p:txBody>
      </p:sp>
    </p:spTree>
    <p:extLst>
      <p:ext uri="{BB962C8B-B14F-4D97-AF65-F5344CB8AC3E}">
        <p14:creationId xmlns:p14="http://schemas.microsoft.com/office/powerpoint/2010/main" val="846774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ark Blue Title Slide">
    <p:spTree>
      <p:nvGrpSpPr>
        <p:cNvPr id="1" name=""/>
        <p:cNvGrpSpPr/>
        <p:nvPr/>
      </p:nvGrpSpPr>
      <p:grpSpPr>
        <a:xfrm>
          <a:off x="0" y="0"/>
          <a:ext cx="0" cy="0"/>
          <a:chOff x="0" y="0"/>
          <a:chExt cx="0" cy="0"/>
        </a:xfrm>
      </p:grpSpPr>
      <p:sp>
        <p:nvSpPr>
          <p:cNvPr id="6" name="Rectangle 5"/>
          <p:cNvSpPr>
            <a:spLocks noChangeArrowheads="1"/>
          </p:cNvSpPr>
          <p:nvPr/>
        </p:nvSpPr>
        <p:spPr bwMode="auto">
          <a:xfrm flipV="1">
            <a:off x="0" y="0"/>
            <a:ext cx="9144000" cy="4479925"/>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7" name="Rectangle 6"/>
          <p:cNvSpPr>
            <a:spLocks noChangeArrowheads="1"/>
          </p:cNvSpPr>
          <p:nvPr/>
        </p:nvSpPr>
        <p:spPr bwMode="auto">
          <a:xfrm>
            <a:off x="0" y="4302125"/>
            <a:ext cx="9144000" cy="176213"/>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1396005" y="1189789"/>
            <a:ext cx="7039470" cy="1822161"/>
          </a:xfrm>
        </p:spPr>
        <p:txBody>
          <a:bodyPr anchor="b"/>
          <a:lstStyle>
            <a:lvl1pPr>
              <a:lnSpc>
                <a:spcPct val="100000"/>
              </a:lnSpc>
              <a:spcBef>
                <a:spcPts val="0"/>
              </a:spcBef>
              <a:defRPr sz="3600" b="1" baseline="0">
                <a:solidFill>
                  <a:schemeClr val="bg1"/>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1408676" y="3000005"/>
            <a:ext cx="7026799" cy="1211048"/>
          </a:xfrm>
        </p:spPr>
        <p:txBody>
          <a:bodyPr>
            <a:normAutofit/>
          </a:bodyPr>
          <a:lstStyle>
            <a:lvl1pPr>
              <a:lnSpc>
                <a:spcPct val="100000"/>
              </a:lnSpc>
              <a:spcBef>
                <a:spcPts val="0"/>
              </a:spcBef>
              <a:defRPr sz="2400" b="0" i="0" cap="all" baseline="0">
                <a:solidFill>
                  <a:srgbClr val="FFFFFF"/>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p:txBody>
      </p:sp>
      <p:sp>
        <p:nvSpPr>
          <p:cNvPr id="70" name="Picture Placeholder 4"/>
          <p:cNvSpPr>
            <a:spLocks noGrp="1"/>
          </p:cNvSpPr>
          <p:nvPr>
            <p:ph type="pic" sz="quarter" idx="16"/>
          </p:nvPr>
        </p:nvSpPr>
        <p:spPr>
          <a:xfrm>
            <a:off x="508000" y="4699001"/>
            <a:ext cx="5058833" cy="1375832"/>
          </a:xfrm>
          <a:solidFill>
            <a:srgbClr val="FFFFFF"/>
          </a:solidFill>
        </p:spPr>
        <p:txBody>
          <a:bodyPr anchor="ctr">
            <a:normAutofit/>
          </a:bodyPr>
          <a:lstStyle>
            <a:lvl1pPr algn="ctr">
              <a:defRPr baseline="0">
                <a:solidFill>
                  <a:srgbClr val="021F43"/>
                </a:solidFill>
              </a:defRPr>
            </a:lvl1pPr>
          </a:lstStyle>
          <a:p>
            <a:pPr lvl="0"/>
            <a:r>
              <a:rPr lang="en-US" noProof="0"/>
              <a:t>Click icon to add picture</a:t>
            </a:r>
            <a:endParaRPr lang="en-US" noProof="0" dirty="0"/>
          </a:p>
        </p:txBody>
      </p:sp>
      <p:sp>
        <p:nvSpPr>
          <p:cNvPr id="9" name="Text Placeholder 331"/>
          <p:cNvSpPr>
            <a:spLocks noGrp="1"/>
          </p:cNvSpPr>
          <p:nvPr>
            <p:ph type="body" sz="quarter" idx="14"/>
          </p:nvPr>
        </p:nvSpPr>
        <p:spPr>
          <a:xfrm>
            <a:off x="5682073" y="4699001"/>
            <a:ext cx="2821170" cy="1393637"/>
          </a:xfrm>
        </p:spPr>
        <p:txBody>
          <a:bodyPr anchor="b"/>
          <a:lstStyle>
            <a:lvl1pPr algn="r">
              <a:lnSpc>
                <a:spcPct val="100000"/>
              </a:lnSpc>
              <a:defRPr sz="1400" b="0" i="0" baseline="0">
                <a:solidFill>
                  <a:schemeClr val="tx1"/>
                </a:solidFill>
                <a:latin typeface="+mn-lt"/>
                <a:cs typeface="Arial"/>
              </a:defRPr>
            </a:lvl1pPr>
            <a:lvl2pPr algn="r">
              <a:defRPr sz="1400" b="0" i="0">
                <a:latin typeface="+mn-l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a:p>
            <a:pPr lvl="1"/>
            <a:r>
              <a:rPr lang="en-US"/>
              <a:t>Second level</a:t>
            </a:r>
          </a:p>
        </p:txBody>
      </p:sp>
      <p:sp>
        <p:nvSpPr>
          <p:cNvPr id="8" name="Rectangle 1028"/>
          <p:cNvSpPr>
            <a:spLocks noGrp="1" noChangeArrowheads="1"/>
          </p:cNvSpPr>
          <p:nvPr>
            <p:ph type="dt" sz="half" idx="17"/>
          </p:nvPr>
        </p:nvSpPr>
        <p:spPr>
          <a:xfrm>
            <a:off x="5716588" y="6116638"/>
            <a:ext cx="2719387" cy="306387"/>
          </a:xfrm>
        </p:spPr>
        <p:txBody>
          <a:bodyPr rIns="0" anchor="ctr"/>
          <a:lstStyle>
            <a:lvl1pPr algn="r">
              <a:defRPr>
                <a:solidFill>
                  <a:schemeClr val="tx1"/>
                </a:solidFill>
                <a:cs typeface="Arial" charset="0"/>
              </a:defRPr>
            </a:lvl1pPr>
          </a:lstStyle>
          <a:p>
            <a:endParaRPr lang="en-US"/>
          </a:p>
        </p:txBody>
      </p:sp>
    </p:spTree>
    <p:extLst>
      <p:ext uri="{BB962C8B-B14F-4D97-AF65-F5344CB8AC3E}">
        <p14:creationId xmlns:p14="http://schemas.microsoft.com/office/powerpoint/2010/main" val="473208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905000"/>
            <a:ext cx="8229600" cy="4525963"/>
          </a:xfrm>
        </p:spPr>
        <p:txBody>
          <a:bodyPr/>
          <a:lstStyle/>
          <a:p>
            <a:pPr lvl="0"/>
            <a:endParaRPr lang="en-US" noProof="0"/>
          </a:p>
        </p:txBody>
      </p:sp>
    </p:spTree>
    <p:extLst>
      <p:ext uri="{BB962C8B-B14F-4D97-AF65-F5344CB8AC3E}">
        <p14:creationId xmlns:p14="http://schemas.microsoft.com/office/powerpoint/2010/main" val="26148025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100138"/>
            <a:ext cx="9144000" cy="176212"/>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prstClr val="white"/>
              </a:solidFill>
            </a:endParaRPr>
          </a:p>
        </p:txBody>
      </p:sp>
      <p:sp>
        <p:nvSpPr>
          <p:cNvPr id="2" name="Title 1"/>
          <p:cNvSpPr>
            <a:spLocks noGrp="1"/>
          </p:cNvSpPr>
          <p:nvPr>
            <p:ph type="title"/>
          </p:nvPr>
        </p:nvSpPr>
        <p:spPr>
          <a:xfrm>
            <a:off x="356934" y="301626"/>
            <a:ext cx="8462029" cy="756707"/>
          </a:xfrm>
        </p:spPr>
        <p:txBody>
          <a:bodyPr/>
          <a:lstStyle>
            <a:lvl1pPr>
              <a:defRPr sz="2200" b="0" i="0">
                <a:solidFill>
                  <a:schemeClr val="tx1"/>
                </a:solidFill>
              </a:defRPr>
            </a:lvl1pPr>
          </a:lstStyle>
          <a:p>
            <a:r>
              <a:rPr lang="en-US"/>
              <a:t>Click to edit Master title style</a:t>
            </a:r>
            <a:endParaRPr lang="en-US" dirty="0"/>
          </a:p>
        </p:txBody>
      </p:sp>
      <p:sp>
        <p:nvSpPr>
          <p:cNvPr id="7"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a:t>Click to edit Master text styles</a:t>
            </a:r>
          </a:p>
        </p:txBody>
      </p:sp>
      <p:sp>
        <p:nvSpPr>
          <p:cNvPr id="5" name="Footer Placeholder 5"/>
          <p:cNvSpPr>
            <a:spLocks noGrp="1"/>
          </p:cNvSpPr>
          <p:nvPr>
            <p:ph type="ftr" sz="quarter" idx="14"/>
          </p:nvPr>
        </p:nvSpPr>
        <p:spPr/>
        <p:txBody>
          <a:bodyPr/>
          <a:lstStyle>
            <a:lvl1pPr>
              <a:defRPr/>
            </a:lvl1pPr>
          </a:lstStyle>
          <a:p>
            <a:pPr>
              <a:defRPr/>
            </a:pPr>
            <a:endParaRPr lang="en-US">
              <a:solidFill>
                <a:srgbClr val="000000">
                  <a:lumMod val="65000"/>
                  <a:lumOff val="35000"/>
                </a:srgbClr>
              </a:solidFill>
            </a:endParaRPr>
          </a:p>
        </p:txBody>
      </p:sp>
      <p:sp>
        <p:nvSpPr>
          <p:cNvPr id="6" name="Slide Number Placeholder 7"/>
          <p:cNvSpPr>
            <a:spLocks noGrp="1"/>
          </p:cNvSpPr>
          <p:nvPr>
            <p:ph type="sldNum" sz="quarter" idx="15"/>
          </p:nvPr>
        </p:nvSpPr>
        <p:spPr/>
        <p:txBody>
          <a:bodyPr/>
          <a:lstStyle>
            <a:lvl1pPr>
              <a:defRPr/>
            </a:lvl1pPr>
          </a:lstStyle>
          <a:p>
            <a:fld id="{B439F95D-CD6C-461B-AC55-2EEF1AD0C511}" type="slidenum">
              <a:rPr lang="en-US"/>
              <a:pPr/>
              <a:t>‹#›</a:t>
            </a:fld>
            <a:endParaRPr lang="en-US"/>
          </a:p>
        </p:txBody>
      </p:sp>
    </p:spTree>
    <p:extLst>
      <p:ext uri="{BB962C8B-B14F-4D97-AF65-F5344CB8AC3E}">
        <p14:creationId xmlns:p14="http://schemas.microsoft.com/office/powerpoint/2010/main" val="27070489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ull Page">
    <p:spTree>
      <p:nvGrpSpPr>
        <p:cNvPr id="1" name=""/>
        <p:cNvGrpSpPr/>
        <p:nvPr/>
      </p:nvGrpSpPr>
      <p:grpSpPr>
        <a:xfrm>
          <a:off x="0" y="0"/>
          <a:ext cx="0" cy="0"/>
          <a:chOff x="0" y="0"/>
          <a:chExt cx="0" cy="0"/>
        </a:xfrm>
      </p:grpSpPr>
      <p:sp>
        <p:nvSpPr>
          <p:cNvPr id="4"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solidFill>
                <a:srgbClr val="021F43"/>
              </a:solidFill>
            </a:endParaRPr>
          </a:p>
        </p:txBody>
      </p:sp>
      <p:sp>
        <p:nvSpPr>
          <p:cNvPr id="5"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solidFill>
                <a:srgbClr val="021F43"/>
              </a:solidFill>
            </a:endParaRPr>
          </a:p>
        </p:txBody>
      </p:sp>
      <p:sp>
        <p:nvSpPr>
          <p:cNvPr id="6"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7"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9"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0"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1"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2"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3"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4"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5"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6"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7"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8"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9"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0"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1"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2"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3"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4"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5"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6"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7"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8"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9"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30"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1"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2"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3"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4"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5"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6"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7"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8"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9"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0"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1"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2"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43"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4"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5"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6"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7"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8"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49"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0"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1"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2"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3"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4"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5"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6"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7"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8"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9"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60"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61"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62"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324" name="Title 323"/>
          <p:cNvSpPr>
            <a:spLocks noGrp="1"/>
          </p:cNvSpPr>
          <p:nvPr>
            <p:ph type="title"/>
          </p:nvPr>
        </p:nvSpPr>
        <p:spPr>
          <a:xfrm>
            <a:off x="343401" y="301625"/>
            <a:ext cx="8439652" cy="1031875"/>
          </a:xfrm>
        </p:spPr>
        <p:txBody>
          <a:bodyPr/>
          <a:lstStyle>
            <a:lvl1pPr>
              <a:defRPr b="0" i="0" cap="none" baseline="0">
                <a:solidFill>
                  <a:schemeClr val="tx1"/>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343401" y="1460500"/>
            <a:ext cx="8440305" cy="4600863"/>
          </a:xfrm>
        </p:spPr>
        <p:txBody>
          <a:bodyPr>
            <a:normAutofit/>
          </a:bodyPr>
          <a:lstStyle>
            <a:lvl1pPr>
              <a:lnSpc>
                <a:spcPct val="130000"/>
              </a:lnSpc>
              <a:spcBef>
                <a:spcPts val="1200"/>
              </a:spcBef>
              <a:defRPr>
                <a:solidFill>
                  <a:srgbClr val="7F7F7F"/>
                </a:solidFill>
              </a:defRPr>
            </a:lvl1pPr>
            <a:lvl2pPr>
              <a:lnSpc>
                <a:spcPct val="130000"/>
              </a:lnSpc>
              <a:spcBef>
                <a:spcPts val="1200"/>
              </a:spcBef>
              <a:buClr>
                <a:schemeClr val="tx2">
                  <a:lumMod val="50000"/>
                  <a:lumOff val="50000"/>
                </a:schemeClr>
              </a:buClr>
              <a:defRPr>
                <a:solidFill>
                  <a:srgbClr val="7F7F7F"/>
                </a:solidFill>
              </a:defRPr>
            </a:lvl2pPr>
            <a:lvl3pPr marL="557784">
              <a:lnSpc>
                <a:spcPct val="130000"/>
              </a:lnSpc>
              <a:spcBef>
                <a:spcPts val="0"/>
              </a:spcBef>
              <a:buClr>
                <a:schemeClr val="tx2">
                  <a:lumMod val="50000"/>
                  <a:lumOff val="50000"/>
                </a:schemeClr>
              </a:buClr>
              <a:defRPr>
                <a:solidFill>
                  <a:srgbClr val="7F7F7F"/>
                </a:solidFill>
              </a:defRPr>
            </a:lvl3pPr>
            <a:lvl4pPr>
              <a:lnSpc>
                <a:spcPct val="130000"/>
              </a:lnSpc>
              <a:spcBef>
                <a:spcPts val="0"/>
              </a:spcBef>
              <a:buClr>
                <a:schemeClr val="tx2">
                  <a:lumMod val="50000"/>
                  <a:lumOff val="50000"/>
                </a:schemeClr>
              </a:buClr>
              <a:defRPr>
                <a:solidFill>
                  <a:srgbClr val="7F7F7F"/>
                </a:solidFill>
              </a:defRPr>
            </a:lvl4pPr>
            <a:lvl5pPr>
              <a:lnSpc>
                <a:spcPct val="130000"/>
              </a:lnSpc>
              <a:spcBef>
                <a:spcPts val="0"/>
              </a:spcBef>
              <a:buClr>
                <a:schemeClr val="tx2">
                  <a:lumMod val="50000"/>
                  <a:lumOff val="50000"/>
                </a:schemeClr>
              </a:buClr>
              <a:defRPr>
                <a:solidFill>
                  <a:srgbClr val="7F7F7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3" name="Footer Placeholder 8"/>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
        <p:nvSpPr>
          <p:cNvPr id="64" name="Slide Number Placeholder 9"/>
          <p:cNvSpPr>
            <a:spLocks noGrp="1"/>
          </p:cNvSpPr>
          <p:nvPr>
            <p:ph type="sldNum" sz="quarter" idx="12"/>
          </p:nvPr>
        </p:nvSpPr>
        <p:spPr/>
        <p:txBody>
          <a:bodyPr/>
          <a:lstStyle>
            <a:lvl1pPr>
              <a:defRPr/>
            </a:lvl1pPr>
          </a:lstStyle>
          <a:p>
            <a:fld id="{EE5EAC86-B20B-4647-A102-088E9ED1066F}" type="slidenum">
              <a:rPr lang="en-US"/>
              <a:pPr/>
              <a:t>‹#›</a:t>
            </a:fld>
            <a:endParaRPr lang="en-US"/>
          </a:p>
        </p:txBody>
      </p:sp>
    </p:spTree>
    <p:extLst>
      <p:ext uri="{BB962C8B-B14F-4D97-AF65-F5344CB8AC3E}">
        <p14:creationId xmlns:p14="http://schemas.microsoft.com/office/powerpoint/2010/main" val="323073406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ull Page with Sub-Title">
    <p:spTree>
      <p:nvGrpSpPr>
        <p:cNvPr id="1" name=""/>
        <p:cNvGrpSpPr/>
        <p:nvPr/>
      </p:nvGrpSpPr>
      <p:grpSpPr>
        <a:xfrm>
          <a:off x="0" y="0"/>
          <a:ext cx="0" cy="0"/>
          <a:chOff x="0" y="0"/>
          <a:chExt cx="0" cy="0"/>
        </a:xfrm>
      </p:grpSpPr>
      <p:sp>
        <p:nvSpPr>
          <p:cNvPr id="5"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solidFill>
                <a:srgbClr val="021F43"/>
              </a:solidFill>
            </a:endParaRPr>
          </a:p>
        </p:txBody>
      </p:sp>
      <p:sp>
        <p:nvSpPr>
          <p:cNvPr id="7"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solidFill>
                <a:srgbClr val="021F43"/>
              </a:solidFill>
            </a:endParaRPr>
          </a:p>
        </p:txBody>
      </p:sp>
      <p:sp>
        <p:nvSpPr>
          <p:cNvPr id="324" name="Title 323"/>
          <p:cNvSpPr>
            <a:spLocks noGrp="1"/>
          </p:cNvSpPr>
          <p:nvPr>
            <p:ph type="title"/>
          </p:nvPr>
        </p:nvSpPr>
        <p:spPr>
          <a:xfrm>
            <a:off x="356934" y="301625"/>
            <a:ext cx="8439487" cy="667338"/>
          </a:xfrm>
        </p:spPr>
        <p:txBody>
          <a:bodyPr/>
          <a:lstStyle>
            <a:lvl1pPr>
              <a:defRPr b="0" i="0" cap="none" baseline="0">
                <a:solidFill>
                  <a:srgbClr val="021F43"/>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356934" y="1599260"/>
            <a:ext cx="8440305" cy="4462104"/>
          </a:xfrm>
        </p:spPr>
        <p:txBody>
          <a:bodyPr/>
          <a:lstStyle>
            <a:lvl1pPr>
              <a:defRPr>
                <a:solidFill>
                  <a:srgbClr val="7F7F7F"/>
                </a:solidFill>
              </a:defRPr>
            </a:lvl1pPr>
            <a:lvl2pPr>
              <a:buClr>
                <a:schemeClr val="tx2">
                  <a:lumMod val="50000"/>
                  <a:lumOff val="50000"/>
                </a:schemeClr>
              </a:buClr>
              <a:defRPr>
                <a:solidFill>
                  <a:srgbClr val="7F7F7F"/>
                </a:solidFill>
              </a:defRPr>
            </a:lvl2pPr>
            <a:lvl3pPr marL="557784">
              <a:buClr>
                <a:schemeClr val="tx2">
                  <a:lumMod val="50000"/>
                  <a:lumOff val="50000"/>
                </a:schemeClr>
              </a:buClr>
              <a:defRPr>
                <a:solidFill>
                  <a:srgbClr val="7F7F7F"/>
                </a:solidFill>
              </a:defRPr>
            </a:lvl3pPr>
            <a:lvl4pPr>
              <a:buClr>
                <a:schemeClr val="tx2">
                  <a:lumMod val="50000"/>
                  <a:lumOff val="50000"/>
                </a:schemeClr>
              </a:buClr>
              <a:defRPr>
                <a:solidFill>
                  <a:srgbClr val="7F7F7F"/>
                </a:solidFill>
              </a:defRPr>
            </a:lvl4pPr>
            <a:lvl5pPr>
              <a:buClr>
                <a:schemeClr val="tx2">
                  <a:lumMod val="50000"/>
                  <a:lumOff val="50000"/>
                </a:schemeClr>
              </a:buClr>
              <a:defRPr>
                <a:solidFill>
                  <a:srgbClr val="7F7F7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4"/>
          </p:nvPr>
        </p:nvSpPr>
        <p:spPr>
          <a:xfrm>
            <a:off x="356934" y="1025408"/>
            <a:ext cx="8435473" cy="517408"/>
          </a:xfrm>
        </p:spPr>
        <p:txBody>
          <a:bodyPr>
            <a:normAutofit/>
          </a:bodyPr>
          <a:lstStyle>
            <a:lvl1pPr algn="l">
              <a:lnSpc>
                <a:spcPct val="100000"/>
              </a:lnSpc>
              <a:spcBef>
                <a:spcPts val="0"/>
              </a:spcBef>
              <a:defRPr sz="1600" b="0" cap="none" baseline="0">
                <a:solidFill>
                  <a:schemeClr val="tx1"/>
                </a:solidFill>
              </a:defRPr>
            </a:lvl1pPr>
            <a:lvl2pPr>
              <a:defRPr sz="1600" cap="all">
                <a:solidFill>
                  <a:schemeClr val="tx2">
                    <a:lumMod val="50000"/>
                    <a:lumOff val="50000"/>
                  </a:schemeClr>
                </a:solidFill>
              </a:defRPr>
            </a:lvl2pPr>
            <a:lvl3pPr>
              <a:defRPr sz="1600" cap="all">
                <a:solidFill>
                  <a:schemeClr val="tx2">
                    <a:lumMod val="50000"/>
                    <a:lumOff val="50000"/>
                  </a:schemeClr>
                </a:solidFill>
              </a:defRPr>
            </a:lvl3pPr>
            <a:lvl4pPr>
              <a:defRPr sz="1600" cap="all">
                <a:solidFill>
                  <a:schemeClr val="tx2">
                    <a:lumMod val="50000"/>
                    <a:lumOff val="50000"/>
                  </a:schemeClr>
                </a:solidFill>
              </a:defRPr>
            </a:lvl4pPr>
            <a:lvl5pPr>
              <a:defRPr sz="1600" cap="all">
                <a:solidFill>
                  <a:schemeClr val="tx2">
                    <a:lumMod val="50000"/>
                    <a:lumOff val="50000"/>
                  </a:schemeClr>
                </a:solidFill>
              </a:defRPr>
            </a:lvl5pPr>
          </a:lstStyle>
          <a:p>
            <a:pPr lvl="0"/>
            <a:r>
              <a:rPr lang="en-US"/>
              <a:t>Click to edit Master text styles</a:t>
            </a:r>
          </a:p>
        </p:txBody>
      </p:sp>
      <p:sp>
        <p:nvSpPr>
          <p:cNvPr id="8" name="Footer Placeholder 1"/>
          <p:cNvSpPr>
            <a:spLocks noGrp="1"/>
          </p:cNvSpPr>
          <p:nvPr>
            <p:ph type="ftr" sz="quarter" idx="15"/>
          </p:nvPr>
        </p:nvSpPr>
        <p:spPr/>
        <p:txBody>
          <a:bodyPr/>
          <a:lstStyle>
            <a:lvl1pPr>
              <a:defRPr/>
            </a:lvl1pPr>
          </a:lstStyle>
          <a:p>
            <a:pPr>
              <a:defRPr/>
            </a:pPr>
            <a:endParaRPr lang="en-US">
              <a:solidFill>
                <a:srgbClr val="000000">
                  <a:lumMod val="65000"/>
                  <a:lumOff val="35000"/>
                </a:srgbClr>
              </a:solidFill>
            </a:endParaRPr>
          </a:p>
        </p:txBody>
      </p:sp>
      <p:sp>
        <p:nvSpPr>
          <p:cNvPr id="9" name="Slide Number Placeholder 2"/>
          <p:cNvSpPr>
            <a:spLocks noGrp="1"/>
          </p:cNvSpPr>
          <p:nvPr>
            <p:ph type="sldNum" sz="quarter" idx="16"/>
          </p:nvPr>
        </p:nvSpPr>
        <p:spPr/>
        <p:txBody>
          <a:bodyPr/>
          <a:lstStyle>
            <a:lvl1pPr>
              <a:defRPr/>
            </a:lvl1pPr>
          </a:lstStyle>
          <a:p>
            <a:fld id="{013A3FB9-6CF3-4796-B987-F64D0C0D620B}" type="slidenum">
              <a:rPr lang="en-US"/>
              <a:pPr/>
              <a:t>‹#›</a:t>
            </a:fld>
            <a:endParaRPr lang="en-US"/>
          </a:p>
        </p:txBody>
      </p:sp>
    </p:spTree>
    <p:extLst>
      <p:ext uri="{BB962C8B-B14F-4D97-AF65-F5344CB8AC3E}">
        <p14:creationId xmlns:p14="http://schemas.microsoft.com/office/powerpoint/2010/main" val="1321192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Left Titl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56934" y="306742"/>
            <a:ext cx="3010890" cy="5616076"/>
          </a:xfrm>
        </p:spPr>
        <p:txBody>
          <a:bodyPr anchor="ctr"/>
          <a:lstStyle>
            <a:lvl1pPr algn="l">
              <a:defRPr sz="2400" b="0" i="0" cap="all" baseline="0">
                <a:solidFill>
                  <a:schemeClr val="tx1"/>
                </a:solidFill>
                <a:latin typeface="+mn-lt"/>
                <a:cs typeface="Andes ExtraLight"/>
              </a:defRPr>
            </a:lvl1pPr>
            <a:lvl2pPr algn="l">
              <a:defRPr sz="2400" b="0" i="0" cap="all">
                <a:solidFill>
                  <a:schemeClr val="tx2">
                    <a:lumMod val="50000"/>
                    <a:lumOff val="50000"/>
                  </a:schemeClr>
                </a:solidFill>
                <a:latin typeface="+mn-lt"/>
                <a:cs typeface="Andes ExtraLight"/>
              </a:defRPr>
            </a:lvl2pPr>
            <a:lvl3pPr algn="l">
              <a:defRPr sz="2400" b="0" i="0" cap="all">
                <a:solidFill>
                  <a:schemeClr val="tx2">
                    <a:lumMod val="50000"/>
                    <a:lumOff val="50000"/>
                  </a:schemeClr>
                </a:solidFill>
                <a:latin typeface="+mn-lt"/>
                <a:cs typeface="Andes ExtraLight"/>
              </a:defRPr>
            </a:lvl3pPr>
            <a:lvl4pPr algn="l">
              <a:defRPr sz="2400" b="0" i="0" cap="all">
                <a:solidFill>
                  <a:schemeClr val="tx2">
                    <a:lumMod val="50000"/>
                    <a:lumOff val="50000"/>
                  </a:schemeClr>
                </a:solidFill>
                <a:latin typeface="+mn-lt"/>
                <a:cs typeface="Andes ExtraLight"/>
              </a:defRPr>
            </a:lvl4pPr>
            <a:lvl5pPr algn="l">
              <a:defRPr sz="2400" b="0" i="0" cap="all">
                <a:solidFill>
                  <a:schemeClr val="tx2">
                    <a:lumMod val="50000"/>
                    <a:lumOff val="50000"/>
                  </a:schemeClr>
                </a:solidFill>
                <a:latin typeface="+mn-lt"/>
                <a:cs typeface="Andes ExtraLight"/>
              </a:defRPr>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3683000" y="295615"/>
            <a:ext cx="5207000" cy="5592567"/>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3"/>
          <p:cNvSpPr>
            <a:spLocks noGrp="1"/>
          </p:cNvSpPr>
          <p:nvPr>
            <p:ph type="sldNum" sz="quarter" idx="10"/>
          </p:nvPr>
        </p:nvSpPr>
        <p:spPr/>
        <p:txBody>
          <a:bodyPr/>
          <a:lstStyle>
            <a:lvl1pPr>
              <a:defRPr/>
            </a:lvl1pPr>
          </a:lstStyle>
          <a:p>
            <a:fld id="{CB17FA85-2D8C-4A9E-B090-22C1A33EFF9F}"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4605325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op Titl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lstStyle>
            <a:lvl1pPr>
              <a:defRPr sz="2200" b="0" i="0" baseline="0">
                <a:solidFill>
                  <a:srgbClr val="021F43"/>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3000" y="983838"/>
            <a:ext cx="5207000" cy="4904344"/>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3"/>
          <p:cNvSpPr>
            <a:spLocks noGrp="1"/>
          </p:cNvSpPr>
          <p:nvPr>
            <p:ph type="sldNum" sz="quarter" idx="10"/>
          </p:nvPr>
        </p:nvSpPr>
        <p:spPr/>
        <p:txBody>
          <a:bodyPr/>
          <a:lstStyle>
            <a:lvl1pPr>
              <a:defRPr/>
            </a:lvl1pPr>
          </a:lstStyle>
          <a:p>
            <a:fld id="{273A0BB2-71B8-415B-9C47-7F78DFDB556E}"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30808679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aragraph with Graphic Element">
    <p:spTree>
      <p:nvGrpSpPr>
        <p:cNvPr id="1" name=""/>
        <p:cNvGrpSpPr/>
        <p:nvPr/>
      </p:nvGrpSpPr>
      <p:grpSpPr>
        <a:xfrm>
          <a:off x="0" y="0"/>
          <a:ext cx="0" cy="0"/>
          <a:chOff x="0" y="0"/>
          <a:chExt cx="0" cy="0"/>
        </a:xfrm>
      </p:grpSpPr>
      <p:sp>
        <p:nvSpPr>
          <p:cNvPr id="2" name="Title 1"/>
          <p:cNvSpPr>
            <a:spLocks noGrp="1"/>
          </p:cNvSpPr>
          <p:nvPr>
            <p:ph type="title"/>
          </p:nvPr>
        </p:nvSpPr>
        <p:spPr>
          <a:xfrm>
            <a:off x="320842" y="288636"/>
            <a:ext cx="8569158" cy="461819"/>
          </a:xfrm>
        </p:spPr>
        <p:txBody>
          <a:bodyPr/>
          <a:lstStyle>
            <a:lvl1pPr>
              <a:defRPr sz="2200" b="0" i="0" cap="none" baseline="0">
                <a:solidFill>
                  <a:srgbClr val="021F43"/>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22841" y="1443789"/>
            <a:ext cx="5307263" cy="4545263"/>
          </a:xfrm>
        </p:spPr>
        <p:txBody>
          <a:bodyP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3"/>
          </p:nvPr>
        </p:nvSpPr>
        <p:spPr>
          <a:xfrm>
            <a:off x="321093" y="1003049"/>
            <a:ext cx="3087853" cy="4972050"/>
          </a:xfrm>
        </p:spPr>
        <p:txBody>
          <a:bodyPr rIns="182880" anchor="ctr"/>
          <a:lstStyle>
            <a:lvl1pPr>
              <a:defRPr sz="1600" baseline="0"/>
            </a:lvl1pPr>
          </a:lstStyle>
          <a:p>
            <a:pPr lvl="0"/>
            <a:r>
              <a:rPr lang="en-US"/>
              <a:t>Click to edit Master text styles</a:t>
            </a:r>
          </a:p>
        </p:txBody>
      </p:sp>
      <p:sp>
        <p:nvSpPr>
          <p:cNvPr id="12" name="Text Placeholder 11"/>
          <p:cNvSpPr>
            <a:spLocks noGrp="1"/>
          </p:cNvSpPr>
          <p:nvPr>
            <p:ph type="body" sz="quarter" idx="14"/>
          </p:nvPr>
        </p:nvSpPr>
        <p:spPr>
          <a:xfrm>
            <a:off x="3622675" y="976312"/>
            <a:ext cx="5294062" cy="414003"/>
          </a:xfrm>
        </p:spPr>
        <p:txBody>
          <a:bodyPr/>
          <a:lstStyle>
            <a:lvl1pPr algn="ctr">
              <a:defRPr sz="1600" b="0" cap="all"/>
            </a:lvl1pPr>
          </a:lstStyle>
          <a:p>
            <a:pPr lvl="0"/>
            <a:r>
              <a:rPr lang="en-US"/>
              <a:t>Click to edit Master text styles</a:t>
            </a:r>
          </a:p>
        </p:txBody>
      </p:sp>
      <p:sp>
        <p:nvSpPr>
          <p:cNvPr id="7" name="Slide Number Placeholder 3"/>
          <p:cNvSpPr>
            <a:spLocks noGrp="1"/>
          </p:cNvSpPr>
          <p:nvPr>
            <p:ph type="sldNum" sz="quarter" idx="15"/>
          </p:nvPr>
        </p:nvSpPr>
        <p:spPr/>
        <p:txBody>
          <a:bodyPr/>
          <a:lstStyle>
            <a:lvl1pPr>
              <a:defRPr/>
            </a:lvl1pPr>
          </a:lstStyle>
          <a:p>
            <a:fld id="{FE7028E1-3BC8-4762-A110-A9B22933BF4C}" type="slidenum">
              <a:rPr lang="en-US"/>
              <a:pPr/>
              <a:t>‹#›</a:t>
            </a:fld>
            <a:endParaRPr lang="en-US"/>
          </a:p>
        </p:txBody>
      </p:sp>
      <p:sp>
        <p:nvSpPr>
          <p:cNvPr id="8" name="Footer Placeholder 4"/>
          <p:cNvSpPr>
            <a:spLocks noGrp="1"/>
          </p:cNvSpPr>
          <p:nvPr>
            <p:ph type="ftr" sz="quarter" idx="16"/>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18888901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mparsion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4"/>
            <a:ext cx="8410104" cy="983693"/>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56934" y="1788583"/>
            <a:ext cx="4133273" cy="4399780"/>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3"/>
          <p:cNvSpPr>
            <a:spLocks noGrp="1"/>
          </p:cNvSpPr>
          <p:nvPr>
            <p:ph sz="half" idx="11"/>
          </p:nvPr>
        </p:nvSpPr>
        <p:spPr>
          <a:xfrm>
            <a:off x="4657428" y="1788509"/>
            <a:ext cx="4133088" cy="4402163"/>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3"/>
          <p:cNvSpPr>
            <a:spLocks noGrp="1"/>
          </p:cNvSpPr>
          <p:nvPr>
            <p:ph sz="half" idx="13"/>
          </p:nvPr>
        </p:nvSpPr>
        <p:spPr>
          <a:xfrm>
            <a:off x="356934" y="1429560"/>
            <a:ext cx="4133273"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p:txBody>
      </p:sp>
      <p:sp>
        <p:nvSpPr>
          <p:cNvPr id="8" name="Content Placeholder 3"/>
          <p:cNvSpPr>
            <a:spLocks noGrp="1"/>
          </p:cNvSpPr>
          <p:nvPr>
            <p:ph sz="half" idx="14"/>
          </p:nvPr>
        </p:nvSpPr>
        <p:spPr>
          <a:xfrm>
            <a:off x="4657429" y="1421539"/>
            <a:ext cx="4133088"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p:txBody>
      </p:sp>
      <p:sp>
        <p:nvSpPr>
          <p:cNvPr id="9" name="Slide Number Placeholder 3"/>
          <p:cNvSpPr>
            <a:spLocks noGrp="1"/>
          </p:cNvSpPr>
          <p:nvPr>
            <p:ph type="sldNum" sz="quarter" idx="15"/>
          </p:nvPr>
        </p:nvSpPr>
        <p:spPr/>
        <p:txBody>
          <a:bodyPr/>
          <a:lstStyle>
            <a:lvl1pPr>
              <a:defRPr/>
            </a:lvl1pPr>
          </a:lstStyle>
          <a:p>
            <a:fld id="{AD22E5F7-A7BF-4542-81F0-C0FB45AE2050}" type="slidenum">
              <a:rPr lang="en-US"/>
              <a:pPr/>
              <a:t>‹#›</a:t>
            </a:fld>
            <a:endParaRPr lang="en-US"/>
          </a:p>
        </p:txBody>
      </p:sp>
      <p:sp>
        <p:nvSpPr>
          <p:cNvPr id="10" name="Footer Placeholder 4"/>
          <p:cNvSpPr>
            <a:spLocks noGrp="1"/>
          </p:cNvSpPr>
          <p:nvPr>
            <p:ph type="ftr" sz="quarter" idx="16"/>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8200590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Light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bg2"/>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5" name="Slide Number Placeholder 3"/>
          <p:cNvSpPr>
            <a:spLocks noGrp="1"/>
          </p:cNvSpPr>
          <p:nvPr>
            <p:ph type="sldNum" sz="quarter" idx="10"/>
          </p:nvPr>
        </p:nvSpPr>
        <p:spPr/>
        <p:txBody>
          <a:bodyPr/>
          <a:lstStyle>
            <a:lvl1pPr>
              <a:defRPr/>
            </a:lvl1pPr>
          </a:lstStyle>
          <a:p>
            <a:fld id="{D1DBE971-9CEE-4C37-9492-3C20392D37BA}"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371437991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ark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tx1"/>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5" name="Slide Number Placeholder 3"/>
          <p:cNvSpPr>
            <a:spLocks noGrp="1"/>
          </p:cNvSpPr>
          <p:nvPr>
            <p:ph type="sldNum" sz="quarter" idx="10"/>
          </p:nvPr>
        </p:nvSpPr>
        <p:spPr/>
        <p:txBody>
          <a:bodyPr/>
          <a:lstStyle>
            <a:lvl1pPr>
              <a:defRPr/>
            </a:lvl1pPr>
          </a:lstStyle>
          <a:p>
            <a:fld id="{C0169513-C01F-4D97-A173-9909ADED8F33}"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70369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Light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bg2"/>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5" name="Slide Number Placeholder 3"/>
          <p:cNvSpPr>
            <a:spLocks noGrp="1"/>
          </p:cNvSpPr>
          <p:nvPr>
            <p:ph type="sldNum" sz="quarter" idx="10"/>
          </p:nvPr>
        </p:nvSpPr>
        <p:spPr>
          <a:xfrm>
            <a:off x="360363" y="6356350"/>
            <a:ext cx="317500" cy="365125"/>
          </a:xfrm>
          <a:prstGeom prst="rect">
            <a:avLst/>
          </a:prstGeom>
        </p:spPr>
        <p:txBody>
          <a:bodyPr/>
          <a:lstStyle>
            <a:lvl1pPr>
              <a:defRPr/>
            </a:lvl1pPr>
          </a:lstStyle>
          <a:p>
            <a:fld id="{D1DBE971-9CEE-4C37-9492-3C20392D37BA}" type="slidenum">
              <a:rPr lang="en-US"/>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32498216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omb Stone">
    <p:spTree>
      <p:nvGrpSpPr>
        <p:cNvPr id="1" name=""/>
        <p:cNvGrpSpPr/>
        <p:nvPr/>
      </p:nvGrpSpPr>
      <p:grpSpPr>
        <a:xfrm>
          <a:off x="0" y="0"/>
          <a:ext cx="0" cy="0"/>
          <a:chOff x="0" y="0"/>
          <a:chExt cx="0" cy="0"/>
        </a:xfrm>
      </p:grpSpPr>
      <p:sp>
        <p:nvSpPr>
          <p:cNvPr id="73"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solidFill>
                <a:srgbClr val="021F43"/>
              </a:solidFill>
            </a:endParaRPr>
          </a:p>
        </p:txBody>
      </p:sp>
      <p:sp>
        <p:nvSpPr>
          <p:cNvPr id="7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7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7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7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7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7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8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9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1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1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1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1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1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1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1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1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1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1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2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2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2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2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2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2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2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2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2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2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3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170" name="ClipArt Placeholder 9"/>
          <p:cNvSpPr>
            <a:spLocks noGrp="1"/>
          </p:cNvSpPr>
          <p:nvPr>
            <p:ph type="clipArt" sz="quarter" idx="49"/>
          </p:nvPr>
        </p:nvSpPr>
        <p:spPr>
          <a:xfrm>
            <a:off x="34183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77" name="ClipArt Placeholder 9"/>
          <p:cNvSpPr>
            <a:spLocks noGrp="1"/>
          </p:cNvSpPr>
          <p:nvPr>
            <p:ph type="clipArt" sz="quarter" idx="56"/>
          </p:nvPr>
        </p:nvSpPr>
        <p:spPr>
          <a:xfrm>
            <a:off x="2093047"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84" name="ClipArt Placeholder 9"/>
          <p:cNvSpPr>
            <a:spLocks noGrp="1"/>
          </p:cNvSpPr>
          <p:nvPr>
            <p:ph type="clipArt" sz="quarter" idx="63"/>
          </p:nvPr>
        </p:nvSpPr>
        <p:spPr>
          <a:xfrm>
            <a:off x="3844259"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91" name="ClipArt Placeholder 9"/>
          <p:cNvSpPr>
            <a:spLocks noGrp="1"/>
          </p:cNvSpPr>
          <p:nvPr>
            <p:ph type="clipArt" sz="quarter" idx="70"/>
          </p:nvPr>
        </p:nvSpPr>
        <p:spPr>
          <a:xfrm>
            <a:off x="5595471"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98" name="ClipArt Placeholder 9"/>
          <p:cNvSpPr>
            <a:spLocks noGrp="1"/>
          </p:cNvSpPr>
          <p:nvPr>
            <p:ph type="clipArt" sz="quarter" idx="77"/>
          </p:nvPr>
        </p:nvSpPr>
        <p:spPr>
          <a:xfrm>
            <a:off x="734668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324" name="Title 323"/>
          <p:cNvSpPr>
            <a:spLocks noGrp="1"/>
          </p:cNvSpPr>
          <p:nvPr>
            <p:ph type="title"/>
          </p:nvPr>
        </p:nvSpPr>
        <p:spPr>
          <a:xfrm>
            <a:off x="343401" y="301625"/>
            <a:ext cx="8439652" cy="668193"/>
          </a:xfrm>
        </p:spPr>
        <p:txBody>
          <a:bodyPr/>
          <a:lstStyle>
            <a:lvl1pPr>
              <a:defRPr b="0" i="0">
                <a:solidFill>
                  <a:schemeClr val="bg2"/>
                </a:solidFill>
                <a:latin typeface="+mn-lt"/>
                <a:cs typeface="Andes ExtraLight"/>
              </a:defRPr>
            </a:lvl1pPr>
          </a:lstStyle>
          <a:p>
            <a:r>
              <a:rPr lang="en-US"/>
              <a:t>Click to edit Master title style</a:t>
            </a:r>
            <a:endParaRPr lang="en-US" dirty="0"/>
          </a:p>
        </p:txBody>
      </p:sp>
      <p:sp>
        <p:nvSpPr>
          <p:cNvPr id="171" name="Text Placeholder 2"/>
          <p:cNvSpPr>
            <a:spLocks noGrp="1"/>
          </p:cNvSpPr>
          <p:nvPr>
            <p:ph type="body" sz="quarter" idx="50"/>
          </p:nvPr>
        </p:nvSpPr>
        <p:spPr>
          <a:xfrm>
            <a:off x="60349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72" name="Picture Placeholder 4"/>
          <p:cNvSpPr>
            <a:spLocks noGrp="1"/>
          </p:cNvSpPr>
          <p:nvPr>
            <p:ph type="pic" sz="quarter" idx="51"/>
          </p:nvPr>
        </p:nvSpPr>
        <p:spPr>
          <a:xfrm>
            <a:off x="476491"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73" name="Text Placeholder 2"/>
          <p:cNvSpPr>
            <a:spLocks noGrp="1"/>
          </p:cNvSpPr>
          <p:nvPr>
            <p:ph type="body" sz="quarter" idx="52"/>
          </p:nvPr>
        </p:nvSpPr>
        <p:spPr>
          <a:xfrm>
            <a:off x="46509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74" name="Text Placeholder 2"/>
          <p:cNvSpPr>
            <a:spLocks noGrp="1"/>
          </p:cNvSpPr>
          <p:nvPr>
            <p:ph type="body" sz="quarter" idx="53"/>
          </p:nvPr>
        </p:nvSpPr>
        <p:spPr>
          <a:xfrm>
            <a:off x="46509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75" name="Text Placeholder 2"/>
          <p:cNvSpPr>
            <a:spLocks noGrp="1"/>
          </p:cNvSpPr>
          <p:nvPr>
            <p:ph type="body" sz="quarter" idx="54"/>
          </p:nvPr>
        </p:nvSpPr>
        <p:spPr>
          <a:xfrm>
            <a:off x="46509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76" name="Text Placeholder 2"/>
          <p:cNvSpPr>
            <a:spLocks noGrp="1"/>
          </p:cNvSpPr>
          <p:nvPr>
            <p:ph type="body" sz="quarter" idx="55"/>
          </p:nvPr>
        </p:nvSpPr>
        <p:spPr>
          <a:xfrm>
            <a:off x="46509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78" name="Text Placeholder 2"/>
          <p:cNvSpPr>
            <a:spLocks noGrp="1"/>
          </p:cNvSpPr>
          <p:nvPr>
            <p:ph type="body" sz="quarter" idx="57"/>
          </p:nvPr>
        </p:nvSpPr>
        <p:spPr>
          <a:xfrm>
            <a:off x="23215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79" name="Picture Placeholder 4"/>
          <p:cNvSpPr>
            <a:spLocks noGrp="1"/>
          </p:cNvSpPr>
          <p:nvPr>
            <p:ph type="pic" sz="quarter" idx="58"/>
          </p:nvPr>
        </p:nvSpPr>
        <p:spPr>
          <a:xfrm>
            <a:off x="2194508"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80" name="Text Placeholder 2"/>
          <p:cNvSpPr>
            <a:spLocks noGrp="1"/>
          </p:cNvSpPr>
          <p:nvPr>
            <p:ph type="body" sz="quarter" idx="59"/>
          </p:nvPr>
        </p:nvSpPr>
        <p:spPr>
          <a:xfrm>
            <a:off x="21831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81" name="Text Placeholder 2"/>
          <p:cNvSpPr>
            <a:spLocks noGrp="1"/>
          </p:cNvSpPr>
          <p:nvPr>
            <p:ph type="body" sz="quarter" idx="60"/>
          </p:nvPr>
        </p:nvSpPr>
        <p:spPr>
          <a:xfrm>
            <a:off x="21831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82" name="Text Placeholder 2"/>
          <p:cNvSpPr>
            <a:spLocks noGrp="1"/>
          </p:cNvSpPr>
          <p:nvPr>
            <p:ph type="body" sz="quarter" idx="61"/>
          </p:nvPr>
        </p:nvSpPr>
        <p:spPr>
          <a:xfrm>
            <a:off x="21831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83" name="Text Placeholder 2"/>
          <p:cNvSpPr>
            <a:spLocks noGrp="1"/>
          </p:cNvSpPr>
          <p:nvPr>
            <p:ph type="body" sz="quarter" idx="62"/>
          </p:nvPr>
        </p:nvSpPr>
        <p:spPr>
          <a:xfrm>
            <a:off x="21831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85" name="Text Placeholder 2"/>
          <p:cNvSpPr>
            <a:spLocks noGrp="1"/>
          </p:cNvSpPr>
          <p:nvPr>
            <p:ph type="body" sz="quarter" idx="64"/>
          </p:nvPr>
        </p:nvSpPr>
        <p:spPr>
          <a:xfrm>
            <a:off x="4101439"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86" name="Picture Placeholder 4"/>
          <p:cNvSpPr>
            <a:spLocks noGrp="1"/>
          </p:cNvSpPr>
          <p:nvPr>
            <p:ph type="pic" sz="quarter" idx="65"/>
          </p:nvPr>
        </p:nvSpPr>
        <p:spPr>
          <a:xfrm>
            <a:off x="3974439"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87" name="Text Placeholder 2"/>
          <p:cNvSpPr>
            <a:spLocks noGrp="1"/>
          </p:cNvSpPr>
          <p:nvPr>
            <p:ph type="body" sz="quarter" idx="66"/>
          </p:nvPr>
        </p:nvSpPr>
        <p:spPr>
          <a:xfrm>
            <a:off x="3963047"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88" name="Text Placeholder 2"/>
          <p:cNvSpPr>
            <a:spLocks noGrp="1"/>
          </p:cNvSpPr>
          <p:nvPr>
            <p:ph type="body" sz="quarter" idx="67"/>
          </p:nvPr>
        </p:nvSpPr>
        <p:spPr>
          <a:xfrm>
            <a:off x="3963047"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89" name="Text Placeholder 2"/>
          <p:cNvSpPr>
            <a:spLocks noGrp="1"/>
          </p:cNvSpPr>
          <p:nvPr>
            <p:ph type="body" sz="quarter" idx="68"/>
          </p:nvPr>
        </p:nvSpPr>
        <p:spPr>
          <a:xfrm>
            <a:off x="3963047"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0" name="Text Placeholder 2"/>
          <p:cNvSpPr>
            <a:spLocks noGrp="1"/>
          </p:cNvSpPr>
          <p:nvPr>
            <p:ph type="body" sz="quarter" idx="69"/>
          </p:nvPr>
        </p:nvSpPr>
        <p:spPr>
          <a:xfrm>
            <a:off x="3963047"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2" name="Text Placeholder 2"/>
          <p:cNvSpPr>
            <a:spLocks noGrp="1"/>
          </p:cNvSpPr>
          <p:nvPr>
            <p:ph type="body" sz="quarter" idx="71"/>
          </p:nvPr>
        </p:nvSpPr>
        <p:spPr>
          <a:xfrm>
            <a:off x="58631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93" name="Picture Placeholder 4"/>
          <p:cNvSpPr>
            <a:spLocks noGrp="1"/>
          </p:cNvSpPr>
          <p:nvPr>
            <p:ph type="pic" sz="quarter" idx="72"/>
          </p:nvPr>
        </p:nvSpPr>
        <p:spPr>
          <a:xfrm>
            <a:off x="5736108"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94" name="Text Placeholder 2"/>
          <p:cNvSpPr>
            <a:spLocks noGrp="1"/>
          </p:cNvSpPr>
          <p:nvPr>
            <p:ph type="body" sz="quarter" idx="73"/>
          </p:nvPr>
        </p:nvSpPr>
        <p:spPr>
          <a:xfrm>
            <a:off x="57247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95" name="Text Placeholder 2"/>
          <p:cNvSpPr>
            <a:spLocks noGrp="1"/>
          </p:cNvSpPr>
          <p:nvPr>
            <p:ph type="body" sz="quarter" idx="74"/>
          </p:nvPr>
        </p:nvSpPr>
        <p:spPr>
          <a:xfrm>
            <a:off x="57247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96" name="Text Placeholder 2"/>
          <p:cNvSpPr>
            <a:spLocks noGrp="1"/>
          </p:cNvSpPr>
          <p:nvPr>
            <p:ph type="body" sz="quarter" idx="75"/>
          </p:nvPr>
        </p:nvSpPr>
        <p:spPr>
          <a:xfrm>
            <a:off x="57247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7" name="Text Placeholder 2"/>
          <p:cNvSpPr>
            <a:spLocks noGrp="1"/>
          </p:cNvSpPr>
          <p:nvPr>
            <p:ph type="body" sz="quarter" idx="76"/>
          </p:nvPr>
        </p:nvSpPr>
        <p:spPr>
          <a:xfrm>
            <a:off x="57247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9" name="Text Placeholder 2"/>
          <p:cNvSpPr>
            <a:spLocks noGrp="1"/>
          </p:cNvSpPr>
          <p:nvPr>
            <p:ph type="body" sz="quarter" idx="78"/>
          </p:nvPr>
        </p:nvSpPr>
        <p:spPr>
          <a:xfrm>
            <a:off x="763646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200" name="Picture Placeholder 4"/>
          <p:cNvSpPr>
            <a:spLocks noGrp="1"/>
          </p:cNvSpPr>
          <p:nvPr>
            <p:ph type="pic" sz="quarter" idx="79"/>
          </p:nvPr>
        </p:nvSpPr>
        <p:spPr>
          <a:xfrm>
            <a:off x="7509461"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201" name="Text Placeholder 2"/>
          <p:cNvSpPr>
            <a:spLocks noGrp="1"/>
          </p:cNvSpPr>
          <p:nvPr>
            <p:ph type="body" sz="quarter" idx="80"/>
          </p:nvPr>
        </p:nvSpPr>
        <p:spPr>
          <a:xfrm>
            <a:off x="749806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02" name="Text Placeholder 2"/>
          <p:cNvSpPr>
            <a:spLocks noGrp="1"/>
          </p:cNvSpPr>
          <p:nvPr>
            <p:ph type="body" sz="quarter" idx="81"/>
          </p:nvPr>
        </p:nvSpPr>
        <p:spPr>
          <a:xfrm>
            <a:off x="749806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03" name="Text Placeholder 2"/>
          <p:cNvSpPr>
            <a:spLocks noGrp="1"/>
          </p:cNvSpPr>
          <p:nvPr>
            <p:ph type="body" sz="quarter" idx="82"/>
          </p:nvPr>
        </p:nvSpPr>
        <p:spPr>
          <a:xfrm>
            <a:off x="749806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04" name="Text Placeholder 2"/>
          <p:cNvSpPr>
            <a:spLocks noGrp="1"/>
          </p:cNvSpPr>
          <p:nvPr>
            <p:ph type="body" sz="quarter" idx="83"/>
          </p:nvPr>
        </p:nvSpPr>
        <p:spPr>
          <a:xfrm>
            <a:off x="749806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05" name="ClipArt Placeholder 9"/>
          <p:cNvSpPr>
            <a:spLocks noGrp="1"/>
          </p:cNvSpPr>
          <p:nvPr>
            <p:ph type="clipArt" sz="quarter" idx="84"/>
          </p:nvPr>
        </p:nvSpPr>
        <p:spPr>
          <a:xfrm>
            <a:off x="349091"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6" name="ClipArt Placeholder 9"/>
          <p:cNvSpPr>
            <a:spLocks noGrp="1"/>
          </p:cNvSpPr>
          <p:nvPr>
            <p:ph type="clipArt" sz="quarter" idx="85"/>
          </p:nvPr>
        </p:nvSpPr>
        <p:spPr>
          <a:xfrm>
            <a:off x="2100304"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7" name="ClipArt Placeholder 9"/>
          <p:cNvSpPr>
            <a:spLocks noGrp="1"/>
          </p:cNvSpPr>
          <p:nvPr>
            <p:ph type="clipArt" sz="quarter" idx="86"/>
          </p:nvPr>
        </p:nvSpPr>
        <p:spPr>
          <a:xfrm>
            <a:off x="3851516"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8" name="ClipArt Placeholder 9"/>
          <p:cNvSpPr>
            <a:spLocks noGrp="1"/>
          </p:cNvSpPr>
          <p:nvPr>
            <p:ph type="clipArt" sz="quarter" idx="87"/>
          </p:nvPr>
        </p:nvSpPr>
        <p:spPr>
          <a:xfrm>
            <a:off x="5602728"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9" name="ClipArt Placeholder 9"/>
          <p:cNvSpPr>
            <a:spLocks noGrp="1"/>
          </p:cNvSpPr>
          <p:nvPr>
            <p:ph type="clipArt" sz="quarter" idx="88"/>
          </p:nvPr>
        </p:nvSpPr>
        <p:spPr>
          <a:xfrm>
            <a:off x="7353941"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10" name="Text Placeholder 2"/>
          <p:cNvSpPr>
            <a:spLocks noGrp="1"/>
          </p:cNvSpPr>
          <p:nvPr>
            <p:ph type="body" sz="quarter" idx="89"/>
          </p:nvPr>
        </p:nvSpPr>
        <p:spPr>
          <a:xfrm>
            <a:off x="610748"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11" name="Picture Placeholder 4"/>
          <p:cNvSpPr>
            <a:spLocks noGrp="1"/>
          </p:cNvSpPr>
          <p:nvPr>
            <p:ph type="pic" sz="quarter" idx="90"/>
          </p:nvPr>
        </p:nvSpPr>
        <p:spPr>
          <a:xfrm>
            <a:off x="483748"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12" name="Text Placeholder 2"/>
          <p:cNvSpPr>
            <a:spLocks noGrp="1"/>
          </p:cNvSpPr>
          <p:nvPr>
            <p:ph type="body" sz="quarter" idx="91"/>
          </p:nvPr>
        </p:nvSpPr>
        <p:spPr>
          <a:xfrm>
            <a:off x="47235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13" name="Text Placeholder 2"/>
          <p:cNvSpPr>
            <a:spLocks noGrp="1"/>
          </p:cNvSpPr>
          <p:nvPr>
            <p:ph type="body" sz="quarter" idx="92"/>
          </p:nvPr>
        </p:nvSpPr>
        <p:spPr>
          <a:xfrm>
            <a:off x="47235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14" name="Text Placeholder 2"/>
          <p:cNvSpPr>
            <a:spLocks noGrp="1"/>
          </p:cNvSpPr>
          <p:nvPr>
            <p:ph type="body" sz="quarter" idx="93"/>
          </p:nvPr>
        </p:nvSpPr>
        <p:spPr>
          <a:xfrm>
            <a:off x="47235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15" name="Text Placeholder 2"/>
          <p:cNvSpPr>
            <a:spLocks noGrp="1"/>
          </p:cNvSpPr>
          <p:nvPr>
            <p:ph type="body" sz="quarter" idx="94"/>
          </p:nvPr>
        </p:nvSpPr>
        <p:spPr>
          <a:xfrm>
            <a:off x="47235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16" name="Text Placeholder 2"/>
          <p:cNvSpPr>
            <a:spLocks noGrp="1"/>
          </p:cNvSpPr>
          <p:nvPr>
            <p:ph type="body" sz="quarter" idx="95"/>
          </p:nvPr>
        </p:nvSpPr>
        <p:spPr>
          <a:xfrm>
            <a:off x="2328765"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17" name="Picture Placeholder 4"/>
          <p:cNvSpPr>
            <a:spLocks noGrp="1"/>
          </p:cNvSpPr>
          <p:nvPr>
            <p:ph type="pic" sz="quarter" idx="96"/>
          </p:nvPr>
        </p:nvSpPr>
        <p:spPr>
          <a:xfrm>
            <a:off x="2201765"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18" name="Text Placeholder 2"/>
          <p:cNvSpPr>
            <a:spLocks noGrp="1"/>
          </p:cNvSpPr>
          <p:nvPr>
            <p:ph type="body" sz="quarter" idx="97"/>
          </p:nvPr>
        </p:nvSpPr>
        <p:spPr>
          <a:xfrm>
            <a:off x="21903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19" name="Text Placeholder 2"/>
          <p:cNvSpPr>
            <a:spLocks noGrp="1"/>
          </p:cNvSpPr>
          <p:nvPr>
            <p:ph type="body" sz="quarter" idx="98"/>
          </p:nvPr>
        </p:nvSpPr>
        <p:spPr>
          <a:xfrm>
            <a:off x="21903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20" name="Text Placeholder 2"/>
          <p:cNvSpPr>
            <a:spLocks noGrp="1"/>
          </p:cNvSpPr>
          <p:nvPr>
            <p:ph type="body" sz="quarter" idx="99"/>
          </p:nvPr>
        </p:nvSpPr>
        <p:spPr>
          <a:xfrm>
            <a:off x="21903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1" name="Text Placeholder 2"/>
          <p:cNvSpPr>
            <a:spLocks noGrp="1"/>
          </p:cNvSpPr>
          <p:nvPr>
            <p:ph type="body" sz="quarter" idx="100"/>
          </p:nvPr>
        </p:nvSpPr>
        <p:spPr>
          <a:xfrm>
            <a:off x="21903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2" name="Text Placeholder 2"/>
          <p:cNvSpPr>
            <a:spLocks noGrp="1"/>
          </p:cNvSpPr>
          <p:nvPr>
            <p:ph type="body" sz="quarter" idx="101"/>
          </p:nvPr>
        </p:nvSpPr>
        <p:spPr>
          <a:xfrm>
            <a:off x="4108696"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23" name="Picture Placeholder 4"/>
          <p:cNvSpPr>
            <a:spLocks noGrp="1"/>
          </p:cNvSpPr>
          <p:nvPr>
            <p:ph type="pic" sz="quarter" idx="102"/>
          </p:nvPr>
        </p:nvSpPr>
        <p:spPr>
          <a:xfrm>
            <a:off x="3981696"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24" name="Text Placeholder 2"/>
          <p:cNvSpPr>
            <a:spLocks noGrp="1"/>
          </p:cNvSpPr>
          <p:nvPr>
            <p:ph type="body" sz="quarter" idx="103"/>
          </p:nvPr>
        </p:nvSpPr>
        <p:spPr>
          <a:xfrm>
            <a:off x="3970304"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25" name="Text Placeholder 2"/>
          <p:cNvSpPr>
            <a:spLocks noGrp="1"/>
          </p:cNvSpPr>
          <p:nvPr>
            <p:ph type="body" sz="quarter" idx="104"/>
          </p:nvPr>
        </p:nvSpPr>
        <p:spPr>
          <a:xfrm>
            <a:off x="3970304"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26" name="Text Placeholder 2"/>
          <p:cNvSpPr>
            <a:spLocks noGrp="1"/>
          </p:cNvSpPr>
          <p:nvPr>
            <p:ph type="body" sz="quarter" idx="105"/>
          </p:nvPr>
        </p:nvSpPr>
        <p:spPr>
          <a:xfrm>
            <a:off x="3970304"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7" name="Text Placeholder 2"/>
          <p:cNvSpPr>
            <a:spLocks noGrp="1"/>
          </p:cNvSpPr>
          <p:nvPr>
            <p:ph type="body" sz="quarter" idx="106"/>
          </p:nvPr>
        </p:nvSpPr>
        <p:spPr>
          <a:xfrm>
            <a:off x="3970304"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8" name="Text Placeholder 2"/>
          <p:cNvSpPr>
            <a:spLocks noGrp="1"/>
          </p:cNvSpPr>
          <p:nvPr>
            <p:ph type="body" sz="quarter" idx="107"/>
          </p:nvPr>
        </p:nvSpPr>
        <p:spPr>
          <a:xfrm>
            <a:off x="5870365"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29" name="Picture Placeholder 4"/>
          <p:cNvSpPr>
            <a:spLocks noGrp="1"/>
          </p:cNvSpPr>
          <p:nvPr>
            <p:ph type="pic" sz="quarter" idx="108"/>
          </p:nvPr>
        </p:nvSpPr>
        <p:spPr>
          <a:xfrm>
            <a:off x="5743365"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30" name="Text Placeholder 2"/>
          <p:cNvSpPr>
            <a:spLocks noGrp="1"/>
          </p:cNvSpPr>
          <p:nvPr>
            <p:ph type="body" sz="quarter" idx="109"/>
          </p:nvPr>
        </p:nvSpPr>
        <p:spPr>
          <a:xfrm>
            <a:off x="57319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31" name="Text Placeholder 2"/>
          <p:cNvSpPr>
            <a:spLocks noGrp="1"/>
          </p:cNvSpPr>
          <p:nvPr>
            <p:ph type="body" sz="quarter" idx="110"/>
          </p:nvPr>
        </p:nvSpPr>
        <p:spPr>
          <a:xfrm>
            <a:off x="57319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32" name="Text Placeholder 2"/>
          <p:cNvSpPr>
            <a:spLocks noGrp="1"/>
          </p:cNvSpPr>
          <p:nvPr>
            <p:ph type="body" sz="quarter" idx="111"/>
          </p:nvPr>
        </p:nvSpPr>
        <p:spPr>
          <a:xfrm>
            <a:off x="57319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3" name="Text Placeholder 2"/>
          <p:cNvSpPr>
            <a:spLocks noGrp="1"/>
          </p:cNvSpPr>
          <p:nvPr>
            <p:ph type="body" sz="quarter" idx="112"/>
          </p:nvPr>
        </p:nvSpPr>
        <p:spPr>
          <a:xfrm>
            <a:off x="57319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4" name="Text Placeholder 2"/>
          <p:cNvSpPr>
            <a:spLocks noGrp="1"/>
          </p:cNvSpPr>
          <p:nvPr>
            <p:ph type="body" sz="quarter" idx="113"/>
          </p:nvPr>
        </p:nvSpPr>
        <p:spPr>
          <a:xfrm>
            <a:off x="7643718"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35" name="Picture Placeholder 4"/>
          <p:cNvSpPr>
            <a:spLocks noGrp="1"/>
          </p:cNvSpPr>
          <p:nvPr>
            <p:ph type="pic" sz="quarter" idx="114"/>
          </p:nvPr>
        </p:nvSpPr>
        <p:spPr>
          <a:xfrm>
            <a:off x="7516718"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36" name="Text Placeholder 2"/>
          <p:cNvSpPr>
            <a:spLocks noGrp="1"/>
          </p:cNvSpPr>
          <p:nvPr>
            <p:ph type="body" sz="quarter" idx="115"/>
          </p:nvPr>
        </p:nvSpPr>
        <p:spPr>
          <a:xfrm>
            <a:off x="750532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37" name="Text Placeholder 2"/>
          <p:cNvSpPr>
            <a:spLocks noGrp="1"/>
          </p:cNvSpPr>
          <p:nvPr>
            <p:ph type="body" sz="quarter" idx="116"/>
          </p:nvPr>
        </p:nvSpPr>
        <p:spPr>
          <a:xfrm>
            <a:off x="750532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38" name="Text Placeholder 2"/>
          <p:cNvSpPr>
            <a:spLocks noGrp="1"/>
          </p:cNvSpPr>
          <p:nvPr>
            <p:ph type="body" sz="quarter" idx="117"/>
          </p:nvPr>
        </p:nvSpPr>
        <p:spPr>
          <a:xfrm>
            <a:off x="750532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9" name="Text Placeholder 2"/>
          <p:cNvSpPr>
            <a:spLocks noGrp="1"/>
          </p:cNvSpPr>
          <p:nvPr>
            <p:ph type="body" sz="quarter" idx="118"/>
          </p:nvPr>
        </p:nvSpPr>
        <p:spPr>
          <a:xfrm>
            <a:off x="750532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31" name="Footer Placeholder 1"/>
          <p:cNvSpPr>
            <a:spLocks noGrp="1"/>
          </p:cNvSpPr>
          <p:nvPr>
            <p:ph type="ftr" sz="quarter" idx="119"/>
          </p:nvPr>
        </p:nvSpPr>
        <p:spPr/>
        <p:txBody>
          <a:bodyPr/>
          <a:lstStyle>
            <a:lvl1pPr>
              <a:defRPr/>
            </a:lvl1pPr>
          </a:lstStyle>
          <a:p>
            <a:pPr>
              <a:defRPr/>
            </a:pPr>
            <a:endParaRPr lang="en-US">
              <a:solidFill>
                <a:srgbClr val="000000">
                  <a:lumMod val="65000"/>
                  <a:lumOff val="35000"/>
                </a:srgbClr>
              </a:solidFill>
            </a:endParaRPr>
          </a:p>
        </p:txBody>
      </p:sp>
      <p:sp>
        <p:nvSpPr>
          <p:cNvPr id="132" name="Slide Number Placeholder 2"/>
          <p:cNvSpPr>
            <a:spLocks noGrp="1"/>
          </p:cNvSpPr>
          <p:nvPr>
            <p:ph type="sldNum" sz="quarter" idx="120"/>
          </p:nvPr>
        </p:nvSpPr>
        <p:spPr/>
        <p:txBody>
          <a:bodyPr/>
          <a:lstStyle>
            <a:lvl1pPr>
              <a:defRPr/>
            </a:lvl1pPr>
          </a:lstStyle>
          <a:p>
            <a:fld id="{35E4B52A-F307-471F-A98A-62B3739AF063}" type="slidenum">
              <a:rPr lang="en-US"/>
              <a:pPr/>
              <a:t>‹#›</a:t>
            </a:fld>
            <a:endParaRPr lang="en-US"/>
          </a:p>
        </p:txBody>
      </p:sp>
    </p:spTree>
    <p:extLst>
      <p:ext uri="{BB962C8B-B14F-4D97-AF65-F5344CB8AC3E}">
        <p14:creationId xmlns:p14="http://schemas.microsoft.com/office/powerpoint/2010/main" val="2396060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hoto Slid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6136106"/>
          </a:xfrm>
        </p:spPr>
        <p:txBody>
          <a:bodyPr/>
          <a:lstStyle>
            <a:lvl1pPr algn="ctr">
              <a:defRPr/>
            </a:lvl1pPr>
          </a:lstStyle>
          <a:p>
            <a:pPr lvl="0"/>
            <a:r>
              <a:rPr lang="en-US" noProof="0"/>
              <a:t>Drag picture to placeholder or click icon to add</a:t>
            </a:r>
            <a:endParaRPr lang="en-US" noProof="0" dirty="0"/>
          </a:p>
        </p:txBody>
      </p:sp>
      <p:sp>
        <p:nvSpPr>
          <p:cNvPr id="3" name="Title 2"/>
          <p:cNvSpPr>
            <a:spLocks noGrp="1"/>
          </p:cNvSpPr>
          <p:nvPr>
            <p:ph type="title"/>
          </p:nvPr>
        </p:nvSpPr>
        <p:spPr>
          <a:xfrm>
            <a:off x="4946316" y="4064001"/>
            <a:ext cx="3978929" cy="1751263"/>
          </a:xfrm>
        </p:spPr>
        <p:txBody>
          <a:bodyPr/>
          <a:lstStyle>
            <a:lvl1pPr>
              <a:defRPr sz="3000" b="0" i="0">
                <a:solidFill>
                  <a:schemeClr val="tx1"/>
                </a:solidFill>
                <a:effectLst/>
                <a:latin typeface="Arial"/>
                <a:cs typeface="Arial"/>
              </a:defRPr>
            </a:lvl1pPr>
          </a:lstStyle>
          <a:p>
            <a:r>
              <a:rPr lang="en-US"/>
              <a:t>Click to edit Master title style</a:t>
            </a:r>
            <a:endParaRPr lang="en-US" dirty="0"/>
          </a:p>
        </p:txBody>
      </p:sp>
      <p:sp>
        <p:nvSpPr>
          <p:cNvPr id="5" name="Slide Number Placeholder 3"/>
          <p:cNvSpPr>
            <a:spLocks noGrp="1"/>
          </p:cNvSpPr>
          <p:nvPr>
            <p:ph type="sldNum" sz="quarter" idx="11"/>
          </p:nvPr>
        </p:nvSpPr>
        <p:spPr/>
        <p:txBody>
          <a:bodyPr/>
          <a:lstStyle>
            <a:lvl1pPr>
              <a:defRPr/>
            </a:lvl1pPr>
          </a:lstStyle>
          <a:p>
            <a:fld id="{C008C30E-4D13-41F1-874D-38F77C5B4CDA}" type="slidenum">
              <a:rPr lang="en-US"/>
              <a:pPr/>
              <a:t>‹#›</a:t>
            </a:fld>
            <a:endParaRPr lang="en-US"/>
          </a:p>
        </p:txBody>
      </p:sp>
      <p:sp>
        <p:nvSpPr>
          <p:cNvPr id="6" name="Footer Placeholder 4"/>
          <p:cNvSpPr>
            <a:spLocks noGrp="1"/>
          </p:cNvSpPr>
          <p:nvPr>
            <p:ph type="ftr" sz="quarter" idx="12"/>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6752405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ull Bleed Photo">
    <p:spTree>
      <p:nvGrpSpPr>
        <p:cNvPr id="1" name=""/>
        <p:cNvGrpSpPr/>
        <p:nvPr/>
      </p:nvGrpSpPr>
      <p:grpSpPr>
        <a:xfrm>
          <a:off x="0" y="0"/>
          <a:ext cx="0" cy="0"/>
          <a:chOff x="0" y="0"/>
          <a:chExt cx="0" cy="0"/>
        </a:xfrm>
      </p:grpSpPr>
      <p:sp>
        <p:nvSpPr>
          <p:cNvPr id="5" name="Rectangle 9"/>
          <p:cNvSpPr>
            <a:spLocks noChangeArrowheads="1"/>
          </p:cNvSpPr>
          <p:nvPr/>
        </p:nvSpPr>
        <p:spPr bwMode="auto">
          <a:xfrm>
            <a:off x="3846513" y="5302250"/>
            <a:ext cx="5297487" cy="1555750"/>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rgbClr val="021F43"/>
              </a:solidFill>
            </a:endParaRPr>
          </a:p>
        </p:txBody>
      </p:sp>
      <p:sp>
        <p:nvSpPr>
          <p:cNvPr id="4" name="Picture Placeholder 3"/>
          <p:cNvSpPr>
            <a:spLocks noGrp="1"/>
          </p:cNvSpPr>
          <p:nvPr>
            <p:ph type="pic" sz="quarter" idx="10"/>
          </p:nvPr>
        </p:nvSpPr>
        <p:spPr>
          <a:xfrm>
            <a:off x="0" y="0"/>
            <a:ext cx="9144000" cy="6858000"/>
          </a:xfrm>
        </p:spPr>
        <p:txBody>
          <a:bodyPr/>
          <a:lstStyle>
            <a:lvl1pPr algn="ctr">
              <a:defRPr baseline="0"/>
            </a:lvl1pPr>
          </a:lstStyle>
          <a:p>
            <a:pPr lvl="0"/>
            <a:r>
              <a:rPr lang="en-US" noProof="0"/>
              <a:t>Drag picture to placeholder or click icon to add</a:t>
            </a:r>
            <a:endParaRPr lang="en-US" noProof="0" dirty="0"/>
          </a:p>
        </p:txBody>
      </p:sp>
      <p:sp>
        <p:nvSpPr>
          <p:cNvPr id="3" name="Title 2"/>
          <p:cNvSpPr>
            <a:spLocks noGrp="1"/>
          </p:cNvSpPr>
          <p:nvPr>
            <p:ph type="title"/>
          </p:nvPr>
        </p:nvSpPr>
        <p:spPr>
          <a:xfrm>
            <a:off x="4946316" y="3075216"/>
            <a:ext cx="3978929" cy="1950356"/>
          </a:xfrm>
        </p:spPr>
        <p:txBody>
          <a:bodyPr/>
          <a:lstStyle>
            <a:lvl1pPr>
              <a:defRPr sz="3000" b="0" i="0" baseline="0">
                <a:solidFill>
                  <a:schemeClr val="tx1"/>
                </a:solidFill>
                <a:effectLst/>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23589880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On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32417"/>
            <a:ext cx="8445500" cy="5069416"/>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4" name="Slide Number Placeholder 3"/>
          <p:cNvSpPr>
            <a:spLocks noGrp="1"/>
          </p:cNvSpPr>
          <p:nvPr>
            <p:ph type="sldNum" sz="quarter" idx="19"/>
          </p:nvPr>
        </p:nvSpPr>
        <p:spPr/>
        <p:txBody>
          <a:bodyPr/>
          <a:lstStyle>
            <a:lvl1pPr>
              <a:defRPr/>
            </a:lvl1pPr>
          </a:lstStyle>
          <a:p>
            <a:fld id="{9B15DD49-3D6F-4F74-B5E9-9EF75E04E877}" type="slidenum">
              <a:rPr lang="en-US"/>
              <a:pPr/>
              <a:t>‹#›</a:t>
            </a:fld>
            <a:endParaRPr lang="en-US"/>
          </a:p>
        </p:txBody>
      </p:sp>
      <p:sp>
        <p:nvSpPr>
          <p:cNvPr id="6" name="Footer Placeholder 4"/>
          <p:cNvSpPr>
            <a:spLocks noGrp="1"/>
          </p:cNvSpPr>
          <p:nvPr>
            <p:ph type="ftr" sz="quarter" idx="20"/>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25700676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wo Cha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5048250"/>
          </a:xfrm>
        </p:spPr>
        <p:txBody>
          <a:bodyPr/>
          <a:lstStyle/>
          <a:p>
            <a:pPr lvl="0"/>
            <a:endParaRPr lang="en-US" noProof="0"/>
          </a:p>
        </p:txBody>
      </p:sp>
      <p:sp>
        <p:nvSpPr>
          <p:cNvPr id="6" name="Slide Number Placeholder 3"/>
          <p:cNvSpPr>
            <a:spLocks noGrp="1"/>
          </p:cNvSpPr>
          <p:nvPr>
            <p:ph type="sldNum" sz="quarter" idx="20"/>
          </p:nvPr>
        </p:nvSpPr>
        <p:spPr/>
        <p:txBody>
          <a:bodyPr/>
          <a:lstStyle>
            <a:lvl1pPr>
              <a:defRPr/>
            </a:lvl1pPr>
          </a:lstStyle>
          <a:p>
            <a:fld id="{932CCCDE-FE7F-426E-9ACD-ADDD7D47A0C6}" type="slidenum">
              <a:rPr lang="en-US"/>
              <a:pPr/>
              <a:t>‹#›</a:t>
            </a:fld>
            <a:endParaRPr lang="en-US"/>
          </a:p>
        </p:txBody>
      </p:sp>
      <p:sp>
        <p:nvSpPr>
          <p:cNvPr id="7" name="Footer Placeholder 4"/>
          <p:cNvSpPr>
            <a:spLocks noGrp="1"/>
          </p:cNvSpPr>
          <p:nvPr>
            <p:ph type="ftr" sz="quarter" idx="2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123862978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hre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6" name="Slide Number Placeholder 3"/>
          <p:cNvSpPr>
            <a:spLocks noGrp="1"/>
          </p:cNvSpPr>
          <p:nvPr>
            <p:ph type="sldNum" sz="quarter" idx="21"/>
          </p:nvPr>
        </p:nvSpPr>
        <p:spPr/>
        <p:txBody>
          <a:bodyPr/>
          <a:lstStyle>
            <a:lvl1pPr>
              <a:defRPr/>
            </a:lvl1pPr>
          </a:lstStyle>
          <a:p>
            <a:fld id="{95EC464B-DB9A-4515-8DA0-B4141BA3F33E}" type="slidenum">
              <a:rPr lang="en-US"/>
              <a:pPr/>
              <a:t>‹#›</a:t>
            </a:fld>
            <a:endParaRPr lang="en-US"/>
          </a:p>
        </p:txBody>
      </p:sp>
      <p:sp>
        <p:nvSpPr>
          <p:cNvPr id="7" name="Footer Placeholder 4"/>
          <p:cNvSpPr>
            <a:spLocks noGrp="1"/>
          </p:cNvSpPr>
          <p:nvPr>
            <p:ph type="ftr" sz="quarter" idx="22"/>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486626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Four Char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9" name="Chart Placeholder 4"/>
          <p:cNvSpPr>
            <a:spLocks noGrp="1"/>
          </p:cNvSpPr>
          <p:nvPr>
            <p:ph type="chart" sz="quarter" idx="21"/>
          </p:nvPr>
        </p:nvSpPr>
        <p:spPr>
          <a:xfrm>
            <a:off x="347133" y="1140883"/>
            <a:ext cx="4159249" cy="2461684"/>
          </a:xfrm>
        </p:spPr>
        <p:txBody>
          <a:bodyPr/>
          <a:lstStyle/>
          <a:p>
            <a:pPr lvl="0"/>
            <a:endParaRPr lang="en-US" noProof="0" dirty="0"/>
          </a:p>
        </p:txBody>
      </p:sp>
      <p:sp>
        <p:nvSpPr>
          <p:cNvPr id="14" name="Chart Placeholder 4"/>
          <p:cNvSpPr>
            <a:spLocks noGrp="1"/>
          </p:cNvSpPr>
          <p:nvPr>
            <p:ph type="chart" sz="quarter" idx="22"/>
          </p:nvPr>
        </p:nvSpPr>
        <p:spPr>
          <a:xfrm>
            <a:off x="351366" y="3716867"/>
            <a:ext cx="4159249" cy="2461684"/>
          </a:xfrm>
        </p:spPr>
        <p:txBody>
          <a:bodyPr/>
          <a:lstStyle/>
          <a:p>
            <a:pPr lvl="0"/>
            <a:endParaRPr lang="en-US" noProof="0" dirty="0"/>
          </a:p>
        </p:txBody>
      </p:sp>
      <p:sp>
        <p:nvSpPr>
          <p:cNvPr id="7" name="Slide Number Placeholder 3"/>
          <p:cNvSpPr>
            <a:spLocks noGrp="1"/>
          </p:cNvSpPr>
          <p:nvPr>
            <p:ph type="sldNum" sz="quarter" idx="23"/>
          </p:nvPr>
        </p:nvSpPr>
        <p:spPr/>
        <p:txBody>
          <a:bodyPr/>
          <a:lstStyle>
            <a:lvl1pPr>
              <a:defRPr/>
            </a:lvl1pPr>
          </a:lstStyle>
          <a:p>
            <a:fld id="{50C69535-DA8A-4422-BC03-D40CE91FC8B1}" type="slidenum">
              <a:rPr lang="en-US"/>
              <a:pPr/>
              <a:t>‹#›</a:t>
            </a:fld>
            <a:endParaRPr lang="en-US"/>
          </a:p>
        </p:txBody>
      </p:sp>
      <p:sp>
        <p:nvSpPr>
          <p:cNvPr id="10" name="Footer Placeholder 4"/>
          <p:cNvSpPr>
            <a:spLocks noGrp="1"/>
          </p:cNvSpPr>
          <p:nvPr>
            <p:ph type="ftr" sz="quarter" idx="24"/>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208891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1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2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2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3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4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4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4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4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21F43"/>
              </a:solidFill>
            </a:endParaRPr>
          </a:p>
        </p:txBody>
      </p:sp>
      <p:sp>
        <p:nvSpPr>
          <p:cNvPr id="5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5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6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solidFill>
                <a:srgbClr val="021F43"/>
              </a:solidFill>
            </a:endParaRPr>
          </a:p>
        </p:txBody>
      </p:sp>
      <p:sp>
        <p:nvSpPr>
          <p:cNvPr id="61" name="Rectangle 67"/>
          <p:cNvSpPr>
            <a:spLocks noChangeArrowheads="1"/>
          </p:cNvSpPr>
          <p:nvPr/>
        </p:nvSpPr>
        <p:spPr bwMode="auto">
          <a:xfrm>
            <a:off x="0" y="2828925"/>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prstClr val="white"/>
              </a:solidFill>
            </a:endParaRPr>
          </a:p>
        </p:txBody>
      </p:sp>
      <p:sp>
        <p:nvSpPr>
          <p:cNvPr id="330" name="Title 329"/>
          <p:cNvSpPr>
            <a:spLocks noGrp="1"/>
          </p:cNvSpPr>
          <p:nvPr>
            <p:ph type="title"/>
          </p:nvPr>
        </p:nvSpPr>
        <p:spPr>
          <a:xfrm>
            <a:off x="865910" y="1306550"/>
            <a:ext cx="7296726" cy="1450437"/>
          </a:xfrm>
        </p:spPr>
        <p:txBody>
          <a:bodyPr/>
          <a:lstStyle>
            <a:lvl1pPr>
              <a:defRPr sz="3800" b="1" cap="none" baseline="0">
                <a:solidFill>
                  <a:schemeClr val="bg2"/>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851104" y="3074088"/>
            <a:ext cx="7328771" cy="2397495"/>
          </a:xfrm>
        </p:spPr>
        <p:txBody>
          <a:bodyPr>
            <a:normAutofit/>
          </a:bodyPr>
          <a:lstStyle>
            <a:lvl1pPr>
              <a:lnSpc>
                <a:spcPct val="100000"/>
              </a:lnSpc>
              <a:defRPr sz="3000" b="0" i="0" cap="none" baseline="0">
                <a:solidFill>
                  <a:schemeClr val="tx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p:txBody>
      </p:sp>
    </p:spTree>
    <p:extLst>
      <p:ext uri="{BB962C8B-B14F-4D97-AF65-F5344CB8AC3E}">
        <p14:creationId xmlns:p14="http://schemas.microsoft.com/office/powerpoint/2010/main" val="369768093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lstStyle>
            <a:lvl1pPr>
              <a:defRPr sz="2200" b="0" i="0" baseline="0">
                <a:solidFill>
                  <a:schemeClr val="tx1"/>
                </a:solidFill>
                <a:latin typeface="+mn-lt"/>
                <a:cs typeface="Andes ExtraLight"/>
              </a:defRPr>
            </a:lvl1pPr>
          </a:lstStyle>
          <a:p>
            <a:r>
              <a:rPr lang="en-US"/>
              <a:t>Click to edit Master title style</a:t>
            </a:r>
            <a:endParaRPr lang="en-US" dirty="0"/>
          </a:p>
        </p:txBody>
      </p:sp>
      <p:sp>
        <p:nvSpPr>
          <p:cNvPr id="6" name="Table Placeholder 5"/>
          <p:cNvSpPr>
            <a:spLocks noGrp="1"/>
          </p:cNvSpPr>
          <p:nvPr>
            <p:ph type="tbl" sz="quarter" idx="13"/>
          </p:nvPr>
        </p:nvSpPr>
        <p:spPr>
          <a:xfrm>
            <a:off x="349779" y="968964"/>
            <a:ext cx="8529637" cy="5249906"/>
          </a:xfrm>
        </p:spPr>
        <p:txBody>
          <a:bodyPr>
            <a:normAutofit/>
          </a:bodyPr>
          <a:lstStyle>
            <a:lvl1pPr>
              <a:lnSpc>
                <a:spcPct val="100000"/>
              </a:lnSpc>
              <a:spcBef>
                <a:spcPts val="0"/>
              </a:spcBef>
              <a:defRPr sz="1200"/>
            </a:lvl1pPr>
          </a:lstStyle>
          <a:p>
            <a:pPr lvl="0"/>
            <a:endParaRPr lang="en-US" noProof="0" dirty="0"/>
          </a:p>
        </p:txBody>
      </p:sp>
      <p:sp>
        <p:nvSpPr>
          <p:cNvPr id="4" name="Slide Number Placeholder 3"/>
          <p:cNvSpPr>
            <a:spLocks noGrp="1"/>
          </p:cNvSpPr>
          <p:nvPr>
            <p:ph type="sldNum" sz="quarter" idx="14"/>
          </p:nvPr>
        </p:nvSpPr>
        <p:spPr/>
        <p:txBody>
          <a:bodyPr/>
          <a:lstStyle>
            <a:lvl1pPr>
              <a:defRPr/>
            </a:lvl1pPr>
          </a:lstStyle>
          <a:p>
            <a:fld id="{744F119B-A136-42A3-B15D-6E27CC2A4742}" type="slidenum">
              <a:rPr lang="en-US"/>
              <a:pPr/>
              <a:t>‹#›</a:t>
            </a:fld>
            <a:endParaRPr lang="en-US"/>
          </a:p>
        </p:txBody>
      </p:sp>
      <p:sp>
        <p:nvSpPr>
          <p:cNvPr id="5" name="Footer Placeholder 4"/>
          <p:cNvSpPr>
            <a:spLocks noGrp="1"/>
          </p:cNvSpPr>
          <p:nvPr>
            <p:ph type="ftr" sz="quarter" idx="15"/>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317267178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solidFill>
                <a:srgbClr val="021F43"/>
              </a:solidFill>
            </a:endParaRPr>
          </a:p>
        </p:txBody>
      </p:sp>
      <p:sp>
        <p:nvSpPr>
          <p:cNvPr id="3" name="Footer Placeholder 2"/>
          <p:cNvSpPr>
            <a:spLocks noGrp="1"/>
          </p:cNvSpPr>
          <p:nvPr>
            <p:ph type="ftr" sz="quarter" idx="11"/>
          </p:nvPr>
        </p:nvSpPr>
        <p:spPr/>
        <p:txBody>
          <a:bodyPr/>
          <a:lstStyle/>
          <a:p>
            <a:endParaRPr lang="en-US">
              <a:solidFill>
                <a:srgbClr val="000000">
                  <a:lumMod val="65000"/>
                  <a:lumOff val="35000"/>
                </a:srgbClr>
              </a:solidFill>
            </a:endParaRPr>
          </a:p>
        </p:txBody>
      </p:sp>
      <p:sp>
        <p:nvSpPr>
          <p:cNvPr id="4" name="Slide Number Placeholder 3"/>
          <p:cNvSpPr>
            <a:spLocks noGrp="1"/>
          </p:cNvSpPr>
          <p:nvPr>
            <p:ph type="sldNum" sz="quarter" idx="12"/>
          </p:nvPr>
        </p:nvSpPr>
        <p:spPr/>
        <p:txBody>
          <a:bodyPr/>
          <a:lstStyle/>
          <a:p>
            <a:fld id="{1BEBCA80-199F-4F2B-9EE4-400AF002EB53}" type="slidenum">
              <a:rPr lang="en-US" smtClean="0"/>
              <a:pPr/>
              <a:t>‹#›</a:t>
            </a:fld>
            <a:endParaRPr lang="en-US"/>
          </a:p>
        </p:txBody>
      </p:sp>
    </p:spTree>
    <p:extLst>
      <p:ext uri="{BB962C8B-B14F-4D97-AF65-F5344CB8AC3E}">
        <p14:creationId xmlns:p14="http://schemas.microsoft.com/office/powerpoint/2010/main" val="4257447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Full Page">
    <p:spTree>
      <p:nvGrpSpPr>
        <p:cNvPr id="1" name=""/>
        <p:cNvGrpSpPr/>
        <p:nvPr/>
      </p:nvGrpSpPr>
      <p:grpSpPr>
        <a:xfrm>
          <a:off x="0" y="0"/>
          <a:ext cx="0" cy="0"/>
          <a:chOff x="0" y="0"/>
          <a:chExt cx="0" cy="0"/>
        </a:xfrm>
      </p:grpSpPr>
      <p:sp>
        <p:nvSpPr>
          <p:cNvPr id="4"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6"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0"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0"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3"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0"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2"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24" name="Title 323"/>
          <p:cNvSpPr>
            <a:spLocks noGrp="1"/>
          </p:cNvSpPr>
          <p:nvPr>
            <p:ph type="title"/>
          </p:nvPr>
        </p:nvSpPr>
        <p:spPr>
          <a:xfrm>
            <a:off x="343401" y="301625"/>
            <a:ext cx="8439652" cy="1031875"/>
          </a:xfrm>
        </p:spPr>
        <p:txBody>
          <a:bodyPr/>
          <a:lstStyle>
            <a:lvl1pPr>
              <a:defRPr b="0" i="0" cap="none" baseline="0">
                <a:solidFill>
                  <a:schemeClr val="tx1"/>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343401" y="1460500"/>
            <a:ext cx="8440305" cy="4600863"/>
          </a:xfrm>
        </p:spPr>
        <p:txBody>
          <a:bodyPr>
            <a:normAutofit/>
          </a:bodyPr>
          <a:lstStyle>
            <a:lvl1pPr>
              <a:lnSpc>
                <a:spcPct val="130000"/>
              </a:lnSpc>
              <a:spcBef>
                <a:spcPts val="1200"/>
              </a:spcBef>
              <a:defRPr>
                <a:solidFill>
                  <a:srgbClr val="7F7F7F"/>
                </a:solidFill>
              </a:defRPr>
            </a:lvl1pPr>
            <a:lvl2pPr>
              <a:lnSpc>
                <a:spcPct val="130000"/>
              </a:lnSpc>
              <a:spcBef>
                <a:spcPts val="1200"/>
              </a:spcBef>
              <a:buClr>
                <a:schemeClr val="tx2">
                  <a:lumMod val="50000"/>
                  <a:lumOff val="50000"/>
                </a:schemeClr>
              </a:buClr>
              <a:defRPr>
                <a:solidFill>
                  <a:srgbClr val="7F7F7F"/>
                </a:solidFill>
              </a:defRPr>
            </a:lvl2pPr>
            <a:lvl3pPr marL="557784">
              <a:lnSpc>
                <a:spcPct val="130000"/>
              </a:lnSpc>
              <a:spcBef>
                <a:spcPts val="0"/>
              </a:spcBef>
              <a:buClr>
                <a:schemeClr val="tx2">
                  <a:lumMod val="50000"/>
                  <a:lumOff val="50000"/>
                </a:schemeClr>
              </a:buClr>
              <a:defRPr>
                <a:solidFill>
                  <a:srgbClr val="7F7F7F"/>
                </a:solidFill>
              </a:defRPr>
            </a:lvl3pPr>
            <a:lvl4pPr>
              <a:lnSpc>
                <a:spcPct val="130000"/>
              </a:lnSpc>
              <a:spcBef>
                <a:spcPts val="0"/>
              </a:spcBef>
              <a:buClr>
                <a:schemeClr val="tx2">
                  <a:lumMod val="50000"/>
                  <a:lumOff val="50000"/>
                </a:schemeClr>
              </a:buClr>
              <a:defRPr>
                <a:solidFill>
                  <a:srgbClr val="7F7F7F"/>
                </a:solidFill>
              </a:defRPr>
            </a:lvl4pPr>
            <a:lvl5pPr>
              <a:lnSpc>
                <a:spcPct val="130000"/>
              </a:lnSpc>
              <a:spcBef>
                <a:spcPts val="0"/>
              </a:spcBef>
              <a:buClr>
                <a:schemeClr val="tx2">
                  <a:lumMod val="50000"/>
                  <a:lumOff val="50000"/>
                </a:schemeClr>
              </a:buClr>
              <a:defRPr>
                <a:solidFill>
                  <a:srgbClr val="7F7F7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3" name="Footer Placeholder 8"/>
          <p:cNvSpPr>
            <a:spLocks noGrp="1"/>
          </p:cNvSpPr>
          <p:nvPr>
            <p:ph type="ftr" sz="quarter" idx="11"/>
          </p:nvPr>
        </p:nvSpPr>
        <p:spPr/>
        <p:txBody>
          <a:bodyPr/>
          <a:lstStyle>
            <a:lvl1pPr>
              <a:defRPr/>
            </a:lvl1pPr>
          </a:lstStyle>
          <a:p>
            <a:pPr>
              <a:defRPr/>
            </a:pPr>
            <a:endParaRPr lang="en-US"/>
          </a:p>
        </p:txBody>
      </p:sp>
      <p:sp>
        <p:nvSpPr>
          <p:cNvPr id="64" name="Slide Number Placeholder 9"/>
          <p:cNvSpPr>
            <a:spLocks noGrp="1"/>
          </p:cNvSpPr>
          <p:nvPr>
            <p:ph type="sldNum" sz="quarter" idx="12"/>
          </p:nvPr>
        </p:nvSpPr>
        <p:spPr>
          <a:xfrm>
            <a:off x="360363" y="6356350"/>
            <a:ext cx="317500" cy="365125"/>
          </a:xfrm>
          <a:prstGeom prst="rect">
            <a:avLst/>
          </a:prstGeom>
        </p:spPr>
        <p:txBody>
          <a:bodyPr/>
          <a:lstStyle>
            <a:lvl1pPr>
              <a:defRPr/>
            </a:lvl1pPr>
          </a:lstStyle>
          <a:p>
            <a:fld id="{EE5EAC86-B20B-4647-A102-088E9ED1066F}" type="slidenum">
              <a:rPr lang="en-US"/>
              <a:pPr/>
              <a:t>‹#›</a:t>
            </a:fld>
            <a:endParaRPr lang="en-US"/>
          </a:p>
        </p:txBody>
      </p:sp>
    </p:spTree>
    <p:extLst>
      <p:ext uri="{BB962C8B-B14F-4D97-AF65-F5344CB8AC3E}">
        <p14:creationId xmlns:p14="http://schemas.microsoft.com/office/powerpoint/2010/main" val="187926192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en-US" noProof="0" dirty="0" err="1"/>
              <a:t>Titlemaster</a:t>
            </a:r>
            <a:endParaRPr lang="en-US" noProof="0" dirty="0"/>
          </a:p>
        </p:txBody>
      </p:sp>
      <p:sp>
        <p:nvSpPr>
          <p:cNvPr id="3" name="Fußzeilenplatzhalter 2"/>
          <p:cNvSpPr>
            <a:spLocks noGrp="1"/>
          </p:cNvSpPr>
          <p:nvPr>
            <p:ph type="ftr" sz="quarter" idx="10"/>
          </p:nvPr>
        </p:nvSpPr>
        <p:spPr/>
        <p:txBody>
          <a:bodyPr/>
          <a:lstStyle/>
          <a:p>
            <a:pPr>
              <a:defRPr/>
            </a:pPr>
            <a:endParaRPr lang="en-US" dirty="0">
              <a:solidFill>
                <a:srgbClr val="000000">
                  <a:lumMod val="65000"/>
                  <a:lumOff val="35000"/>
                </a:srgbClr>
              </a:solidFill>
            </a:endParaRPr>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a:t>
            </a:fld>
            <a:endParaRPr lang="en-US" dirty="0"/>
          </a:p>
        </p:txBody>
      </p:sp>
    </p:spTree>
    <p:extLst>
      <p:ext uri="{BB962C8B-B14F-4D97-AF65-F5344CB8AC3E}">
        <p14:creationId xmlns:p14="http://schemas.microsoft.com/office/powerpoint/2010/main" val="134566268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a:xfrm>
            <a:off x="6400800" y="6356350"/>
            <a:ext cx="2289048" cy="365760"/>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63667-DB94-44C6-84B0-53D38EDDCB3E}"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16377212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100138"/>
            <a:ext cx="9144000" cy="176212"/>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2" name="Title 1"/>
          <p:cNvSpPr>
            <a:spLocks noGrp="1"/>
          </p:cNvSpPr>
          <p:nvPr>
            <p:ph type="title"/>
          </p:nvPr>
        </p:nvSpPr>
        <p:spPr>
          <a:xfrm>
            <a:off x="356934" y="301626"/>
            <a:ext cx="8462029" cy="756707"/>
          </a:xfrm>
        </p:spPr>
        <p:txBody>
          <a:bodyPr/>
          <a:lstStyle>
            <a:lvl1pPr>
              <a:defRPr sz="2200" b="0" i="0">
                <a:solidFill>
                  <a:schemeClr val="tx1"/>
                </a:solidFill>
              </a:defRPr>
            </a:lvl1pPr>
          </a:lstStyle>
          <a:p>
            <a:r>
              <a:rPr lang="en-US"/>
              <a:t>Click to edit Master title style</a:t>
            </a:r>
            <a:endParaRPr lang="en-US" dirty="0"/>
          </a:p>
        </p:txBody>
      </p:sp>
      <p:sp>
        <p:nvSpPr>
          <p:cNvPr id="7"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a:t>Click to edit Master text styles</a:t>
            </a:r>
          </a:p>
        </p:txBody>
      </p:sp>
      <p:sp>
        <p:nvSpPr>
          <p:cNvPr id="5" name="Footer Placeholder 5"/>
          <p:cNvSpPr>
            <a:spLocks noGrp="1"/>
          </p:cNvSpPr>
          <p:nvPr>
            <p:ph type="ftr" sz="quarter" idx="14"/>
          </p:nvPr>
        </p:nvSpPr>
        <p:spPr/>
        <p:txBody>
          <a:bodyPr/>
          <a:lstStyle>
            <a:lvl1pPr>
              <a:defRPr/>
            </a:lvl1pPr>
          </a:lstStyle>
          <a:p>
            <a:pPr>
              <a:defRPr/>
            </a:pPr>
            <a:endParaRPr lang="en-US">
              <a:solidFill>
                <a:srgbClr val="000000">
                  <a:lumMod val="65000"/>
                  <a:lumOff val="35000"/>
                </a:srgbClr>
              </a:solidFill>
            </a:endParaRPr>
          </a:p>
        </p:txBody>
      </p:sp>
      <p:sp>
        <p:nvSpPr>
          <p:cNvPr id="6" name="Slide Number Placeholder 7"/>
          <p:cNvSpPr>
            <a:spLocks noGrp="1"/>
          </p:cNvSpPr>
          <p:nvPr>
            <p:ph type="sldNum" sz="quarter" idx="15"/>
          </p:nvPr>
        </p:nvSpPr>
        <p:spPr/>
        <p:txBody>
          <a:bodyPr/>
          <a:lstStyle>
            <a:lvl1pPr>
              <a:defRPr/>
            </a:lvl1pPr>
          </a:lstStyle>
          <a:p>
            <a:fld id="{B439F95D-CD6C-461B-AC55-2EEF1AD0C511}" type="slidenum">
              <a:rPr lang="en-US" smtClean="0"/>
              <a:pPr/>
              <a:t>‹#›</a:t>
            </a:fld>
            <a:endParaRPr lang="en-US"/>
          </a:p>
        </p:txBody>
      </p:sp>
    </p:spTree>
    <p:extLst>
      <p:ext uri="{BB962C8B-B14F-4D97-AF65-F5344CB8AC3E}">
        <p14:creationId xmlns:p14="http://schemas.microsoft.com/office/powerpoint/2010/main" val="14054131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Full Page">
    <p:spTree>
      <p:nvGrpSpPr>
        <p:cNvPr id="1" name=""/>
        <p:cNvGrpSpPr/>
        <p:nvPr/>
      </p:nvGrpSpPr>
      <p:grpSpPr>
        <a:xfrm>
          <a:off x="0" y="0"/>
          <a:ext cx="0" cy="0"/>
          <a:chOff x="0" y="0"/>
          <a:chExt cx="0" cy="0"/>
        </a:xfrm>
      </p:grpSpPr>
      <p:sp>
        <p:nvSpPr>
          <p:cNvPr id="4"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5"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6"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0"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8"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0"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3"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7"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8"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9"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0"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5"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2"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324" name="Title 323"/>
          <p:cNvSpPr>
            <a:spLocks noGrp="1"/>
          </p:cNvSpPr>
          <p:nvPr>
            <p:ph type="title"/>
          </p:nvPr>
        </p:nvSpPr>
        <p:spPr>
          <a:xfrm>
            <a:off x="343401" y="301625"/>
            <a:ext cx="8439652" cy="1031875"/>
          </a:xfrm>
        </p:spPr>
        <p:txBody>
          <a:bodyPr/>
          <a:lstStyle>
            <a:lvl1pPr>
              <a:defRPr b="0" i="0" cap="none" baseline="0">
                <a:solidFill>
                  <a:schemeClr val="tx1"/>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343401" y="1460500"/>
            <a:ext cx="8440305" cy="4600863"/>
          </a:xfrm>
        </p:spPr>
        <p:txBody>
          <a:bodyPr>
            <a:normAutofit/>
          </a:bodyPr>
          <a:lstStyle>
            <a:lvl1pPr>
              <a:lnSpc>
                <a:spcPct val="130000"/>
              </a:lnSpc>
              <a:spcBef>
                <a:spcPts val="1200"/>
              </a:spcBef>
              <a:defRPr>
                <a:solidFill>
                  <a:srgbClr val="7F7F7F"/>
                </a:solidFill>
              </a:defRPr>
            </a:lvl1pPr>
            <a:lvl2pPr>
              <a:lnSpc>
                <a:spcPct val="130000"/>
              </a:lnSpc>
              <a:spcBef>
                <a:spcPts val="1200"/>
              </a:spcBef>
              <a:buClr>
                <a:schemeClr val="tx2">
                  <a:lumMod val="50000"/>
                  <a:lumOff val="50000"/>
                </a:schemeClr>
              </a:buClr>
              <a:defRPr>
                <a:solidFill>
                  <a:srgbClr val="7F7F7F"/>
                </a:solidFill>
              </a:defRPr>
            </a:lvl2pPr>
            <a:lvl3pPr marL="557784">
              <a:lnSpc>
                <a:spcPct val="130000"/>
              </a:lnSpc>
              <a:spcBef>
                <a:spcPts val="0"/>
              </a:spcBef>
              <a:buClr>
                <a:schemeClr val="tx2">
                  <a:lumMod val="50000"/>
                  <a:lumOff val="50000"/>
                </a:schemeClr>
              </a:buClr>
              <a:defRPr>
                <a:solidFill>
                  <a:srgbClr val="7F7F7F"/>
                </a:solidFill>
              </a:defRPr>
            </a:lvl3pPr>
            <a:lvl4pPr>
              <a:lnSpc>
                <a:spcPct val="130000"/>
              </a:lnSpc>
              <a:spcBef>
                <a:spcPts val="0"/>
              </a:spcBef>
              <a:buClr>
                <a:schemeClr val="tx2">
                  <a:lumMod val="50000"/>
                  <a:lumOff val="50000"/>
                </a:schemeClr>
              </a:buClr>
              <a:defRPr>
                <a:solidFill>
                  <a:srgbClr val="7F7F7F"/>
                </a:solidFill>
              </a:defRPr>
            </a:lvl4pPr>
            <a:lvl5pPr>
              <a:lnSpc>
                <a:spcPct val="130000"/>
              </a:lnSpc>
              <a:spcBef>
                <a:spcPts val="0"/>
              </a:spcBef>
              <a:buClr>
                <a:schemeClr val="tx2">
                  <a:lumMod val="50000"/>
                  <a:lumOff val="50000"/>
                </a:schemeClr>
              </a:buClr>
              <a:defRPr>
                <a:solidFill>
                  <a:srgbClr val="7F7F7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3" name="Footer Placeholder 8"/>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
        <p:nvSpPr>
          <p:cNvPr id="64" name="Slide Number Placeholder 9"/>
          <p:cNvSpPr>
            <a:spLocks noGrp="1"/>
          </p:cNvSpPr>
          <p:nvPr>
            <p:ph type="sldNum" sz="quarter" idx="12"/>
          </p:nvPr>
        </p:nvSpPr>
        <p:spPr/>
        <p:txBody>
          <a:bodyPr/>
          <a:lstStyle>
            <a:lvl1pPr>
              <a:defRPr/>
            </a:lvl1pPr>
          </a:lstStyle>
          <a:p>
            <a:fld id="{EE5EAC86-B20B-4647-A102-088E9ED1066F}" type="slidenum">
              <a:rPr lang="en-US" smtClean="0"/>
              <a:pPr/>
              <a:t>‹#›</a:t>
            </a:fld>
            <a:endParaRPr lang="en-US"/>
          </a:p>
        </p:txBody>
      </p:sp>
    </p:spTree>
    <p:extLst>
      <p:ext uri="{BB962C8B-B14F-4D97-AF65-F5344CB8AC3E}">
        <p14:creationId xmlns:p14="http://schemas.microsoft.com/office/powerpoint/2010/main" val="308678104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Full Page with Sub-Title">
    <p:spTree>
      <p:nvGrpSpPr>
        <p:cNvPr id="1" name=""/>
        <p:cNvGrpSpPr/>
        <p:nvPr/>
      </p:nvGrpSpPr>
      <p:grpSpPr>
        <a:xfrm>
          <a:off x="0" y="0"/>
          <a:ext cx="0" cy="0"/>
          <a:chOff x="0" y="0"/>
          <a:chExt cx="0" cy="0"/>
        </a:xfrm>
      </p:grpSpPr>
      <p:sp>
        <p:nvSpPr>
          <p:cNvPr id="5" name="Freeform 1682"/>
          <p:cNvSpPr>
            <a:spLocks/>
          </p:cNvSpPr>
          <p:nvPr/>
        </p:nvSpPr>
        <p:spPr bwMode="auto">
          <a:xfrm flipH="1">
            <a:off x="6380163" y="615950"/>
            <a:ext cx="1014412" cy="1895475"/>
          </a:xfrm>
          <a:custGeom>
            <a:avLst/>
            <a:gdLst>
              <a:gd name="T0" fmla="*/ 0 w 638"/>
              <a:gd name="T1" fmla="*/ 0 h 1194"/>
              <a:gd name="T2" fmla="*/ 60420 w 638"/>
              <a:gd name="T3" fmla="*/ 174625 h 1194"/>
              <a:gd name="T4" fmla="*/ 124019 w 638"/>
              <a:gd name="T5" fmla="*/ 342900 h 1194"/>
              <a:gd name="T6" fmla="*/ 168539 w 638"/>
              <a:gd name="T7" fmla="*/ 482600 h 1194"/>
              <a:gd name="T8" fmla="*/ 216238 w 638"/>
              <a:gd name="T9" fmla="*/ 631825 h 1194"/>
              <a:gd name="T10" fmla="*/ 260758 w 638"/>
              <a:gd name="T11" fmla="*/ 803275 h 1194"/>
              <a:gd name="T12" fmla="*/ 327537 w 638"/>
              <a:gd name="T13" fmla="*/ 1066800 h 1194"/>
              <a:gd name="T14" fmla="*/ 375237 w 638"/>
              <a:gd name="T15" fmla="*/ 1250950 h 1194"/>
              <a:gd name="T16" fmla="*/ 432477 w 638"/>
              <a:gd name="T17" fmla="*/ 1571625 h 1194"/>
              <a:gd name="T18" fmla="*/ 454736 w 638"/>
              <a:gd name="T19" fmla="*/ 1724025 h 1194"/>
              <a:gd name="T20" fmla="*/ 480176 w 638"/>
              <a:gd name="T21" fmla="*/ 1895475 h 1194"/>
              <a:gd name="T22" fmla="*/ 1014412 w 638"/>
              <a:gd name="T23" fmla="*/ 1895475 h 1194"/>
              <a:gd name="T24" fmla="*/ 992152 w 638"/>
              <a:gd name="T25" fmla="*/ 1812925 h 1194"/>
              <a:gd name="T26" fmla="*/ 950813 w 638"/>
              <a:gd name="T27" fmla="*/ 1682750 h 1194"/>
              <a:gd name="T28" fmla="*/ 909473 w 638"/>
              <a:gd name="T29" fmla="*/ 1555750 h 1194"/>
              <a:gd name="T30" fmla="*/ 871313 w 638"/>
              <a:gd name="T31" fmla="*/ 1447800 h 1194"/>
              <a:gd name="T32" fmla="*/ 785454 w 638"/>
              <a:gd name="T33" fmla="*/ 1244600 h 1194"/>
              <a:gd name="T34" fmla="*/ 725034 w 638"/>
              <a:gd name="T35" fmla="*/ 1108075 h 1194"/>
              <a:gd name="T36" fmla="*/ 674155 w 638"/>
              <a:gd name="T37" fmla="*/ 993775 h 1194"/>
              <a:gd name="T38" fmla="*/ 601015 w 638"/>
              <a:gd name="T39" fmla="*/ 844550 h 1194"/>
              <a:gd name="T40" fmla="*/ 540596 w 638"/>
              <a:gd name="T41" fmla="*/ 746125 h 1194"/>
              <a:gd name="T42" fmla="*/ 486536 w 638"/>
              <a:gd name="T43" fmla="*/ 657225 h 1194"/>
              <a:gd name="T44" fmla="*/ 426117 w 638"/>
              <a:gd name="T45" fmla="*/ 542925 h 1194"/>
              <a:gd name="T46" fmla="*/ 362517 w 638"/>
              <a:gd name="T47" fmla="*/ 454025 h 1194"/>
              <a:gd name="T48" fmla="*/ 276658 w 638"/>
              <a:gd name="T49" fmla="*/ 333375 h 1194"/>
              <a:gd name="T50" fmla="*/ 193978 w 638"/>
              <a:gd name="T51" fmla="*/ 222250 h 1194"/>
              <a:gd name="T52" fmla="*/ 92219 w 638"/>
              <a:gd name="T53" fmla="*/ 82550 h 1194"/>
              <a:gd name="T54" fmla="*/ 47700 w 638"/>
              <a:gd name="T55" fmla="*/ 31750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324" name="Title 323"/>
          <p:cNvSpPr>
            <a:spLocks noGrp="1"/>
          </p:cNvSpPr>
          <p:nvPr>
            <p:ph type="title"/>
          </p:nvPr>
        </p:nvSpPr>
        <p:spPr>
          <a:xfrm>
            <a:off x="356934" y="301625"/>
            <a:ext cx="8439487" cy="667338"/>
          </a:xfrm>
        </p:spPr>
        <p:txBody>
          <a:bodyPr/>
          <a:lstStyle>
            <a:lvl1pPr>
              <a:defRPr b="0" i="0" cap="none" baseline="0">
                <a:solidFill>
                  <a:srgbClr val="021F43"/>
                </a:solidFill>
                <a:latin typeface="+mn-lt"/>
                <a:cs typeface="Andes ExtraLight"/>
              </a:defRPr>
            </a:lvl1pPr>
          </a:lstStyle>
          <a:p>
            <a:r>
              <a:rPr lang="en-US"/>
              <a:t>Click to edit Master title style</a:t>
            </a:r>
            <a:endParaRPr lang="en-US" dirty="0"/>
          </a:p>
        </p:txBody>
      </p:sp>
      <p:sp>
        <p:nvSpPr>
          <p:cNvPr id="331" name="Content Placeholder 330"/>
          <p:cNvSpPr>
            <a:spLocks noGrp="1"/>
          </p:cNvSpPr>
          <p:nvPr>
            <p:ph sz="quarter" idx="10"/>
          </p:nvPr>
        </p:nvSpPr>
        <p:spPr>
          <a:xfrm>
            <a:off x="356934" y="1599260"/>
            <a:ext cx="8440305" cy="4462104"/>
          </a:xfrm>
        </p:spPr>
        <p:txBody>
          <a:bodyPr/>
          <a:lstStyle>
            <a:lvl1pPr>
              <a:defRPr>
                <a:solidFill>
                  <a:srgbClr val="7F7F7F"/>
                </a:solidFill>
              </a:defRPr>
            </a:lvl1pPr>
            <a:lvl2pPr>
              <a:buClr>
                <a:schemeClr val="tx2">
                  <a:lumMod val="50000"/>
                  <a:lumOff val="50000"/>
                </a:schemeClr>
              </a:buClr>
              <a:defRPr>
                <a:solidFill>
                  <a:srgbClr val="7F7F7F"/>
                </a:solidFill>
              </a:defRPr>
            </a:lvl2pPr>
            <a:lvl3pPr marL="557784">
              <a:buClr>
                <a:schemeClr val="tx2">
                  <a:lumMod val="50000"/>
                  <a:lumOff val="50000"/>
                </a:schemeClr>
              </a:buClr>
              <a:defRPr>
                <a:solidFill>
                  <a:srgbClr val="7F7F7F"/>
                </a:solidFill>
              </a:defRPr>
            </a:lvl3pPr>
            <a:lvl4pPr>
              <a:buClr>
                <a:schemeClr val="tx2">
                  <a:lumMod val="50000"/>
                  <a:lumOff val="50000"/>
                </a:schemeClr>
              </a:buClr>
              <a:defRPr>
                <a:solidFill>
                  <a:srgbClr val="7F7F7F"/>
                </a:solidFill>
              </a:defRPr>
            </a:lvl4pPr>
            <a:lvl5pPr>
              <a:buClr>
                <a:schemeClr val="tx2">
                  <a:lumMod val="50000"/>
                  <a:lumOff val="50000"/>
                </a:schemeClr>
              </a:buClr>
              <a:defRPr>
                <a:solidFill>
                  <a:srgbClr val="7F7F7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4"/>
          </p:nvPr>
        </p:nvSpPr>
        <p:spPr>
          <a:xfrm>
            <a:off x="356934" y="1025408"/>
            <a:ext cx="8435473" cy="517408"/>
          </a:xfrm>
        </p:spPr>
        <p:txBody>
          <a:bodyPr>
            <a:normAutofit/>
          </a:bodyPr>
          <a:lstStyle>
            <a:lvl1pPr algn="l">
              <a:lnSpc>
                <a:spcPct val="100000"/>
              </a:lnSpc>
              <a:spcBef>
                <a:spcPts val="0"/>
              </a:spcBef>
              <a:defRPr sz="1600" b="0" cap="none" baseline="0">
                <a:solidFill>
                  <a:schemeClr val="tx1"/>
                </a:solidFill>
              </a:defRPr>
            </a:lvl1pPr>
            <a:lvl2pPr>
              <a:defRPr sz="1600" cap="all">
                <a:solidFill>
                  <a:schemeClr val="tx2">
                    <a:lumMod val="50000"/>
                    <a:lumOff val="50000"/>
                  </a:schemeClr>
                </a:solidFill>
              </a:defRPr>
            </a:lvl2pPr>
            <a:lvl3pPr>
              <a:defRPr sz="1600" cap="all">
                <a:solidFill>
                  <a:schemeClr val="tx2">
                    <a:lumMod val="50000"/>
                    <a:lumOff val="50000"/>
                  </a:schemeClr>
                </a:solidFill>
              </a:defRPr>
            </a:lvl3pPr>
            <a:lvl4pPr>
              <a:defRPr sz="1600" cap="all">
                <a:solidFill>
                  <a:schemeClr val="tx2">
                    <a:lumMod val="50000"/>
                    <a:lumOff val="50000"/>
                  </a:schemeClr>
                </a:solidFill>
              </a:defRPr>
            </a:lvl4pPr>
            <a:lvl5pPr>
              <a:defRPr sz="1600" cap="all">
                <a:solidFill>
                  <a:schemeClr val="tx2">
                    <a:lumMod val="50000"/>
                    <a:lumOff val="50000"/>
                  </a:schemeClr>
                </a:solidFill>
              </a:defRPr>
            </a:lvl5pPr>
          </a:lstStyle>
          <a:p>
            <a:pPr lvl="0"/>
            <a:r>
              <a:rPr lang="en-US"/>
              <a:t>Click to edit Master text styles</a:t>
            </a:r>
          </a:p>
        </p:txBody>
      </p:sp>
      <p:sp>
        <p:nvSpPr>
          <p:cNvPr id="8" name="Footer Placeholder 1"/>
          <p:cNvSpPr>
            <a:spLocks noGrp="1"/>
          </p:cNvSpPr>
          <p:nvPr>
            <p:ph type="ftr" sz="quarter" idx="15"/>
          </p:nvPr>
        </p:nvSpPr>
        <p:spPr/>
        <p:txBody>
          <a:bodyPr/>
          <a:lstStyle>
            <a:lvl1pPr>
              <a:defRPr/>
            </a:lvl1pPr>
          </a:lstStyle>
          <a:p>
            <a:pPr>
              <a:defRPr/>
            </a:pPr>
            <a:endParaRPr lang="en-US">
              <a:solidFill>
                <a:srgbClr val="000000">
                  <a:lumMod val="65000"/>
                  <a:lumOff val="35000"/>
                </a:srgbClr>
              </a:solidFill>
            </a:endParaRPr>
          </a:p>
        </p:txBody>
      </p:sp>
      <p:sp>
        <p:nvSpPr>
          <p:cNvPr id="9" name="Slide Number Placeholder 2"/>
          <p:cNvSpPr>
            <a:spLocks noGrp="1"/>
          </p:cNvSpPr>
          <p:nvPr>
            <p:ph type="sldNum" sz="quarter" idx="16"/>
          </p:nvPr>
        </p:nvSpPr>
        <p:spPr/>
        <p:txBody>
          <a:bodyPr/>
          <a:lstStyle>
            <a:lvl1pPr>
              <a:defRPr/>
            </a:lvl1pPr>
          </a:lstStyle>
          <a:p>
            <a:fld id="{013A3FB9-6CF3-4796-B987-F64D0C0D620B}" type="slidenum">
              <a:rPr lang="en-US" smtClean="0"/>
              <a:pPr/>
              <a:t>‹#›</a:t>
            </a:fld>
            <a:endParaRPr lang="en-US"/>
          </a:p>
        </p:txBody>
      </p:sp>
    </p:spTree>
    <p:extLst>
      <p:ext uri="{BB962C8B-B14F-4D97-AF65-F5344CB8AC3E}">
        <p14:creationId xmlns:p14="http://schemas.microsoft.com/office/powerpoint/2010/main" val="108333829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Left Title">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56934" y="306742"/>
            <a:ext cx="3010890" cy="5616076"/>
          </a:xfrm>
        </p:spPr>
        <p:txBody>
          <a:bodyPr anchor="ctr"/>
          <a:lstStyle>
            <a:lvl1pPr algn="l">
              <a:defRPr sz="2400" b="0" i="0" cap="all" baseline="0">
                <a:solidFill>
                  <a:schemeClr val="tx1"/>
                </a:solidFill>
                <a:latin typeface="+mn-lt"/>
                <a:cs typeface="Andes ExtraLight"/>
              </a:defRPr>
            </a:lvl1pPr>
            <a:lvl2pPr algn="l">
              <a:defRPr sz="2400" b="0" i="0" cap="all">
                <a:solidFill>
                  <a:schemeClr val="tx2">
                    <a:lumMod val="50000"/>
                    <a:lumOff val="50000"/>
                  </a:schemeClr>
                </a:solidFill>
                <a:latin typeface="+mn-lt"/>
                <a:cs typeface="Andes ExtraLight"/>
              </a:defRPr>
            </a:lvl2pPr>
            <a:lvl3pPr algn="l">
              <a:defRPr sz="2400" b="0" i="0" cap="all">
                <a:solidFill>
                  <a:schemeClr val="tx2">
                    <a:lumMod val="50000"/>
                    <a:lumOff val="50000"/>
                  </a:schemeClr>
                </a:solidFill>
                <a:latin typeface="+mn-lt"/>
                <a:cs typeface="Andes ExtraLight"/>
              </a:defRPr>
            </a:lvl3pPr>
            <a:lvl4pPr algn="l">
              <a:defRPr sz="2400" b="0" i="0" cap="all">
                <a:solidFill>
                  <a:schemeClr val="tx2">
                    <a:lumMod val="50000"/>
                    <a:lumOff val="50000"/>
                  </a:schemeClr>
                </a:solidFill>
                <a:latin typeface="+mn-lt"/>
                <a:cs typeface="Andes ExtraLight"/>
              </a:defRPr>
            </a:lvl4pPr>
            <a:lvl5pPr algn="l">
              <a:defRPr sz="2400" b="0" i="0" cap="all">
                <a:solidFill>
                  <a:schemeClr val="tx2">
                    <a:lumMod val="50000"/>
                    <a:lumOff val="50000"/>
                  </a:schemeClr>
                </a:solidFill>
                <a:latin typeface="+mn-lt"/>
                <a:cs typeface="Andes ExtraLight"/>
              </a:defRPr>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3683000" y="295615"/>
            <a:ext cx="5207000" cy="5592567"/>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3"/>
          <p:cNvSpPr>
            <a:spLocks noGrp="1"/>
          </p:cNvSpPr>
          <p:nvPr>
            <p:ph type="sldNum" sz="quarter" idx="10"/>
          </p:nvPr>
        </p:nvSpPr>
        <p:spPr/>
        <p:txBody>
          <a:bodyPr/>
          <a:lstStyle>
            <a:lvl1pPr>
              <a:defRPr/>
            </a:lvl1pPr>
          </a:lstStyle>
          <a:p>
            <a:fld id="{CB17FA85-2D8C-4A9E-B090-22C1A33EFF9F}" type="slidenum">
              <a:rPr lang="en-US" smtClean="0"/>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414517151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Top Titl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lstStyle>
            <a:lvl1pPr>
              <a:defRPr sz="2200" b="0" i="0" baseline="0">
                <a:solidFill>
                  <a:srgbClr val="021F43"/>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3000" y="983838"/>
            <a:ext cx="5207000" cy="4904344"/>
          </a:xfrm>
        </p:spPr>
        <p:txBody>
          <a:bodyPr anchor="ct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3"/>
          <p:cNvSpPr>
            <a:spLocks noGrp="1"/>
          </p:cNvSpPr>
          <p:nvPr>
            <p:ph type="sldNum" sz="quarter" idx="10"/>
          </p:nvPr>
        </p:nvSpPr>
        <p:spPr/>
        <p:txBody>
          <a:bodyPr/>
          <a:lstStyle>
            <a:lvl1pPr>
              <a:defRPr/>
            </a:lvl1pPr>
          </a:lstStyle>
          <a:p>
            <a:fld id="{273A0BB2-71B8-415B-9C47-7F78DFDB556E}" type="slidenum">
              <a:rPr lang="en-US" smtClean="0"/>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78298623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Paragraph with Graphic Element">
    <p:spTree>
      <p:nvGrpSpPr>
        <p:cNvPr id="1" name=""/>
        <p:cNvGrpSpPr/>
        <p:nvPr/>
      </p:nvGrpSpPr>
      <p:grpSpPr>
        <a:xfrm>
          <a:off x="0" y="0"/>
          <a:ext cx="0" cy="0"/>
          <a:chOff x="0" y="0"/>
          <a:chExt cx="0" cy="0"/>
        </a:xfrm>
      </p:grpSpPr>
      <p:sp>
        <p:nvSpPr>
          <p:cNvPr id="2" name="Title 1"/>
          <p:cNvSpPr>
            <a:spLocks noGrp="1"/>
          </p:cNvSpPr>
          <p:nvPr>
            <p:ph type="title"/>
          </p:nvPr>
        </p:nvSpPr>
        <p:spPr>
          <a:xfrm>
            <a:off x="320842" y="288636"/>
            <a:ext cx="8569158" cy="461819"/>
          </a:xfrm>
        </p:spPr>
        <p:txBody>
          <a:bodyPr/>
          <a:lstStyle>
            <a:lvl1pPr>
              <a:defRPr sz="2200" b="0" i="0" cap="none" baseline="0">
                <a:solidFill>
                  <a:srgbClr val="021F43"/>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22841" y="1443789"/>
            <a:ext cx="5307263" cy="4545263"/>
          </a:xfrm>
        </p:spPr>
        <p:txBody>
          <a:bodyPr/>
          <a:lstStyle>
            <a:lvl1pPr>
              <a:defRPr sz="1600">
                <a:solidFill>
                  <a:schemeClr val="tx2">
                    <a:lumMod val="50000"/>
                    <a:lumOff val="50000"/>
                  </a:schemeClr>
                </a:solidFill>
              </a:defRPr>
            </a:lvl1pPr>
            <a:lvl2pPr>
              <a:buClr>
                <a:schemeClr val="tx2">
                  <a:lumMod val="50000"/>
                  <a:lumOff val="50000"/>
                </a:schemeClr>
              </a:buClr>
              <a:defRPr sz="1600">
                <a:solidFill>
                  <a:schemeClr val="tx2">
                    <a:lumMod val="50000"/>
                    <a:lumOff val="50000"/>
                  </a:schemeClr>
                </a:solidFill>
              </a:defRPr>
            </a:lvl2pPr>
            <a:lvl3pPr marL="557784">
              <a:buClr>
                <a:schemeClr val="tx2">
                  <a:lumMod val="50000"/>
                  <a:lumOff val="50000"/>
                </a:schemeClr>
              </a:buClr>
              <a:defRPr sz="1600">
                <a:solidFill>
                  <a:schemeClr val="tx2">
                    <a:lumMod val="50000"/>
                    <a:lumOff val="50000"/>
                  </a:schemeClr>
                </a:solidFill>
              </a:defRPr>
            </a:lvl3pPr>
            <a:lvl4pPr>
              <a:buClr>
                <a:schemeClr val="tx2">
                  <a:lumMod val="50000"/>
                  <a:lumOff val="50000"/>
                </a:schemeClr>
              </a:buClr>
              <a:defRPr sz="1600">
                <a:solidFill>
                  <a:schemeClr val="tx2">
                    <a:lumMod val="50000"/>
                    <a:lumOff val="50000"/>
                  </a:schemeClr>
                </a:solidFill>
              </a:defRPr>
            </a:lvl4pPr>
            <a:lvl5pPr>
              <a:buClr>
                <a:schemeClr val="tx2">
                  <a:lumMod val="50000"/>
                  <a:lumOff val="50000"/>
                </a:schemeClr>
              </a:buClr>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3"/>
          </p:nvPr>
        </p:nvSpPr>
        <p:spPr>
          <a:xfrm>
            <a:off x="321093" y="1003049"/>
            <a:ext cx="3087853" cy="4972050"/>
          </a:xfrm>
        </p:spPr>
        <p:txBody>
          <a:bodyPr rIns="182880" anchor="ctr"/>
          <a:lstStyle>
            <a:lvl1pPr>
              <a:defRPr sz="1600" baseline="0"/>
            </a:lvl1pPr>
          </a:lstStyle>
          <a:p>
            <a:pPr lvl="0"/>
            <a:r>
              <a:rPr lang="en-US"/>
              <a:t>Click to edit Master text styles</a:t>
            </a:r>
          </a:p>
        </p:txBody>
      </p:sp>
      <p:sp>
        <p:nvSpPr>
          <p:cNvPr id="12" name="Text Placeholder 11"/>
          <p:cNvSpPr>
            <a:spLocks noGrp="1"/>
          </p:cNvSpPr>
          <p:nvPr>
            <p:ph type="body" sz="quarter" idx="14"/>
          </p:nvPr>
        </p:nvSpPr>
        <p:spPr>
          <a:xfrm>
            <a:off x="3622675" y="976312"/>
            <a:ext cx="5294062" cy="414003"/>
          </a:xfrm>
        </p:spPr>
        <p:txBody>
          <a:bodyPr/>
          <a:lstStyle>
            <a:lvl1pPr algn="ctr">
              <a:defRPr sz="1600" b="0" cap="all"/>
            </a:lvl1pPr>
          </a:lstStyle>
          <a:p>
            <a:pPr lvl="0"/>
            <a:r>
              <a:rPr lang="en-US"/>
              <a:t>Click to edit Master text styles</a:t>
            </a:r>
          </a:p>
        </p:txBody>
      </p:sp>
      <p:sp>
        <p:nvSpPr>
          <p:cNvPr id="7" name="Slide Number Placeholder 3"/>
          <p:cNvSpPr>
            <a:spLocks noGrp="1"/>
          </p:cNvSpPr>
          <p:nvPr>
            <p:ph type="sldNum" sz="quarter" idx="15"/>
          </p:nvPr>
        </p:nvSpPr>
        <p:spPr/>
        <p:txBody>
          <a:bodyPr/>
          <a:lstStyle>
            <a:lvl1pPr>
              <a:defRPr/>
            </a:lvl1pPr>
          </a:lstStyle>
          <a:p>
            <a:fld id="{FE7028E1-3BC8-4762-A110-A9B22933BF4C}" type="slidenum">
              <a:rPr lang="en-US" smtClean="0"/>
              <a:pPr/>
              <a:t>‹#›</a:t>
            </a:fld>
            <a:endParaRPr lang="en-US"/>
          </a:p>
        </p:txBody>
      </p:sp>
      <p:sp>
        <p:nvSpPr>
          <p:cNvPr id="8" name="Footer Placeholder 4"/>
          <p:cNvSpPr>
            <a:spLocks noGrp="1"/>
          </p:cNvSpPr>
          <p:nvPr>
            <p:ph type="ftr" sz="quarter" idx="16"/>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55913237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Comparsion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4"/>
            <a:ext cx="8410104" cy="983693"/>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56934" y="1788583"/>
            <a:ext cx="4133273" cy="4399780"/>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3"/>
          <p:cNvSpPr>
            <a:spLocks noGrp="1"/>
          </p:cNvSpPr>
          <p:nvPr>
            <p:ph sz="half" idx="11"/>
          </p:nvPr>
        </p:nvSpPr>
        <p:spPr>
          <a:xfrm>
            <a:off x="4657428" y="1788509"/>
            <a:ext cx="4133088" cy="4402163"/>
          </a:xfrm>
        </p:spPr>
        <p:txBody>
          <a:bodyPr lIns="182880" rIns="182880" anchor="ctr"/>
          <a:lstStyle>
            <a:lvl1pPr marL="0" marR="0" indent="0" algn="l" defTabSz="914400" rtl="0" eaLnBrk="0" fontAlgn="base" latinLnBrk="0" hangingPunct="0">
              <a:lnSpc>
                <a:spcPct val="130000"/>
              </a:lnSpc>
              <a:spcBef>
                <a:spcPts val="1800"/>
              </a:spcBef>
              <a:spcAft>
                <a:spcPct val="0"/>
              </a:spcAft>
              <a:buClr>
                <a:schemeClr val="tx2">
                  <a:lumMod val="75000"/>
                  <a:lumOff val="25000"/>
                </a:schemeClr>
              </a:buClr>
              <a:buSzTx/>
              <a:buFontTx/>
              <a:buNone/>
              <a:tabLst/>
              <a:defRPr sz="1600">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3"/>
          <p:cNvSpPr>
            <a:spLocks noGrp="1"/>
          </p:cNvSpPr>
          <p:nvPr>
            <p:ph sz="half" idx="13"/>
          </p:nvPr>
        </p:nvSpPr>
        <p:spPr>
          <a:xfrm>
            <a:off x="356934" y="1429560"/>
            <a:ext cx="4133273"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p:txBody>
      </p:sp>
      <p:sp>
        <p:nvSpPr>
          <p:cNvPr id="8" name="Content Placeholder 3"/>
          <p:cNvSpPr>
            <a:spLocks noGrp="1"/>
          </p:cNvSpPr>
          <p:nvPr>
            <p:ph sz="half" idx="14"/>
          </p:nvPr>
        </p:nvSpPr>
        <p:spPr>
          <a:xfrm>
            <a:off x="4657429" y="1421539"/>
            <a:ext cx="4133088" cy="264331"/>
          </a:xfrm>
        </p:spPr>
        <p:txBody>
          <a:bodyPr anchor="ctr">
            <a:normAutofit/>
          </a:bodyPr>
          <a:lstStyle>
            <a:lvl1pPr algn="ctr">
              <a:defRPr sz="1400" cap="all">
                <a:solidFill>
                  <a:srgbClr val="595959"/>
                </a:solidFill>
              </a:defRPr>
            </a:lvl1pPr>
            <a:lvl2pPr>
              <a:defRPr sz="1600">
                <a:solidFill>
                  <a:srgbClr val="595959"/>
                </a:solidFill>
              </a:defRPr>
            </a:lvl2pPr>
            <a:lvl3pPr>
              <a:defRPr sz="1600">
                <a:solidFill>
                  <a:srgbClr val="595959"/>
                </a:solidFill>
              </a:defRPr>
            </a:lvl3pPr>
            <a:lvl4pPr>
              <a:defRPr sz="1600">
                <a:solidFill>
                  <a:srgbClr val="595959"/>
                </a:solidFill>
              </a:defRPr>
            </a:lvl4pPr>
            <a:lvl5pPr>
              <a:defRPr sz="1600">
                <a:solidFill>
                  <a:srgbClr val="595959"/>
                </a:solidFill>
              </a:defRPr>
            </a:lvl5pPr>
            <a:lvl6pPr>
              <a:defRPr sz="1800"/>
            </a:lvl6pPr>
            <a:lvl7pPr>
              <a:defRPr sz="1800"/>
            </a:lvl7pPr>
            <a:lvl8pPr>
              <a:defRPr sz="1800"/>
            </a:lvl8pPr>
            <a:lvl9pPr>
              <a:defRPr sz="1800"/>
            </a:lvl9pPr>
          </a:lstStyle>
          <a:p>
            <a:pPr lvl="0"/>
            <a:r>
              <a:rPr lang="en-US"/>
              <a:t>Click to edit Master text styles</a:t>
            </a:r>
          </a:p>
        </p:txBody>
      </p:sp>
      <p:sp>
        <p:nvSpPr>
          <p:cNvPr id="9" name="Slide Number Placeholder 3"/>
          <p:cNvSpPr>
            <a:spLocks noGrp="1"/>
          </p:cNvSpPr>
          <p:nvPr>
            <p:ph type="sldNum" sz="quarter" idx="15"/>
          </p:nvPr>
        </p:nvSpPr>
        <p:spPr/>
        <p:txBody>
          <a:bodyPr/>
          <a:lstStyle>
            <a:lvl1pPr>
              <a:defRPr/>
            </a:lvl1pPr>
          </a:lstStyle>
          <a:p>
            <a:fld id="{AD22E5F7-A7BF-4542-81F0-C0FB45AE2050}" type="slidenum">
              <a:rPr lang="en-US" smtClean="0"/>
              <a:pPr/>
              <a:t>‹#›</a:t>
            </a:fld>
            <a:endParaRPr lang="en-US"/>
          </a:p>
        </p:txBody>
      </p:sp>
      <p:sp>
        <p:nvSpPr>
          <p:cNvPr id="10" name="Footer Placeholder 4"/>
          <p:cNvSpPr>
            <a:spLocks noGrp="1"/>
          </p:cNvSpPr>
          <p:nvPr>
            <p:ph type="ftr" sz="quarter" idx="16"/>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368394834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Light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bg2"/>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5" name="Slide Number Placeholder 3"/>
          <p:cNvSpPr>
            <a:spLocks noGrp="1"/>
          </p:cNvSpPr>
          <p:nvPr>
            <p:ph type="sldNum" sz="quarter" idx="10"/>
          </p:nvPr>
        </p:nvSpPr>
        <p:spPr/>
        <p:txBody>
          <a:bodyPr/>
          <a:lstStyle>
            <a:lvl1pPr>
              <a:defRPr/>
            </a:lvl1pPr>
          </a:lstStyle>
          <a:p>
            <a:fld id="{D1DBE971-9CEE-4C37-9492-3C20392D37BA}" type="slidenum">
              <a:rPr lang="en-US" smtClean="0"/>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4266879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a:xfrm>
            <a:off x="6400800" y="6356350"/>
            <a:ext cx="2289048" cy="365760"/>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F63667-DB94-44C6-84B0-53D38EDDCB3E}"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02031832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Dark Highligh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46364"/>
            <a:ext cx="3145592" cy="5784272"/>
          </a:xfrm>
        </p:spPr>
        <p:txBody>
          <a:bodyPr anchor="ctr"/>
          <a:lstStyle>
            <a:lvl1pPr>
              <a:defRPr sz="3200" b="0" i="0">
                <a:solidFill>
                  <a:schemeClr val="tx1"/>
                </a:solidFill>
                <a:latin typeface="+mn-lt"/>
                <a:cs typeface="Andes ExtraLight"/>
              </a:defRPr>
            </a:lvl1pPr>
          </a:lstStyle>
          <a:p>
            <a:r>
              <a:rPr lang="en-US"/>
              <a:t>Click to edit Master title style</a:t>
            </a:r>
            <a:endParaRPr lang="en-US" dirty="0"/>
          </a:p>
        </p:txBody>
      </p:sp>
      <p:sp>
        <p:nvSpPr>
          <p:cNvPr id="4" name="Content Placeholder 3"/>
          <p:cNvSpPr>
            <a:spLocks noGrp="1"/>
          </p:cNvSpPr>
          <p:nvPr>
            <p:ph sz="half" idx="2"/>
          </p:nvPr>
        </p:nvSpPr>
        <p:spPr>
          <a:xfrm>
            <a:off x="3682999" y="346364"/>
            <a:ext cx="5166895" cy="5784271"/>
          </a:xfrm>
        </p:spPr>
        <p:txBody>
          <a:bodyPr anchor="ctr"/>
          <a:lstStyle>
            <a:lvl1pPr>
              <a:lnSpc>
                <a:spcPct val="125000"/>
              </a:lnSpc>
              <a:spcBef>
                <a:spcPts val="0"/>
              </a:spcBef>
              <a:spcAft>
                <a:spcPts val="2200"/>
              </a:spcAft>
              <a:defRPr sz="2200">
                <a:solidFill>
                  <a:schemeClr val="tx2">
                    <a:lumMod val="50000"/>
                    <a:lumOff val="50000"/>
                  </a:schemeClr>
                </a:solidFill>
              </a:defRPr>
            </a:lvl1pPr>
            <a:lvl2pPr marL="0" indent="0">
              <a:lnSpc>
                <a:spcPct val="125000"/>
              </a:lnSpc>
              <a:spcBef>
                <a:spcPts val="0"/>
              </a:spcBef>
              <a:spcAft>
                <a:spcPts val="2200"/>
              </a:spcAft>
              <a:buNone/>
              <a:defRPr sz="2000" baseline="0">
                <a:solidFill>
                  <a:schemeClr val="tx2">
                    <a:lumMod val="50000"/>
                    <a:lumOff val="50000"/>
                  </a:schemeClr>
                </a:solidFill>
              </a:defRPr>
            </a:lvl2pPr>
            <a:lvl3pPr marL="0" indent="0">
              <a:lnSpc>
                <a:spcPct val="130000"/>
              </a:lnSpc>
              <a:buNone/>
              <a:defRPr sz="1600">
                <a:solidFill>
                  <a:schemeClr val="tx2">
                    <a:lumMod val="50000"/>
                    <a:lumOff val="50000"/>
                  </a:schemeClr>
                </a:solidFill>
              </a:defRPr>
            </a:lvl3pPr>
            <a:lvl4pPr marL="182880" indent="0">
              <a:lnSpc>
                <a:spcPct val="130000"/>
              </a:lnSpc>
              <a:buNone/>
              <a:defRPr sz="1600">
                <a:solidFill>
                  <a:schemeClr val="tx2">
                    <a:lumMod val="50000"/>
                    <a:lumOff val="50000"/>
                  </a:schemeClr>
                </a:solidFill>
              </a:defRPr>
            </a:lvl4pPr>
            <a:lvl5pPr marL="454914" indent="0">
              <a:lnSpc>
                <a:spcPct val="130000"/>
              </a:lnSpc>
              <a:buNone/>
              <a:defRPr sz="1600">
                <a:solidFill>
                  <a:schemeClr val="tx2">
                    <a:lumMod val="50000"/>
                    <a:lumOff val="50000"/>
                  </a:schemeClr>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p:txBody>
      </p:sp>
      <p:sp>
        <p:nvSpPr>
          <p:cNvPr id="5" name="Slide Number Placeholder 3"/>
          <p:cNvSpPr>
            <a:spLocks noGrp="1"/>
          </p:cNvSpPr>
          <p:nvPr>
            <p:ph type="sldNum" sz="quarter" idx="10"/>
          </p:nvPr>
        </p:nvSpPr>
        <p:spPr/>
        <p:txBody>
          <a:bodyPr/>
          <a:lstStyle>
            <a:lvl1pPr>
              <a:defRPr/>
            </a:lvl1pPr>
          </a:lstStyle>
          <a:p>
            <a:fld id="{C0169513-C01F-4D97-A173-9909ADED8F33}" type="slidenum">
              <a:rPr lang="en-US" smtClean="0"/>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415509438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Tomb Stone">
    <p:spTree>
      <p:nvGrpSpPr>
        <p:cNvPr id="1" name=""/>
        <p:cNvGrpSpPr/>
        <p:nvPr/>
      </p:nvGrpSpPr>
      <p:grpSpPr>
        <a:xfrm>
          <a:off x="0" y="0"/>
          <a:ext cx="0" cy="0"/>
          <a:chOff x="0" y="0"/>
          <a:chExt cx="0" cy="0"/>
        </a:xfrm>
      </p:grpSpPr>
      <p:sp>
        <p:nvSpPr>
          <p:cNvPr id="73" name="Freeform 1683"/>
          <p:cNvSpPr>
            <a:spLocks/>
          </p:cNvSpPr>
          <p:nvPr/>
        </p:nvSpPr>
        <p:spPr bwMode="auto">
          <a:xfrm flipH="1">
            <a:off x="7410450" y="3175"/>
            <a:ext cx="712788" cy="584200"/>
          </a:xfrm>
          <a:custGeom>
            <a:avLst/>
            <a:gdLst>
              <a:gd name="T0" fmla="*/ 712788 w 448"/>
              <a:gd name="T1" fmla="*/ 584200 h 372"/>
              <a:gd name="T2" fmla="*/ 617325 w 448"/>
              <a:gd name="T3" fmla="*/ 474270 h 372"/>
              <a:gd name="T4" fmla="*/ 445493 w 448"/>
              <a:gd name="T5" fmla="*/ 326649 h 372"/>
              <a:gd name="T6" fmla="*/ 334119 w 448"/>
              <a:gd name="T7" fmla="*/ 223001 h 372"/>
              <a:gd name="T8" fmla="*/ 222746 w 448"/>
              <a:gd name="T9" fmla="*/ 147620 h 372"/>
              <a:gd name="T10" fmla="*/ 101827 w 448"/>
              <a:gd name="T11" fmla="*/ 69099 h 372"/>
              <a:gd name="T12" fmla="*/ 0 w 448"/>
              <a:gd name="T13" fmla="*/ 0 h 372"/>
              <a:gd name="T14" fmla="*/ 445493 w 448"/>
              <a:gd name="T15" fmla="*/ 0 h 372"/>
              <a:gd name="T16" fmla="*/ 477313 w 448"/>
              <a:gd name="T17" fmla="*/ 56535 h 372"/>
              <a:gd name="T18" fmla="*/ 515498 w 448"/>
              <a:gd name="T19" fmla="*/ 128775 h 372"/>
              <a:gd name="T20" fmla="*/ 550501 w 448"/>
              <a:gd name="T21" fmla="*/ 210438 h 372"/>
              <a:gd name="T22" fmla="*/ 601415 w 448"/>
              <a:gd name="T23" fmla="*/ 323509 h 372"/>
              <a:gd name="T24" fmla="*/ 649146 w 448"/>
              <a:gd name="T25" fmla="*/ 414594 h 372"/>
              <a:gd name="T26" fmla="*/ 690513 w 448"/>
              <a:gd name="T27" fmla="*/ 524524 h 372"/>
              <a:gd name="T28" fmla="*/ 712788 w 448"/>
              <a:gd name="T29" fmla="*/ 5842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en-US"/>
          </a:p>
        </p:txBody>
      </p:sp>
      <p:sp>
        <p:nvSpPr>
          <p:cNvPr id="7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9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1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2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3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170" name="ClipArt Placeholder 9"/>
          <p:cNvSpPr>
            <a:spLocks noGrp="1"/>
          </p:cNvSpPr>
          <p:nvPr>
            <p:ph type="clipArt" sz="quarter" idx="49"/>
          </p:nvPr>
        </p:nvSpPr>
        <p:spPr>
          <a:xfrm>
            <a:off x="34183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77" name="ClipArt Placeholder 9"/>
          <p:cNvSpPr>
            <a:spLocks noGrp="1"/>
          </p:cNvSpPr>
          <p:nvPr>
            <p:ph type="clipArt" sz="quarter" idx="56"/>
          </p:nvPr>
        </p:nvSpPr>
        <p:spPr>
          <a:xfrm>
            <a:off x="2093047"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84" name="ClipArt Placeholder 9"/>
          <p:cNvSpPr>
            <a:spLocks noGrp="1"/>
          </p:cNvSpPr>
          <p:nvPr>
            <p:ph type="clipArt" sz="quarter" idx="63"/>
          </p:nvPr>
        </p:nvSpPr>
        <p:spPr>
          <a:xfrm>
            <a:off x="3844259"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91" name="ClipArt Placeholder 9"/>
          <p:cNvSpPr>
            <a:spLocks noGrp="1"/>
          </p:cNvSpPr>
          <p:nvPr>
            <p:ph type="clipArt" sz="quarter" idx="70"/>
          </p:nvPr>
        </p:nvSpPr>
        <p:spPr>
          <a:xfrm>
            <a:off x="5595471"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198" name="ClipArt Placeholder 9"/>
          <p:cNvSpPr>
            <a:spLocks noGrp="1"/>
          </p:cNvSpPr>
          <p:nvPr>
            <p:ph type="clipArt" sz="quarter" idx="77"/>
          </p:nvPr>
        </p:nvSpPr>
        <p:spPr>
          <a:xfrm>
            <a:off x="7346684" y="3721341"/>
            <a:ext cx="1456764" cy="2023969"/>
          </a:xfrm>
          <a:prstGeom prst="roundRect">
            <a:avLst/>
          </a:prstGeom>
          <a:ln w="19050" cmpd="sng">
            <a:solidFill>
              <a:schemeClr val="bg2"/>
            </a:solidFill>
          </a:ln>
        </p:spPr>
        <p:txBody>
          <a:bodyPr/>
          <a:lstStyle>
            <a:lvl1pPr>
              <a:defRPr>
                <a:solidFill>
                  <a:schemeClr val="tx2">
                    <a:lumMod val="65000"/>
                    <a:lumOff val="35000"/>
                  </a:schemeClr>
                </a:solidFill>
              </a:defRPr>
            </a:lvl1pPr>
          </a:lstStyle>
          <a:p>
            <a:pPr lvl="0"/>
            <a:r>
              <a:rPr lang="en-US" noProof="0"/>
              <a:t>Click icon to add clip art</a:t>
            </a:r>
            <a:endParaRPr lang="en-US" noProof="0" dirty="0"/>
          </a:p>
        </p:txBody>
      </p:sp>
      <p:sp>
        <p:nvSpPr>
          <p:cNvPr id="324" name="Title 323"/>
          <p:cNvSpPr>
            <a:spLocks noGrp="1"/>
          </p:cNvSpPr>
          <p:nvPr>
            <p:ph type="title"/>
          </p:nvPr>
        </p:nvSpPr>
        <p:spPr>
          <a:xfrm>
            <a:off x="343401" y="301625"/>
            <a:ext cx="8439652" cy="668193"/>
          </a:xfrm>
        </p:spPr>
        <p:txBody>
          <a:bodyPr/>
          <a:lstStyle>
            <a:lvl1pPr>
              <a:defRPr b="0" i="0">
                <a:solidFill>
                  <a:schemeClr val="bg2"/>
                </a:solidFill>
                <a:latin typeface="+mn-lt"/>
                <a:cs typeface="Andes ExtraLight"/>
              </a:defRPr>
            </a:lvl1pPr>
          </a:lstStyle>
          <a:p>
            <a:r>
              <a:rPr lang="en-US"/>
              <a:t>Click to edit Master title style</a:t>
            </a:r>
            <a:endParaRPr lang="en-US" dirty="0"/>
          </a:p>
        </p:txBody>
      </p:sp>
      <p:sp>
        <p:nvSpPr>
          <p:cNvPr id="171" name="Text Placeholder 2"/>
          <p:cNvSpPr>
            <a:spLocks noGrp="1"/>
          </p:cNvSpPr>
          <p:nvPr>
            <p:ph type="body" sz="quarter" idx="50"/>
          </p:nvPr>
        </p:nvSpPr>
        <p:spPr>
          <a:xfrm>
            <a:off x="60349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72" name="Picture Placeholder 4"/>
          <p:cNvSpPr>
            <a:spLocks noGrp="1"/>
          </p:cNvSpPr>
          <p:nvPr>
            <p:ph type="pic" sz="quarter" idx="51"/>
          </p:nvPr>
        </p:nvSpPr>
        <p:spPr>
          <a:xfrm>
            <a:off x="476491"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73" name="Text Placeholder 2"/>
          <p:cNvSpPr>
            <a:spLocks noGrp="1"/>
          </p:cNvSpPr>
          <p:nvPr>
            <p:ph type="body" sz="quarter" idx="52"/>
          </p:nvPr>
        </p:nvSpPr>
        <p:spPr>
          <a:xfrm>
            <a:off x="46509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74" name="Text Placeholder 2"/>
          <p:cNvSpPr>
            <a:spLocks noGrp="1"/>
          </p:cNvSpPr>
          <p:nvPr>
            <p:ph type="body" sz="quarter" idx="53"/>
          </p:nvPr>
        </p:nvSpPr>
        <p:spPr>
          <a:xfrm>
            <a:off x="46509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75" name="Text Placeholder 2"/>
          <p:cNvSpPr>
            <a:spLocks noGrp="1"/>
          </p:cNvSpPr>
          <p:nvPr>
            <p:ph type="body" sz="quarter" idx="54"/>
          </p:nvPr>
        </p:nvSpPr>
        <p:spPr>
          <a:xfrm>
            <a:off x="46509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76" name="Text Placeholder 2"/>
          <p:cNvSpPr>
            <a:spLocks noGrp="1"/>
          </p:cNvSpPr>
          <p:nvPr>
            <p:ph type="body" sz="quarter" idx="55"/>
          </p:nvPr>
        </p:nvSpPr>
        <p:spPr>
          <a:xfrm>
            <a:off x="46509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78" name="Text Placeholder 2"/>
          <p:cNvSpPr>
            <a:spLocks noGrp="1"/>
          </p:cNvSpPr>
          <p:nvPr>
            <p:ph type="body" sz="quarter" idx="57"/>
          </p:nvPr>
        </p:nvSpPr>
        <p:spPr>
          <a:xfrm>
            <a:off x="23215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79" name="Picture Placeholder 4"/>
          <p:cNvSpPr>
            <a:spLocks noGrp="1"/>
          </p:cNvSpPr>
          <p:nvPr>
            <p:ph type="pic" sz="quarter" idx="58"/>
          </p:nvPr>
        </p:nvSpPr>
        <p:spPr>
          <a:xfrm>
            <a:off x="2194508"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80" name="Text Placeholder 2"/>
          <p:cNvSpPr>
            <a:spLocks noGrp="1"/>
          </p:cNvSpPr>
          <p:nvPr>
            <p:ph type="body" sz="quarter" idx="59"/>
          </p:nvPr>
        </p:nvSpPr>
        <p:spPr>
          <a:xfrm>
            <a:off x="21831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81" name="Text Placeholder 2"/>
          <p:cNvSpPr>
            <a:spLocks noGrp="1"/>
          </p:cNvSpPr>
          <p:nvPr>
            <p:ph type="body" sz="quarter" idx="60"/>
          </p:nvPr>
        </p:nvSpPr>
        <p:spPr>
          <a:xfrm>
            <a:off x="21831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82" name="Text Placeholder 2"/>
          <p:cNvSpPr>
            <a:spLocks noGrp="1"/>
          </p:cNvSpPr>
          <p:nvPr>
            <p:ph type="body" sz="quarter" idx="61"/>
          </p:nvPr>
        </p:nvSpPr>
        <p:spPr>
          <a:xfrm>
            <a:off x="21831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83" name="Text Placeholder 2"/>
          <p:cNvSpPr>
            <a:spLocks noGrp="1"/>
          </p:cNvSpPr>
          <p:nvPr>
            <p:ph type="body" sz="quarter" idx="62"/>
          </p:nvPr>
        </p:nvSpPr>
        <p:spPr>
          <a:xfrm>
            <a:off x="21831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85" name="Text Placeholder 2"/>
          <p:cNvSpPr>
            <a:spLocks noGrp="1"/>
          </p:cNvSpPr>
          <p:nvPr>
            <p:ph type="body" sz="quarter" idx="64"/>
          </p:nvPr>
        </p:nvSpPr>
        <p:spPr>
          <a:xfrm>
            <a:off x="4101439"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86" name="Picture Placeholder 4"/>
          <p:cNvSpPr>
            <a:spLocks noGrp="1"/>
          </p:cNvSpPr>
          <p:nvPr>
            <p:ph type="pic" sz="quarter" idx="65"/>
          </p:nvPr>
        </p:nvSpPr>
        <p:spPr>
          <a:xfrm>
            <a:off x="3974439"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87" name="Text Placeholder 2"/>
          <p:cNvSpPr>
            <a:spLocks noGrp="1"/>
          </p:cNvSpPr>
          <p:nvPr>
            <p:ph type="body" sz="quarter" idx="66"/>
          </p:nvPr>
        </p:nvSpPr>
        <p:spPr>
          <a:xfrm>
            <a:off x="3963047"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88" name="Text Placeholder 2"/>
          <p:cNvSpPr>
            <a:spLocks noGrp="1"/>
          </p:cNvSpPr>
          <p:nvPr>
            <p:ph type="body" sz="quarter" idx="67"/>
          </p:nvPr>
        </p:nvSpPr>
        <p:spPr>
          <a:xfrm>
            <a:off x="3963047"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89" name="Text Placeholder 2"/>
          <p:cNvSpPr>
            <a:spLocks noGrp="1"/>
          </p:cNvSpPr>
          <p:nvPr>
            <p:ph type="body" sz="quarter" idx="68"/>
          </p:nvPr>
        </p:nvSpPr>
        <p:spPr>
          <a:xfrm>
            <a:off x="3963047"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0" name="Text Placeholder 2"/>
          <p:cNvSpPr>
            <a:spLocks noGrp="1"/>
          </p:cNvSpPr>
          <p:nvPr>
            <p:ph type="body" sz="quarter" idx="69"/>
          </p:nvPr>
        </p:nvSpPr>
        <p:spPr>
          <a:xfrm>
            <a:off x="3963047"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2" name="Text Placeholder 2"/>
          <p:cNvSpPr>
            <a:spLocks noGrp="1"/>
          </p:cNvSpPr>
          <p:nvPr>
            <p:ph type="body" sz="quarter" idx="71"/>
          </p:nvPr>
        </p:nvSpPr>
        <p:spPr>
          <a:xfrm>
            <a:off x="5863108"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193" name="Picture Placeholder 4"/>
          <p:cNvSpPr>
            <a:spLocks noGrp="1"/>
          </p:cNvSpPr>
          <p:nvPr>
            <p:ph type="pic" sz="quarter" idx="72"/>
          </p:nvPr>
        </p:nvSpPr>
        <p:spPr>
          <a:xfrm>
            <a:off x="5736108"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194" name="Text Placeholder 2"/>
          <p:cNvSpPr>
            <a:spLocks noGrp="1"/>
          </p:cNvSpPr>
          <p:nvPr>
            <p:ph type="body" sz="quarter" idx="73"/>
          </p:nvPr>
        </p:nvSpPr>
        <p:spPr>
          <a:xfrm>
            <a:off x="5724716"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195" name="Text Placeholder 2"/>
          <p:cNvSpPr>
            <a:spLocks noGrp="1"/>
          </p:cNvSpPr>
          <p:nvPr>
            <p:ph type="body" sz="quarter" idx="74"/>
          </p:nvPr>
        </p:nvSpPr>
        <p:spPr>
          <a:xfrm>
            <a:off x="5724716"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196" name="Text Placeholder 2"/>
          <p:cNvSpPr>
            <a:spLocks noGrp="1"/>
          </p:cNvSpPr>
          <p:nvPr>
            <p:ph type="body" sz="quarter" idx="75"/>
          </p:nvPr>
        </p:nvSpPr>
        <p:spPr>
          <a:xfrm>
            <a:off x="5724716"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7" name="Text Placeholder 2"/>
          <p:cNvSpPr>
            <a:spLocks noGrp="1"/>
          </p:cNvSpPr>
          <p:nvPr>
            <p:ph type="body" sz="quarter" idx="76"/>
          </p:nvPr>
        </p:nvSpPr>
        <p:spPr>
          <a:xfrm>
            <a:off x="5724716"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99" name="Text Placeholder 2"/>
          <p:cNvSpPr>
            <a:spLocks noGrp="1"/>
          </p:cNvSpPr>
          <p:nvPr>
            <p:ph type="body" sz="quarter" idx="78"/>
          </p:nvPr>
        </p:nvSpPr>
        <p:spPr>
          <a:xfrm>
            <a:off x="7636461" y="3775118"/>
            <a:ext cx="933450" cy="224584"/>
          </a:xfrm>
        </p:spPr>
        <p:txBody>
          <a:bodyPr>
            <a:normAutofit/>
          </a:bodyPr>
          <a:lstStyle>
            <a:lvl1pPr algn="ctr">
              <a:lnSpc>
                <a:spcPct val="100000"/>
              </a:lnSpc>
              <a:spcBef>
                <a:spcPts val="0"/>
              </a:spcBef>
              <a:defRPr sz="1200" b="1">
                <a:solidFill>
                  <a:schemeClr val="tx2">
                    <a:lumMod val="65000"/>
                    <a:lumOff val="35000"/>
                  </a:schemeClr>
                </a:solidFill>
              </a:defRPr>
            </a:lvl1pPr>
          </a:lstStyle>
          <a:p>
            <a:pPr lvl="0"/>
            <a:r>
              <a:rPr lang="en-US"/>
              <a:t>Click to edit Master text styles</a:t>
            </a:r>
          </a:p>
        </p:txBody>
      </p:sp>
      <p:sp>
        <p:nvSpPr>
          <p:cNvPr id="200" name="Picture Placeholder 4"/>
          <p:cNvSpPr>
            <a:spLocks noGrp="1"/>
          </p:cNvSpPr>
          <p:nvPr>
            <p:ph type="pic" sz="quarter" idx="79"/>
          </p:nvPr>
        </p:nvSpPr>
        <p:spPr>
          <a:xfrm>
            <a:off x="7509461" y="4049120"/>
            <a:ext cx="1187450" cy="492125"/>
          </a:xfrm>
        </p:spPr>
        <p:txBody>
          <a:bodyPr/>
          <a:lstStyle>
            <a:lvl1pPr algn="ctr">
              <a:defRPr sz="1100">
                <a:solidFill>
                  <a:schemeClr val="tx2">
                    <a:lumMod val="65000"/>
                    <a:lumOff val="35000"/>
                  </a:schemeClr>
                </a:solidFill>
              </a:defRPr>
            </a:lvl1pPr>
          </a:lstStyle>
          <a:p>
            <a:pPr lvl="0"/>
            <a:r>
              <a:rPr lang="en-US" noProof="0"/>
              <a:t>Drag picture to placeholder or click icon to add</a:t>
            </a:r>
            <a:endParaRPr lang="en-US" noProof="0" dirty="0"/>
          </a:p>
        </p:txBody>
      </p:sp>
      <p:sp>
        <p:nvSpPr>
          <p:cNvPr id="201" name="Text Placeholder 2"/>
          <p:cNvSpPr>
            <a:spLocks noGrp="1"/>
          </p:cNvSpPr>
          <p:nvPr>
            <p:ph type="body" sz="quarter" idx="80"/>
          </p:nvPr>
        </p:nvSpPr>
        <p:spPr>
          <a:xfrm>
            <a:off x="7498069" y="4599734"/>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02" name="Text Placeholder 2"/>
          <p:cNvSpPr>
            <a:spLocks noGrp="1"/>
          </p:cNvSpPr>
          <p:nvPr>
            <p:ph type="body" sz="quarter" idx="81"/>
          </p:nvPr>
        </p:nvSpPr>
        <p:spPr>
          <a:xfrm>
            <a:off x="7498069" y="4873736"/>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03" name="Text Placeholder 2"/>
          <p:cNvSpPr>
            <a:spLocks noGrp="1"/>
          </p:cNvSpPr>
          <p:nvPr>
            <p:ph type="body" sz="quarter" idx="82"/>
          </p:nvPr>
        </p:nvSpPr>
        <p:spPr>
          <a:xfrm>
            <a:off x="7498069" y="5147738"/>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04" name="Text Placeholder 2"/>
          <p:cNvSpPr>
            <a:spLocks noGrp="1"/>
          </p:cNvSpPr>
          <p:nvPr>
            <p:ph type="body" sz="quarter" idx="83"/>
          </p:nvPr>
        </p:nvSpPr>
        <p:spPr>
          <a:xfrm>
            <a:off x="7498069" y="5412670"/>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05" name="ClipArt Placeholder 9"/>
          <p:cNvSpPr>
            <a:spLocks noGrp="1"/>
          </p:cNvSpPr>
          <p:nvPr>
            <p:ph type="clipArt" sz="quarter" idx="84"/>
          </p:nvPr>
        </p:nvSpPr>
        <p:spPr>
          <a:xfrm>
            <a:off x="349091"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6" name="ClipArt Placeholder 9"/>
          <p:cNvSpPr>
            <a:spLocks noGrp="1"/>
          </p:cNvSpPr>
          <p:nvPr>
            <p:ph type="clipArt" sz="quarter" idx="85"/>
          </p:nvPr>
        </p:nvSpPr>
        <p:spPr>
          <a:xfrm>
            <a:off x="2100304"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7" name="ClipArt Placeholder 9"/>
          <p:cNvSpPr>
            <a:spLocks noGrp="1"/>
          </p:cNvSpPr>
          <p:nvPr>
            <p:ph type="clipArt" sz="quarter" idx="86"/>
          </p:nvPr>
        </p:nvSpPr>
        <p:spPr>
          <a:xfrm>
            <a:off x="3851516"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8" name="ClipArt Placeholder 9"/>
          <p:cNvSpPr>
            <a:spLocks noGrp="1"/>
          </p:cNvSpPr>
          <p:nvPr>
            <p:ph type="clipArt" sz="quarter" idx="87"/>
          </p:nvPr>
        </p:nvSpPr>
        <p:spPr>
          <a:xfrm>
            <a:off x="5602728"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09" name="ClipArt Placeholder 9"/>
          <p:cNvSpPr>
            <a:spLocks noGrp="1"/>
          </p:cNvSpPr>
          <p:nvPr>
            <p:ph type="clipArt" sz="quarter" idx="88"/>
          </p:nvPr>
        </p:nvSpPr>
        <p:spPr>
          <a:xfrm>
            <a:off x="7353941" y="1370027"/>
            <a:ext cx="1456764" cy="2023969"/>
          </a:xfrm>
          <a:prstGeom prst="roundRect">
            <a:avLst/>
          </a:prstGeom>
          <a:ln w="19050" cmpd="sng">
            <a:solidFill>
              <a:schemeClr val="bg2"/>
            </a:solidFill>
          </a:ln>
        </p:spPr>
        <p:txBody>
          <a:bodyPr/>
          <a:lstStyle/>
          <a:p>
            <a:pPr lvl="0"/>
            <a:r>
              <a:rPr lang="en-US" noProof="0"/>
              <a:t>Click icon to add clip art</a:t>
            </a:r>
            <a:endParaRPr lang="en-US" noProof="0" dirty="0"/>
          </a:p>
        </p:txBody>
      </p:sp>
      <p:sp>
        <p:nvSpPr>
          <p:cNvPr id="210" name="Text Placeholder 2"/>
          <p:cNvSpPr>
            <a:spLocks noGrp="1"/>
          </p:cNvSpPr>
          <p:nvPr>
            <p:ph type="body" sz="quarter" idx="89"/>
          </p:nvPr>
        </p:nvSpPr>
        <p:spPr>
          <a:xfrm>
            <a:off x="610748"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11" name="Picture Placeholder 4"/>
          <p:cNvSpPr>
            <a:spLocks noGrp="1"/>
          </p:cNvSpPr>
          <p:nvPr>
            <p:ph type="pic" sz="quarter" idx="90"/>
          </p:nvPr>
        </p:nvSpPr>
        <p:spPr>
          <a:xfrm>
            <a:off x="483748"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12" name="Text Placeholder 2"/>
          <p:cNvSpPr>
            <a:spLocks noGrp="1"/>
          </p:cNvSpPr>
          <p:nvPr>
            <p:ph type="body" sz="quarter" idx="91"/>
          </p:nvPr>
        </p:nvSpPr>
        <p:spPr>
          <a:xfrm>
            <a:off x="47235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13" name="Text Placeholder 2"/>
          <p:cNvSpPr>
            <a:spLocks noGrp="1"/>
          </p:cNvSpPr>
          <p:nvPr>
            <p:ph type="body" sz="quarter" idx="92"/>
          </p:nvPr>
        </p:nvSpPr>
        <p:spPr>
          <a:xfrm>
            <a:off x="47235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14" name="Text Placeholder 2"/>
          <p:cNvSpPr>
            <a:spLocks noGrp="1"/>
          </p:cNvSpPr>
          <p:nvPr>
            <p:ph type="body" sz="quarter" idx="93"/>
          </p:nvPr>
        </p:nvSpPr>
        <p:spPr>
          <a:xfrm>
            <a:off x="47235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15" name="Text Placeholder 2"/>
          <p:cNvSpPr>
            <a:spLocks noGrp="1"/>
          </p:cNvSpPr>
          <p:nvPr>
            <p:ph type="body" sz="quarter" idx="94"/>
          </p:nvPr>
        </p:nvSpPr>
        <p:spPr>
          <a:xfrm>
            <a:off x="47235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16" name="Text Placeholder 2"/>
          <p:cNvSpPr>
            <a:spLocks noGrp="1"/>
          </p:cNvSpPr>
          <p:nvPr>
            <p:ph type="body" sz="quarter" idx="95"/>
          </p:nvPr>
        </p:nvSpPr>
        <p:spPr>
          <a:xfrm>
            <a:off x="2328765"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17" name="Picture Placeholder 4"/>
          <p:cNvSpPr>
            <a:spLocks noGrp="1"/>
          </p:cNvSpPr>
          <p:nvPr>
            <p:ph type="pic" sz="quarter" idx="96"/>
          </p:nvPr>
        </p:nvSpPr>
        <p:spPr>
          <a:xfrm>
            <a:off x="2201765"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18" name="Text Placeholder 2"/>
          <p:cNvSpPr>
            <a:spLocks noGrp="1"/>
          </p:cNvSpPr>
          <p:nvPr>
            <p:ph type="body" sz="quarter" idx="97"/>
          </p:nvPr>
        </p:nvSpPr>
        <p:spPr>
          <a:xfrm>
            <a:off x="21903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19" name="Text Placeholder 2"/>
          <p:cNvSpPr>
            <a:spLocks noGrp="1"/>
          </p:cNvSpPr>
          <p:nvPr>
            <p:ph type="body" sz="quarter" idx="98"/>
          </p:nvPr>
        </p:nvSpPr>
        <p:spPr>
          <a:xfrm>
            <a:off x="21903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20" name="Text Placeholder 2"/>
          <p:cNvSpPr>
            <a:spLocks noGrp="1"/>
          </p:cNvSpPr>
          <p:nvPr>
            <p:ph type="body" sz="quarter" idx="99"/>
          </p:nvPr>
        </p:nvSpPr>
        <p:spPr>
          <a:xfrm>
            <a:off x="21903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1" name="Text Placeholder 2"/>
          <p:cNvSpPr>
            <a:spLocks noGrp="1"/>
          </p:cNvSpPr>
          <p:nvPr>
            <p:ph type="body" sz="quarter" idx="100"/>
          </p:nvPr>
        </p:nvSpPr>
        <p:spPr>
          <a:xfrm>
            <a:off x="21903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2" name="Text Placeholder 2"/>
          <p:cNvSpPr>
            <a:spLocks noGrp="1"/>
          </p:cNvSpPr>
          <p:nvPr>
            <p:ph type="body" sz="quarter" idx="101"/>
          </p:nvPr>
        </p:nvSpPr>
        <p:spPr>
          <a:xfrm>
            <a:off x="4108696"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23" name="Picture Placeholder 4"/>
          <p:cNvSpPr>
            <a:spLocks noGrp="1"/>
          </p:cNvSpPr>
          <p:nvPr>
            <p:ph type="pic" sz="quarter" idx="102"/>
          </p:nvPr>
        </p:nvSpPr>
        <p:spPr>
          <a:xfrm>
            <a:off x="3981696"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24" name="Text Placeholder 2"/>
          <p:cNvSpPr>
            <a:spLocks noGrp="1"/>
          </p:cNvSpPr>
          <p:nvPr>
            <p:ph type="body" sz="quarter" idx="103"/>
          </p:nvPr>
        </p:nvSpPr>
        <p:spPr>
          <a:xfrm>
            <a:off x="3970304"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25" name="Text Placeholder 2"/>
          <p:cNvSpPr>
            <a:spLocks noGrp="1"/>
          </p:cNvSpPr>
          <p:nvPr>
            <p:ph type="body" sz="quarter" idx="104"/>
          </p:nvPr>
        </p:nvSpPr>
        <p:spPr>
          <a:xfrm>
            <a:off x="3970304"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26" name="Text Placeholder 2"/>
          <p:cNvSpPr>
            <a:spLocks noGrp="1"/>
          </p:cNvSpPr>
          <p:nvPr>
            <p:ph type="body" sz="quarter" idx="105"/>
          </p:nvPr>
        </p:nvSpPr>
        <p:spPr>
          <a:xfrm>
            <a:off x="3970304"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7" name="Text Placeholder 2"/>
          <p:cNvSpPr>
            <a:spLocks noGrp="1"/>
          </p:cNvSpPr>
          <p:nvPr>
            <p:ph type="body" sz="quarter" idx="106"/>
          </p:nvPr>
        </p:nvSpPr>
        <p:spPr>
          <a:xfrm>
            <a:off x="3970304"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28" name="Text Placeholder 2"/>
          <p:cNvSpPr>
            <a:spLocks noGrp="1"/>
          </p:cNvSpPr>
          <p:nvPr>
            <p:ph type="body" sz="quarter" idx="107"/>
          </p:nvPr>
        </p:nvSpPr>
        <p:spPr>
          <a:xfrm>
            <a:off x="5870365"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29" name="Picture Placeholder 4"/>
          <p:cNvSpPr>
            <a:spLocks noGrp="1"/>
          </p:cNvSpPr>
          <p:nvPr>
            <p:ph type="pic" sz="quarter" idx="108"/>
          </p:nvPr>
        </p:nvSpPr>
        <p:spPr>
          <a:xfrm>
            <a:off x="5743365"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30" name="Text Placeholder 2"/>
          <p:cNvSpPr>
            <a:spLocks noGrp="1"/>
          </p:cNvSpPr>
          <p:nvPr>
            <p:ph type="body" sz="quarter" idx="109"/>
          </p:nvPr>
        </p:nvSpPr>
        <p:spPr>
          <a:xfrm>
            <a:off x="5731973"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31" name="Text Placeholder 2"/>
          <p:cNvSpPr>
            <a:spLocks noGrp="1"/>
          </p:cNvSpPr>
          <p:nvPr>
            <p:ph type="body" sz="quarter" idx="110"/>
          </p:nvPr>
        </p:nvSpPr>
        <p:spPr>
          <a:xfrm>
            <a:off x="5731973"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32" name="Text Placeholder 2"/>
          <p:cNvSpPr>
            <a:spLocks noGrp="1"/>
          </p:cNvSpPr>
          <p:nvPr>
            <p:ph type="body" sz="quarter" idx="111"/>
          </p:nvPr>
        </p:nvSpPr>
        <p:spPr>
          <a:xfrm>
            <a:off x="5731973"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3" name="Text Placeholder 2"/>
          <p:cNvSpPr>
            <a:spLocks noGrp="1"/>
          </p:cNvSpPr>
          <p:nvPr>
            <p:ph type="body" sz="quarter" idx="112"/>
          </p:nvPr>
        </p:nvSpPr>
        <p:spPr>
          <a:xfrm>
            <a:off x="5731973"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4" name="Text Placeholder 2"/>
          <p:cNvSpPr>
            <a:spLocks noGrp="1"/>
          </p:cNvSpPr>
          <p:nvPr>
            <p:ph type="body" sz="quarter" idx="113"/>
          </p:nvPr>
        </p:nvSpPr>
        <p:spPr>
          <a:xfrm>
            <a:off x="7643718" y="1423804"/>
            <a:ext cx="933450" cy="224584"/>
          </a:xfrm>
        </p:spPr>
        <p:txBody>
          <a:bodyPr>
            <a:normAutofit/>
          </a:bodyPr>
          <a:lstStyle>
            <a:lvl1pPr algn="ctr">
              <a:lnSpc>
                <a:spcPct val="100000"/>
              </a:lnSpc>
              <a:spcBef>
                <a:spcPts val="0"/>
              </a:spcBef>
              <a:defRPr sz="1200" b="1"/>
            </a:lvl1pPr>
          </a:lstStyle>
          <a:p>
            <a:pPr lvl="0"/>
            <a:r>
              <a:rPr lang="en-US"/>
              <a:t>Click to edit Master text styles</a:t>
            </a:r>
          </a:p>
        </p:txBody>
      </p:sp>
      <p:sp>
        <p:nvSpPr>
          <p:cNvPr id="235" name="Picture Placeholder 4"/>
          <p:cNvSpPr>
            <a:spLocks noGrp="1"/>
          </p:cNvSpPr>
          <p:nvPr>
            <p:ph type="pic" sz="quarter" idx="114"/>
          </p:nvPr>
        </p:nvSpPr>
        <p:spPr>
          <a:xfrm>
            <a:off x="7516718" y="1697806"/>
            <a:ext cx="1187450" cy="492125"/>
          </a:xfrm>
        </p:spPr>
        <p:txBody>
          <a:bodyPr/>
          <a:lstStyle>
            <a:lvl1pPr algn="ctr">
              <a:defRPr sz="1100"/>
            </a:lvl1pPr>
          </a:lstStyle>
          <a:p>
            <a:pPr lvl="0"/>
            <a:r>
              <a:rPr lang="en-US" noProof="0"/>
              <a:t>Drag picture to placeholder or click icon to add</a:t>
            </a:r>
            <a:endParaRPr lang="en-US" noProof="0" dirty="0"/>
          </a:p>
        </p:txBody>
      </p:sp>
      <p:sp>
        <p:nvSpPr>
          <p:cNvPr id="236" name="Text Placeholder 2"/>
          <p:cNvSpPr>
            <a:spLocks noGrp="1"/>
          </p:cNvSpPr>
          <p:nvPr>
            <p:ph type="body" sz="quarter" idx="115"/>
          </p:nvPr>
        </p:nvSpPr>
        <p:spPr>
          <a:xfrm>
            <a:off x="7505326" y="2248420"/>
            <a:ext cx="1210235" cy="224584"/>
          </a:xfrm>
        </p:spPr>
        <p:txBody>
          <a:bodyPr anchor="ctr">
            <a:normAutofit/>
          </a:bodyPr>
          <a:lstStyle>
            <a:lvl1pPr algn="ctr">
              <a:lnSpc>
                <a:spcPct val="100000"/>
              </a:lnSpc>
              <a:spcBef>
                <a:spcPts val="0"/>
              </a:spcBef>
              <a:defRPr sz="1000" b="1">
                <a:solidFill>
                  <a:schemeClr val="tx2">
                    <a:lumMod val="65000"/>
                    <a:lumOff val="35000"/>
                  </a:schemeClr>
                </a:solidFill>
              </a:defRPr>
            </a:lvl1pPr>
          </a:lstStyle>
          <a:p>
            <a:pPr lvl="0"/>
            <a:r>
              <a:rPr lang="en-US"/>
              <a:t>Click to edit Master text styles</a:t>
            </a:r>
          </a:p>
        </p:txBody>
      </p:sp>
      <p:sp>
        <p:nvSpPr>
          <p:cNvPr id="237" name="Text Placeholder 2"/>
          <p:cNvSpPr>
            <a:spLocks noGrp="1"/>
          </p:cNvSpPr>
          <p:nvPr>
            <p:ph type="body" sz="quarter" idx="116"/>
          </p:nvPr>
        </p:nvSpPr>
        <p:spPr>
          <a:xfrm>
            <a:off x="7505326" y="2522422"/>
            <a:ext cx="1210235" cy="224584"/>
          </a:xfrm>
        </p:spPr>
        <p:txBody>
          <a:bodyPr anchor="ctr">
            <a:normAutofit/>
          </a:bodyPr>
          <a:lstStyle>
            <a:lvl1pPr algn="ctr">
              <a:lnSpc>
                <a:spcPct val="100000"/>
              </a:lnSpc>
              <a:spcBef>
                <a:spcPts val="0"/>
              </a:spcBef>
              <a:defRPr sz="900" b="1">
                <a:solidFill>
                  <a:schemeClr val="tx2">
                    <a:lumMod val="65000"/>
                    <a:lumOff val="35000"/>
                  </a:schemeClr>
                </a:solidFill>
              </a:defRPr>
            </a:lvl1pPr>
          </a:lstStyle>
          <a:p>
            <a:pPr lvl="0"/>
            <a:r>
              <a:rPr lang="en-US"/>
              <a:t>Click to edit Master text styles</a:t>
            </a:r>
          </a:p>
        </p:txBody>
      </p:sp>
      <p:sp>
        <p:nvSpPr>
          <p:cNvPr id="238" name="Text Placeholder 2"/>
          <p:cNvSpPr>
            <a:spLocks noGrp="1"/>
          </p:cNvSpPr>
          <p:nvPr>
            <p:ph type="body" sz="quarter" idx="117"/>
          </p:nvPr>
        </p:nvSpPr>
        <p:spPr>
          <a:xfrm>
            <a:off x="7505326" y="2796424"/>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239" name="Text Placeholder 2"/>
          <p:cNvSpPr>
            <a:spLocks noGrp="1"/>
          </p:cNvSpPr>
          <p:nvPr>
            <p:ph type="body" sz="quarter" idx="118"/>
          </p:nvPr>
        </p:nvSpPr>
        <p:spPr>
          <a:xfrm>
            <a:off x="7505326" y="3061356"/>
            <a:ext cx="1210235" cy="224584"/>
          </a:xfrm>
        </p:spPr>
        <p:txBody>
          <a:bodyPr anchor="ctr">
            <a:normAutofit/>
          </a:bodyPr>
          <a:lstStyle>
            <a:lvl1pPr algn="ctr">
              <a:lnSpc>
                <a:spcPct val="100000"/>
              </a:lnSpc>
              <a:spcBef>
                <a:spcPts val="0"/>
              </a:spcBef>
              <a:defRPr sz="900" b="1" baseline="0">
                <a:solidFill>
                  <a:schemeClr val="tx2">
                    <a:lumMod val="65000"/>
                    <a:lumOff val="35000"/>
                  </a:schemeClr>
                </a:solidFill>
              </a:defRPr>
            </a:lvl1pPr>
          </a:lstStyle>
          <a:p>
            <a:pPr lvl="0"/>
            <a:r>
              <a:rPr lang="en-US"/>
              <a:t>Click to edit Master text styles</a:t>
            </a:r>
          </a:p>
        </p:txBody>
      </p:sp>
      <p:sp>
        <p:nvSpPr>
          <p:cNvPr id="131" name="Footer Placeholder 1"/>
          <p:cNvSpPr>
            <a:spLocks noGrp="1"/>
          </p:cNvSpPr>
          <p:nvPr>
            <p:ph type="ftr" sz="quarter" idx="119"/>
          </p:nvPr>
        </p:nvSpPr>
        <p:spPr/>
        <p:txBody>
          <a:bodyPr/>
          <a:lstStyle>
            <a:lvl1pPr>
              <a:defRPr/>
            </a:lvl1pPr>
          </a:lstStyle>
          <a:p>
            <a:pPr>
              <a:defRPr/>
            </a:pPr>
            <a:endParaRPr lang="en-US">
              <a:solidFill>
                <a:srgbClr val="000000">
                  <a:lumMod val="65000"/>
                  <a:lumOff val="35000"/>
                </a:srgbClr>
              </a:solidFill>
            </a:endParaRPr>
          </a:p>
        </p:txBody>
      </p:sp>
      <p:sp>
        <p:nvSpPr>
          <p:cNvPr id="132" name="Slide Number Placeholder 2"/>
          <p:cNvSpPr>
            <a:spLocks noGrp="1"/>
          </p:cNvSpPr>
          <p:nvPr>
            <p:ph type="sldNum" sz="quarter" idx="120"/>
          </p:nvPr>
        </p:nvSpPr>
        <p:spPr/>
        <p:txBody>
          <a:bodyPr/>
          <a:lstStyle>
            <a:lvl1pPr>
              <a:defRPr/>
            </a:lvl1pPr>
          </a:lstStyle>
          <a:p>
            <a:fld id="{35E4B52A-F307-471F-A98A-62B3739AF063}" type="slidenum">
              <a:rPr lang="en-US" smtClean="0"/>
              <a:pPr/>
              <a:t>‹#›</a:t>
            </a:fld>
            <a:endParaRPr lang="en-US"/>
          </a:p>
        </p:txBody>
      </p:sp>
    </p:spTree>
    <p:extLst>
      <p:ext uri="{BB962C8B-B14F-4D97-AF65-F5344CB8AC3E}">
        <p14:creationId xmlns:p14="http://schemas.microsoft.com/office/powerpoint/2010/main" val="124724309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Photo Slid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9144000" cy="6136106"/>
          </a:xfrm>
        </p:spPr>
        <p:txBody>
          <a:bodyPr/>
          <a:lstStyle>
            <a:lvl1pPr algn="ctr">
              <a:defRPr/>
            </a:lvl1pPr>
          </a:lstStyle>
          <a:p>
            <a:pPr lvl="0"/>
            <a:r>
              <a:rPr lang="en-US" noProof="0"/>
              <a:t>Drag picture to placeholder or click icon to add</a:t>
            </a:r>
            <a:endParaRPr lang="en-US" noProof="0" dirty="0"/>
          </a:p>
        </p:txBody>
      </p:sp>
      <p:sp>
        <p:nvSpPr>
          <p:cNvPr id="3" name="Title 2"/>
          <p:cNvSpPr>
            <a:spLocks noGrp="1"/>
          </p:cNvSpPr>
          <p:nvPr>
            <p:ph type="title"/>
          </p:nvPr>
        </p:nvSpPr>
        <p:spPr>
          <a:xfrm>
            <a:off x="4946316" y="4064001"/>
            <a:ext cx="3978929" cy="1751263"/>
          </a:xfrm>
        </p:spPr>
        <p:txBody>
          <a:bodyPr/>
          <a:lstStyle>
            <a:lvl1pPr>
              <a:defRPr sz="3000" b="0" i="0">
                <a:solidFill>
                  <a:schemeClr val="tx1"/>
                </a:solidFill>
                <a:effectLst/>
                <a:latin typeface="Arial"/>
                <a:cs typeface="Arial"/>
              </a:defRPr>
            </a:lvl1pPr>
          </a:lstStyle>
          <a:p>
            <a:r>
              <a:rPr lang="en-US"/>
              <a:t>Click to edit Master title style</a:t>
            </a:r>
            <a:endParaRPr lang="en-US" dirty="0"/>
          </a:p>
        </p:txBody>
      </p:sp>
      <p:sp>
        <p:nvSpPr>
          <p:cNvPr id="5" name="Slide Number Placeholder 3"/>
          <p:cNvSpPr>
            <a:spLocks noGrp="1"/>
          </p:cNvSpPr>
          <p:nvPr>
            <p:ph type="sldNum" sz="quarter" idx="11"/>
          </p:nvPr>
        </p:nvSpPr>
        <p:spPr/>
        <p:txBody>
          <a:bodyPr/>
          <a:lstStyle>
            <a:lvl1pPr>
              <a:defRPr/>
            </a:lvl1pPr>
          </a:lstStyle>
          <a:p>
            <a:fld id="{C008C30E-4D13-41F1-874D-38F77C5B4CDA}" type="slidenum">
              <a:rPr lang="en-US" smtClean="0"/>
              <a:pPr/>
              <a:t>‹#›</a:t>
            </a:fld>
            <a:endParaRPr lang="en-US"/>
          </a:p>
        </p:txBody>
      </p:sp>
      <p:sp>
        <p:nvSpPr>
          <p:cNvPr id="6" name="Footer Placeholder 4"/>
          <p:cNvSpPr>
            <a:spLocks noGrp="1"/>
          </p:cNvSpPr>
          <p:nvPr>
            <p:ph type="ftr" sz="quarter" idx="12"/>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72688421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Full Bleed Photo">
    <p:spTree>
      <p:nvGrpSpPr>
        <p:cNvPr id="1" name=""/>
        <p:cNvGrpSpPr/>
        <p:nvPr/>
      </p:nvGrpSpPr>
      <p:grpSpPr>
        <a:xfrm>
          <a:off x="0" y="0"/>
          <a:ext cx="0" cy="0"/>
          <a:chOff x="0" y="0"/>
          <a:chExt cx="0" cy="0"/>
        </a:xfrm>
      </p:grpSpPr>
      <p:sp>
        <p:nvSpPr>
          <p:cNvPr id="5" name="Rectangle 9"/>
          <p:cNvSpPr>
            <a:spLocks noChangeArrowheads="1"/>
          </p:cNvSpPr>
          <p:nvPr/>
        </p:nvSpPr>
        <p:spPr bwMode="auto">
          <a:xfrm>
            <a:off x="3846513" y="5302250"/>
            <a:ext cx="5297487" cy="1555750"/>
          </a:xfrm>
          <a:prstGeom prst="rect">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p>
        </p:txBody>
      </p:sp>
      <p:sp>
        <p:nvSpPr>
          <p:cNvPr id="4" name="Picture Placeholder 3"/>
          <p:cNvSpPr>
            <a:spLocks noGrp="1"/>
          </p:cNvSpPr>
          <p:nvPr>
            <p:ph type="pic" sz="quarter" idx="10"/>
          </p:nvPr>
        </p:nvSpPr>
        <p:spPr>
          <a:xfrm>
            <a:off x="0" y="0"/>
            <a:ext cx="9144000" cy="6858000"/>
          </a:xfrm>
        </p:spPr>
        <p:txBody>
          <a:bodyPr/>
          <a:lstStyle>
            <a:lvl1pPr algn="ctr">
              <a:defRPr baseline="0"/>
            </a:lvl1pPr>
          </a:lstStyle>
          <a:p>
            <a:pPr lvl="0"/>
            <a:r>
              <a:rPr lang="en-US" noProof="0"/>
              <a:t>Drag picture to placeholder or click icon to add</a:t>
            </a:r>
            <a:endParaRPr lang="en-US" noProof="0" dirty="0"/>
          </a:p>
        </p:txBody>
      </p:sp>
      <p:sp>
        <p:nvSpPr>
          <p:cNvPr id="3" name="Title 2"/>
          <p:cNvSpPr>
            <a:spLocks noGrp="1"/>
          </p:cNvSpPr>
          <p:nvPr>
            <p:ph type="title"/>
          </p:nvPr>
        </p:nvSpPr>
        <p:spPr>
          <a:xfrm>
            <a:off x="4946316" y="3075216"/>
            <a:ext cx="3978929" cy="1950356"/>
          </a:xfrm>
        </p:spPr>
        <p:txBody>
          <a:bodyPr/>
          <a:lstStyle>
            <a:lvl1pPr>
              <a:defRPr sz="3000" b="0" i="0" baseline="0">
                <a:solidFill>
                  <a:schemeClr val="tx1"/>
                </a:solidFill>
                <a:effectLst/>
                <a:latin typeface="Arial"/>
                <a:cs typeface="Arial"/>
              </a:defRPr>
            </a:lvl1pPr>
          </a:lstStyle>
          <a:p>
            <a:r>
              <a:rPr lang="en-US"/>
              <a:t>Click to edit Master title style</a:t>
            </a:r>
            <a:endParaRPr lang="en-US" dirty="0"/>
          </a:p>
        </p:txBody>
      </p:sp>
    </p:spTree>
    <p:extLst>
      <p:ext uri="{BB962C8B-B14F-4D97-AF65-F5344CB8AC3E}">
        <p14:creationId xmlns:p14="http://schemas.microsoft.com/office/powerpoint/2010/main" val="227166497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On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32417"/>
            <a:ext cx="8445500" cy="5069416"/>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4" name="Slide Number Placeholder 3"/>
          <p:cNvSpPr>
            <a:spLocks noGrp="1"/>
          </p:cNvSpPr>
          <p:nvPr>
            <p:ph type="sldNum" sz="quarter" idx="19"/>
          </p:nvPr>
        </p:nvSpPr>
        <p:spPr/>
        <p:txBody>
          <a:bodyPr/>
          <a:lstStyle>
            <a:lvl1pPr>
              <a:defRPr/>
            </a:lvl1pPr>
          </a:lstStyle>
          <a:p>
            <a:fld id="{9B15DD49-3D6F-4F74-B5E9-9EF75E04E877}" type="slidenum">
              <a:rPr lang="en-US" smtClean="0"/>
              <a:pPr/>
              <a:t>‹#›</a:t>
            </a:fld>
            <a:endParaRPr lang="en-US"/>
          </a:p>
        </p:txBody>
      </p:sp>
      <p:sp>
        <p:nvSpPr>
          <p:cNvPr id="6" name="Footer Placeholder 4"/>
          <p:cNvSpPr>
            <a:spLocks noGrp="1"/>
          </p:cNvSpPr>
          <p:nvPr>
            <p:ph type="ftr" sz="quarter" idx="20"/>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02295375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wo Cha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5048250"/>
          </a:xfrm>
        </p:spPr>
        <p:txBody>
          <a:bodyPr/>
          <a:lstStyle/>
          <a:p>
            <a:pPr lvl="0"/>
            <a:endParaRPr lang="en-US" noProof="0"/>
          </a:p>
        </p:txBody>
      </p:sp>
      <p:sp>
        <p:nvSpPr>
          <p:cNvPr id="6" name="Slide Number Placeholder 3"/>
          <p:cNvSpPr>
            <a:spLocks noGrp="1"/>
          </p:cNvSpPr>
          <p:nvPr>
            <p:ph type="sldNum" sz="quarter" idx="20"/>
          </p:nvPr>
        </p:nvSpPr>
        <p:spPr/>
        <p:txBody>
          <a:bodyPr/>
          <a:lstStyle>
            <a:lvl1pPr>
              <a:defRPr/>
            </a:lvl1pPr>
          </a:lstStyle>
          <a:p>
            <a:fld id="{932CCCDE-FE7F-426E-9ACD-ADDD7D47A0C6}" type="slidenum">
              <a:rPr lang="en-US" smtClean="0"/>
              <a:pPr/>
              <a:t>‹#›</a:t>
            </a:fld>
            <a:endParaRPr lang="en-US"/>
          </a:p>
        </p:txBody>
      </p:sp>
      <p:sp>
        <p:nvSpPr>
          <p:cNvPr id="7" name="Footer Placeholder 4"/>
          <p:cNvSpPr>
            <a:spLocks noGrp="1"/>
          </p:cNvSpPr>
          <p:nvPr>
            <p:ph type="ftr" sz="quarter" idx="21"/>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50848365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hree Chart Slide">
    <p:spTree>
      <p:nvGrpSpPr>
        <p:cNvPr id="1" name=""/>
        <p:cNvGrpSpPr/>
        <p:nvPr/>
      </p:nvGrpSpPr>
      <p:grpSpPr>
        <a:xfrm>
          <a:off x="0" y="0"/>
          <a:ext cx="0" cy="0"/>
          <a:chOff x="0" y="0"/>
          <a:chExt cx="0" cy="0"/>
        </a:xfrm>
      </p:grpSpPr>
      <p:sp>
        <p:nvSpPr>
          <p:cNvPr id="5" name="Chart Placeholder 4"/>
          <p:cNvSpPr>
            <a:spLocks noGrp="1"/>
          </p:cNvSpPr>
          <p:nvPr>
            <p:ph type="chart" sz="quarter" idx="18"/>
          </p:nvPr>
        </p:nvSpPr>
        <p:spPr>
          <a:xfrm>
            <a:off x="349250" y="1147233"/>
            <a:ext cx="4159249" cy="5048250"/>
          </a:xfrm>
        </p:spPr>
        <p:txBody>
          <a:bodyPr/>
          <a:lstStyle/>
          <a:p>
            <a:pPr lvl="0"/>
            <a:endParaRPr lang="en-US" noProof="0" dirty="0"/>
          </a:p>
        </p:txBody>
      </p:sp>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6" name="Slide Number Placeholder 3"/>
          <p:cNvSpPr>
            <a:spLocks noGrp="1"/>
          </p:cNvSpPr>
          <p:nvPr>
            <p:ph type="sldNum" sz="quarter" idx="21"/>
          </p:nvPr>
        </p:nvSpPr>
        <p:spPr/>
        <p:txBody>
          <a:bodyPr/>
          <a:lstStyle>
            <a:lvl1pPr>
              <a:defRPr/>
            </a:lvl1pPr>
          </a:lstStyle>
          <a:p>
            <a:fld id="{95EC464B-DB9A-4515-8DA0-B4141BA3F33E}" type="slidenum">
              <a:rPr lang="en-US" smtClean="0"/>
              <a:pPr/>
              <a:t>‹#›</a:t>
            </a:fld>
            <a:endParaRPr lang="en-US"/>
          </a:p>
        </p:txBody>
      </p:sp>
      <p:sp>
        <p:nvSpPr>
          <p:cNvPr id="7" name="Footer Placeholder 4"/>
          <p:cNvSpPr>
            <a:spLocks noGrp="1"/>
          </p:cNvSpPr>
          <p:nvPr>
            <p:ph type="ftr" sz="quarter" idx="22"/>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132703573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Four Char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4" y="307475"/>
            <a:ext cx="8410104" cy="708526"/>
          </a:xfrm>
        </p:spPr>
        <p:txBody>
          <a:bodyPr/>
          <a:lstStyle>
            <a:lvl1pPr>
              <a:defRPr sz="2200" b="0" i="0" cap="none" baseline="0">
                <a:solidFill>
                  <a:srgbClr val="021F43"/>
                </a:solidFill>
                <a:latin typeface="+mj-lt"/>
                <a:cs typeface="Andes ExtraLight"/>
              </a:defRPr>
            </a:lvl1pPr>
          </a:lstStyle>
          <a:p>
            <a:r>
              <a:rPr lang="en-US"/>
              <a:t>Click to edit Master title style</a:t>
            </a:r>
            <a:endParaRPr lang="en-US" dirty="0"/>
          </a:p>
        </p:txBody>
      </p:sp>
      <p:sp>
        <p:nvSpPr>
          <p:cNvPr id="13" name="Chart Placeholder 4"/>
          <p:cNvSpPr>
            <a:spLocks noGrp="1"/>
          </p:cNvSpPr>
          <p:nvPr>
            <p:ph type="chart" sz="quarter" idx="19"/>
          </p:nvPr>
        </p:nvSpPr>
        <p:spPr>
          <a:xfrm>
            <a:off x="4607983" y="1147233"/>
            <a:ext cx="4159249" cy="2461684"/>
          </a:xfrm>
        </p:spPr>
        <p:txBody>
          <a:bodyPr/>
          <a:lstStyle/>
          <a:p>
            <a:pPr lvl="0"/>
            <a:endParaRPr lang="en-US" noProof="0" dirty="0"/>
          </a:p>
        </p:txBody>
      </p:sp>
      <p:sp>
        <p:nvSpPr>
          <p:cNvPr id="8" name="Chart Placeholder 4"/>
          <p:cNvSpPr>
            <a:spLocks noGrp="1"/>
          </p:cNvSpPr>
          <p:nvPr>
            <p:ph type="chart" sz="quarter" idx="20"/>
          </p:nvPr>
        </p:nvSpPr>
        <p:spPr>
          <a:xfrm>
            <a:off x="4612216" y="3723217"/>
            <a:ext cx="4159249" cy="2461684"/>
          </a:xfrm>
        </p:spPr>
        <p:txBody>
          <a:bodyPr/>
          <a:lstStyle/>
          <a:p>
            <a:pPr lvl="0"/>
            <a:endParaRPr lang="en-US" noProof="0" dirty="0"/>
          </a:p>
        </p:txBody>
      </p:sp>
      <p:sp>
        <p:nvSpPr>
          <p:cNvPr id="9" name="Chart Placeholder 4"/>
          <p:cNvSpPr>
            <a:spLocks noGrp="1"/>
          </p:cNvSpPr>
          <p:nvPr>
            <p:ph type="chart" sz="quarter" idx="21"/>
          </p:nvPr>
        </p:nvSpPr>
        <p:spPr>
          <a:xfrm>
            <a:off x="347133" y="1140883"/>
            <a:ext cx="4159249" cy="2461684"/>
          </a:xfrm>
        </p:spPr>
        <p:txBody>
          <a:bodyPr/>
          <a:lstStyle/>
          <a:p>
            <a:pPr lvl="0"/>
            <a:endParaRPr lang="en-US" noProof="0" dirty="0"/>
          </a:p>
        </p:txBody>
      </p:sp>
      <p:sp>
        <p:nvSpPr>
          <p:cNvPr id="14" name="Chart Placeholder 4"/>
          <p:cNvSpPr>
            <a:spLocks noGrp="1"/>
          </p:cNvSpPr>
          <p:nvPr>
            <p:ph type="chart" sz="quarter" idx="22"/>
          </p:nvPr>
        </p:nvSpPr>
        <p:spPr>
          <a:xfrm>
            <a:off x="351366" y="3716867"/>
            <a:ext cx="4159249" cy="2461684"/>
          </a:xfrm>
        </p:spPr>
        <p:txBody>
          <a:bodyPr/>
          <a:lstStyle/>
          <a:p>
            <a:pPr lvl="0"/>
            <a:endParaRPr lang="en-US" noProof="0" dirty="0"/>
          </a:p>
        </p:txBody>
      </p:sp>
      <p:sp>
        <p:nvSpPr>
          <p:cNvPr id="7" name="Slide Number Placeholder 3"/>
          <p:cNvSpPr>
            <a:spLocks noGrp="1"/>
          </p:cNvSpPr>
          <p:nvPr>
            <p:ph type="sldNum" sz="quarter" idx="23"/>
          </p:nvPr>
        </p:nvSpPr>
        <p:spPr/>
        <p:txBody>
          <a:bodyPr/>
          <a:lstStyle>
            <a:lvl1pPr>
              <a:defRPr/>
            </a:lvl1pPr>
          </a:lstStyle>
          <a:p>
            <a:fld id="{50C69535-DA8A-4422-BC03-D40CE91FC8B1}" type="slidenum">
              <a:rPr lang="en-US" smtClean="0"/>
              <a:pPr/>
              <a:t>‹#›</a:t>
            </a:fld>
            <a:endParaRPr lang="en-US"/>
          </a:p>
        </p:txBody>
      </p:sp>
      <p:sp>
        <p:nvSpPr>
          <p:cNvPr id="10" name="Footer Placeholder 4"/>
          <p:cNvSpPr>
            <a:spLocks noGrp="1"/>
          </p:cNvSpPr>
          <p:nvPr>
            <p:ph type="ftr" sz="quarter" idx="24"/>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58143119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4" name="Line 1086"/>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 name="Line 1087"/>
          <p:cNvSpPr>
            <a:spLocks noChangeShapeType="1"/>
          </p:cNvSpPr>
          <p:nvPr/>
        </p:nvSpPr>
        <p:spPr bwMode="auto">
          <a:xfrm>
            <a:off x="484188" y="617538"/>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Rectangle 1088"/>
          <p:cNvSpPr>
            <a:spLocks noChangeArrowheads="1"/>
          </p:cNvSpPr>
          <p:nvPr/>
        </p:nvSpPr>
        <p:spPr bwMode="auto">
          <a:xfrm>
            <a:off x="484188" y="617538"/>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7" name="Rectangle 1089"/>
          <p:cNvSpPr>
            <a:spLocks noChangeArrowheads="1"/>
          </p:cNvSpPr>
          <p:nvPr/>
        </p:nvSpPr>
        <p:spPr bwMode="auto">
          <a:xfrm>
            <a:off x="484188" y="61753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8" name="Freeform 1098"/>
          <p:cNvSpPr>
            <a:spLocks/>
          </p:cNvSpPr>
          <p:nvPr/>
        </p:nvSpPr>
        <p:spPr bwMode="auto">
          <a:xfrm>
            <a:off x="487363" y="617538"/>
            <a:ext cx="3175" cy="1587"/>
          </a:xfrm>
          <a:custGeom>
            <a:avLst/>
            <a:gdLst>
              <a:gd name="T0" fmla="*/ 0 w 2"/>
              <a:gd name="T1" fmla="*/ 0 h 1587"/>
              <a:gd name="T2" fmla="*/ 3175 w 2"/>
              <a:gd name="T3" fmla="*/ 0 h 1587"/>
              <a:gd name="T4" fmla="*/ 3175 w 2"/>
              <a:gd name="T5" fmla="*/ 0 h 1587"/>
              <a:gd name="T6" fmla="*/ 3175 w 2"/>
              <a:gd name="T7" fmla="*/ 0 h 1587"/>
              <a:gd name="T8" fmla="*/ 0 w 2"/>
              <a:gd name="T9" fmla="*/ 0 h 1587"/>
              <a:gd name="T10" fmla="*/ 0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0 w 2"/>
              <a:gd name="T25" fmla="*/ 0 h 1587"/>
              <a:gd name="T26" fmla="*/ 0 w 2"/>
              <a:gd name="T27" fmla="*/ 0 h 1587"/>
              <a:gd name="T28" fmla="*/ 0 w 2"/>
              <a:gd name="T29" fmla="*/ 0 h 1587"/>
              <a:gd name="T30" fmla="*/ 0 w 2"/>
              <a:gd name="T31" fmla="*/ 0 h 1587"/>
              <a:gd name="T32" fmla="*/ 0 w 2"/>
              <a:gd name="T33" fmla="*/ 0 h 1587"/>
              <a:gd name="T34" fmla="*/ 3175 w 2"/>
              <a:gd name="T35" fmla="*/ 0 h 1587"/>
              <a:gd name="T36" fmla="*/ 3175 w 2"/>
              <a:gd name="T37" fmla="*/ 0 h 1587"/>
              <a:gd name="T38" fmla="*/ 3175 w 2"/>
              <a:gd name="T39" fmla="*/ 0 h 1587"/>
              <a:gd name="T40" fmla="*/ 0 w 2"/>
              <a:gd name="T41" fmla="*/ 0 h 1587"/>
              <a:gd name="T42" fmla="*/ 0 w 2"/>
              <a:gd name="T43" fmla="*/ 0 h 1587"/>
              <a:gd name="T44" fmla="*/ 0 w 2"/>
              <a:gd name="T45" fmla="*/ 0 h 15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115"/>
          <p:cNvSpPr>
            <a:spLocks/>
          </p:cNvSpPr>
          <p:nvPr/>
        </p:nvSpPr>
        <p:spPr bwMode="auto">
          <a:xfrm>
            <a:off x="458788" y="473075"/>
            <a:ext cx="3175" cy="3175"/>
          </a:xfrm>
          <a:custGeom>
            <a:avLst/>
            <a:gdLst>
              <a:gd name="T0" fmla="*/ 0 w 2"/>
              <a:gd name="T1" fmla="*/ 3175 h 2"/>
              <a:gd name="T2" fmla="*/ 0 w 2"/>
              <a:gd name="T3" fmla="*/ 3175 h 2"/>
              <a:gd name="T4" fmla="*/ 0 w 2"/>
              <a:gd name="T5" fmla="*/ 3175 h 2"/>
              <a:gd name="T6" fmla="*/ 0 w 2"/>
              <a:gd name="T7" fmla="*/ 3175 h 2"/>
              <a:gd name="T8" fmla="*/ 0 w 2"/>
              <a:gd name="T9" fmla="*/ 3175 h 2"/>
              <a:gd name="T10" fmla="*/ 0 w 2"/>
              <a:gd name="T11" fmla="*/ 3175 h 2"/>
              <a:gd name="T12" fmla="*/ 3175 w 2"/>
              <a:gd name="T13" fmla="*/ 3175 h 2"/>
              <a:gd name="T14" fmla="*/ 3175 w 2"/>
              <a:gd name="T15" fmla="*/ 3175 h 2"/>
              <a:gd name="T16" fmla="*/ 3175 w 2"/>
              <a:gd name="T17" fmla="*/ 0 h 2"/>
              <a:gd name="T18" fmla="*/ 0 w 2"/>
              <a:gd name="T19" fmla="*/ 3175 h 2"/>
              <a:gd name="T20" fmla="*/ 0 w 2"/>
              <a:gd name="T21" fmla="*/ 3175 h 2"/>
              <a:gd name="T22" fmla="*/ 0 w 2"/>
              <a:gd name="T23" fmla="*/ 3175 h 2"/>
              <a:gd name="T24" fmla="*/ 0 w 2"/>
              <a:gd name="T25" fmla="*/ 3175 h 2"/>
              <a:gd name="T26" fmla="*/ 0 w 2"/>
              <a:gd name="T27" fmla="*/ 3175 h 2"/>
              <a:gd name="T28" fmla="*/ 3175 w 2"/>
              <a:gd name="T29" fmla="*/ 3175 h 2"/>
              <a:gd name="T30" fmla="*/ 3175 w 2"/>
              <a:gd name="T31" fmla="*/ 3175 h 2"/>
              <a:gd name="T32" fmla="*/ 3175 w 2"/>
              <a:gd name="T33" fmla="*/ 3175 h 2"/>
              <a:gd name="T34" fmla="*/ 3175 w 2"/>
              <a:gd name="T35" fmla="*/ 3175 h 2"/>
              <a:gd name="T36" fmla="*/ 3175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3175 w 2"/>
              <a:gd name="T55" fmla="*/ 3175 h 2"/>
              <a:gd name="T56" fmla="*/ 0 w 2"/>
              <a:gd name="T57" fmla="*/ 3175 h 2"/>
              <a:gd name="T58" fmla="*/ 3175 w 2"/>
              <a:gd name="T59" fmla="*/ 3175 h 2"/>
              <a:gd name="T60" fmla="*/ 3175 w 2"/>
              <a:gd name="T61" fmla="*/ 3175 h 2"/>
              <a:gd name="T62" fmla="*/ 3175 w 2"/>
              <a:gd name="T63" fmla="*/ 3175 h 2"/>
              <a:gd name="T64" fmla="*/ 0 w 2"/>
              <a:gd name="T65" fmla="*/ 3175 h 2"/>
              <a:gd name="T66" fmla="*/ 0 w 2"/>
              <a:gd name="T67" fmla="*/ 3175 h 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 h="2">
                <a:moveTo>
                  <a:pt x="0" y="2"/>
                </a:moveTo>
                <a:lnTo>
                  <a:pt x="0" y="2"/>
                </a:lnTo>
                <a:lnTo>
                  <a:pt x="2" y="2"/>
                </a:lnTo>
                <a:lnTo>
                  <a:pt x="2" y="0"/>
                </a:lnTo>
                <a:lnTo>
                  <a:pt x="0" y="2"/>
                </a:lnTo>
                <a:lnTo>
                  <a:pt x="2" y="2"/>
                </a:lnTo>
                <a:lnTo>
                  <a:pt x="0" y="2"/>
                </a:lnTo>
                <a:lnTo>
                  <a:pt x="2" y="2"/>
                </a:lnTo>
                <a:lnTo>
                  <a:pt x="0" y="2"/>
                </a:lnTo>
                <a:lnTo>
                  <a:pt x="2" y="2"/>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120"/>
          <p:cNvSpPr>
            <a:spLocks/>
          </p:cNvSpPr>
          <p:nvPr/>
        </p:nvSpPr>
        <p:spPr bwMode="auto">
          <a:xfrm>
            <a:off x="458788" y="463550"/>
            <a:ext cx="3175" cy="3175"/>
          </a:xfrm>
          <a:custGeom>
            <a:avLst/>
            <a:gdLst>
              <a:gd name="T0" fmla="*/ 0 w 2"/>
              <a:gd name="T1" fmla="*/ 0 h 2"/>
              <a:gd name="T2" fmla="*/ 0 w 2"/>
              <a:gd name="T3" fmla="*/ 3175 h 2"/>
              <a:gd name="T4" fmla="*/ 0 w 2"/>
              <a:gd name="T5" fmla="*/ 3175 h 2"/>
              <a:gd name="T6" fmla="*/ 0 w 2"/>
              <a:gd name="T7" fmla="*/ 3175 h 2"/>
              <a:gd name="T8" fmla="*/ 3175 w 2"/>
              <a:gd name="T9" fmla="*/ 3175 h 2"/>
              <a:gd name="T10" fmla="*/ 3175 w 2"/>
              <a:gd name="T11" fmla="*/ 0 h 2"/>
              <a:gd name="T12" fmla="*/ 3175 w 2"/>
              <a:gd name="T13" fmla="*/ 0 h 2"/>
              <a:gd name="T14" fmla="*/ 3175 w 2"/>
              <a:gd name="T15" fmla="*/ 0 h 2"/>
              <a:gd name="T16" fmla="*/ 0 w 2"/>
              <a:gd name="T17" fmla="*/ 0 h 2"/>
              <a:gd name="T18" fmla="*/ 0 w 2"/>
              <a:gd name="T19" fmla="*/ 3175 h 2"/>
              <a:gd name="T20" fmla="*/ 0 w 2"/>
              <a:gd name="T21" fmla="*/ 3175 h 2"/>
              <a:gd name="T22" fmla="*/ 3175 w 2"/>
              <a:gd name="T23" fmla="*/ 0 h 2"/>
              <a:gd name="T24" fmla="*/ 3175 w 2"/>
              <a:gd name="T25" fmla="*/ 0 h 2"/>
              <a:gd name="T26" fmla="*/ 3175 w 2"/>
              <a:gd name="T27" fmla="*/ 0 h 2"/>
              <a:gd name="T28" fmla="*/ 3175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3175 w 2"/>
              <a:gd name="T47" fmla="*/ 3175 h 2"/>
              <a:gd name="T48" fmla="*/ 0 w 2"/>
              <a:gd name="T49" fmla="*/ 3175 h 2"/>
              <a:gd name="T50" fmla="*/ 0 w 2"/>
              <a:gd name="T51" fmla="*/ 3175 h 2"/>
              <a:gd name="T52" fmla="*/ 3175 w 2"/>
              <a:gd name="T53" fmla="*/ 3175 h 2"/>
              <a:gd name="T54" fmla="*/ 3175 w 2"/>
              <a:gd name="T55" fmla="*/ 3175 h 2"/>
              <a:gd name="T56" fmla="*/ 3175 w 2"/>
              <a:gd name="T57" fmla="*/ 0 h 2"/>
              <a:gd name="T58" fmla="*/ 0 w 2"/>
              <a:gd name="T59" fmla="*/ 0 h 2"/>
              <a:gd name="T60" fmla="*/ 0 w 2"/>
              <a:gd name="T61" fmla="*/ 0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0" y="0"/>
                </a:moveTo>
                <a:lnTo>
                  <a:pt x="0" y="2"/>
                </a:lnTo>
                <a:lnTo>
                  <a:pt x="2" y="2"/>
                </a:lnTo>
                <a:lnTo>
                  <a:pt x="2" y="0"/>
                </a:lnTo>
                <a:lnTo>
                  <a:pt x="0" y="0"/>
                </a:lnTo>
                <a:lnTo>
                  <a:pt x="0" y="2"/>
                </a:lnTo>
                <a:lnTo>
                  <a:pt x="2" y="0"/>
                </a:lnTo>
                <a:lnTo>
                  <a:pt x="2" y="2"/>
                </a:lnTo>
                <a:lnTo>
                  <a:pt x="0" y="2"/>
                </a:lnTo>
                <a:lnTo>
                  <a:pt x="2" y="2"/>
                </a:lnTo>
                <a:lnTo>
                  <a:pt x="0" y="2"/>
                </a:lnTo>
                <a:lnTo>
                  <a:pt x="2" y="2"/>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134"/>
          <p:cNvSpPr>
            <a:spLocks/>
          </p:cNvSpPr>
          <p:nvPr/>
        </p:nvSpPr>
        <p:spPr bwMode="auto">
          <a:xfrm>
            <a:off x="703263" y="514350"/>
            <a:ext cx="3175" cy="6350"/>
          </a:xfrm>
          <a:custGeom>
            <a:avLst/>
            <a:gdLst>
              <a:gd name="T0" fmla="*/ 3175 w 2"/>
              <a:gd name="T1" fmla="*/ 6350 h 4"/>
              <a:gd name="T2" fmla="*/ 3175 w 2"/>
              <a:gd name="T3" fmla="*/ 6350 h 4"/>
              <a:gd name="T4" fmla="*/ 3175 w 2"/>
              <a:gd name="T5" fmla="*/ 6350 h 4"/>
              <a:gd name="T6" fmla="*/ 3175 w 2"/>
              <a:gd name="T7" fmla="*/ 3175 h 4"/>
              <a:gd name="T8" fmla="*/ 3175 w 2"/>
              <a:gd name="T9" fmla="*/ 0 h 4"/>
              <a:gd name="T10" fmla="*/ 3175 w 2"/>
              <a:gd name="T11" fmla="*/ 0 h 4"/>
              <a:gd name="T12" fmla="*/ 3175 w 2"/>
              <a:gd name="T13" fmla="*/ 0 h 4"/>
              <a:gd name="T14" fmla="*/ 0 w 2"/>
              <a:gd name="T15" fmla="*/ 3175 h 4"/>
              <a:gd name="T16" fmla="*/ 3175 w 2"/>
              <a:gd name="T17" fmla="*/ 6350 h 4"/>
              <a:gd name="T18" fmla="*/ 3175 w 2"/>
              <a:gd name="T19" fmla="*/ 3175 h 4"/>
              <a:gd name="T20" fmla="*/ 3175 w 2"/>
              <a:gd name="T21" fmla="*/ 3175 h 4"/>
              <a:gd name="T22" fmla="*/ 3175 w 2"/>
              <a:gd name="T23" fmla="*/ 0 h 4"/>
              <a:gd name="T24" fmla="*/ 3175 w 2"/>
              <a:gd name="T25" fmla="*/ 3175 h 4"/>
              <a:gd name="T26" fmla="*/ 3175 w 2"/>
              <a:gd name="T27" fmla="*/ 3175 h 4"/>
              <a:gd name="T28" fmla="*/ 3175 w 2"/>
              <a:gd name="T29" fmla="*/ 3175 h 4"/>
              <a:gd name="T30" fmla="*/ 3175 w 2"/>
              <a:gd name="T31" fmla="*/ 3175 h 4"/>
              <a:gd name="T32" fmla="*/ 3175 w 2"/>
              <a:gd name="T33" fmla="*/ 3175 h 4"/>
              <a:gd name="T34" fmla="*/ 3175 w 2"/>
              <a:gd name="T35" fmla="*/ 3175 h 4"/>
              <a:gd name="T36" fmla="*/ 3175 w 2"/>
              <a:gd name="T37" fmla="*/ 3175 h 4"/>
              <a:gd name="T38" fmla="*/ 3175 w 2"/>
              <a:gd name="T39" fmla="*/ 3175 h 4"/>
              <a:gd name="T40" fmla="*/ 3175 w 2"/>
              <a:gd name="T41" fmla="*/ 3175 h 4"/>
              <a:gd name="T42" fmla="*/ 3175 w 2"/>
              <a:gd name="T43" fmla="*/ 3175 h 4"/>
              <a:gd name="T44" fmla="*/ 3175 w 2"/>
              <a:gd name="T45" fmla="*/ 3175 h 4"/>
              <a:gd name="T46" fmla="*/ 3175 w 2"/>
              <a:gd name="T47" fmla="*/ 3175 h 4"/>
              <a:gd name="T48" fmla="*/ 3175 w 2"/>
              <a:gd name="T49" fmla="*/ 3175 h 4"/>
              <a:gd name="T50" fmla="*/ 3175 w 2"/>
              <a:gd name="T51" fmla="*/ 3175 h 4"/>
              <a:gd name="T52" fmla="*/ 0 w 2"/>
              <a:gd name="T53" fmla="*/ 3175 h 4"/>
              <a:gd name="T54" fmla="*/ 3175 w 2"/>
              <a:gd name="T55" fmla="*/ 6350 h 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2" h="4">
                <a:moveTo>
                  <a:pt x="2" y="4"/>
                </a:moveTo>
                <a:lnTo>
                  <a:pt x="2" y="4"/>
                </a:lnTo>
                <a:lnTo>
                  <a:pt x="2" y="2"/>
                </a:lnTo>
                <a:lnTo>
                  <a:pt x="2" y="0"/>
                </a:lnTo>
                <a:lnTo>
                  <a:pt x="0" y="2"/>
                </a:lnTo>
                <a:lnTo>
                  <a:pt x="2" y="4"/>
                </a:lnTo>
                <a:lnTo>
                  <a:pt x="2" y="2"/>
                </a:lnTo>
                <a:lnTo>
                  <a:pt x="2" y="0"/>
                </a:lnTo>
                <a:lnTo>
                  <a:pt x="2" y="2"/>
                </a:lnTo>
                <a:lnTo>
                  <a:pt x="0" y="2"/>
                </a:lnTo>
                <a:lnTo>
                  <a:pt x="2"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41"/>
          <p:cNvSpPr>
            <a:spLocks/>
          </p:cNvSpPr>
          <p:nvPr/>
        </p:nvSpPr>
        <p:spPr bwMode="auto">
          <a:xfrm>
            <a:off x="706438" y="479425"/>
            <a:ext cx="1587" cy="6350"/>
          </a:xfrm>
          <a:custGeom>
            <a:avLst/>
            <a:gdLst>
              <a:gd name="T0" fmla="*/ 0 w 1587"/>
              <a:gd name="T1" fmla="*/ 6350 h 4"/>
              <a:gd name="T2" fmla="*/ 0 w 1587"/>
              <a:gd name="T3" fmla="*/ 3175 h 4"/>
              <a:gd name="T4" fmla="*/ 0 w 1587"/>
              <a:gd name="T5" fmla="*/ 0 h 4"/>
              <a:gd name="T6" fmla="*/ 0 w 1587"/>
              <a:gd name="T7" fmla="*/ 0 h 4"/>
              <a:gd name="T8" fmla="*/ 0 w 1587"/>
              <a:gd name="T9" fmla="*/ 3175 h 4"/>
              <a:gd name="T10" fmla="*/ 0 w 1587"/>
              <a:gd name="T11" fmla="*/ 3175 h 4"/>
              <a:gd name="T12" fmla="*/ 0 w 1587"/>
              <a:gd name="T13" fmla="*/ 6350 h 4"/>
              <a:gd name="T14" fmla="*/ 0 w 1587"/>
              <a:gd name="T15" fmla="*/ 3175 h 4"/>
              <a:gd name="T16" fmla="*/ 0 w 1587"/>
              <a:gd name="T17" fmla="*/ 3175 h 4"/>
              <a:gd name="T18" fmla="*/ 0 w 1587"/>
              <a:gd name="T19" fmla="*/ 3175 h 4"/>
              <a:gd name="T20" fmla="*/ 0 w 1587"/>
              <a:gd name="T21" fmla="*/ 3175 h 4"/>
              <a:gd name="T22" fmla="*/ 0 w 1587"/>
              <a:gd name="T23" fmla="*/ 3175 h 4"/>
              <a:gd name="T24" fmla="*/ 0 w 1587"/>
              <a:gd name="T25" fmla="*/ 3175 h 4"/>
              <a:gd name="T26" fmla="*/ 0 w 1587"/>
              <a:gd name="T27" fmla="*/ 3175 h 4"/>
              <a:gd name="T28" fmla="*/ 0 w 1587"/>
              <a:gd name="T29" fmla="*/ 6350 h 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87" h="4">
                <a:moveTo>
                  <a:pt x="0" y="4"/>
                </a:moveTo>
                <a:lnTo>
                  <a:pt x="0" y="2"/>
                </a:lnTo>
                <a:lnTo>
                  <a:pt x="0" y="0"/>
                </a:lnTo>
                <a:lnTo>
                  <a:pt x="0" y="2"/>
                </a:lnTo>
                <a:lnTo>
                  <a:pt x="0" y="4"/>
                </a:lnTo>
                <a:lnTo>
                  <a:pt x="0" y="2"/>
                </a:lnTo>
                <a:lnTo>
                  <a:pt x="0"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148"/>
          <p:cNvSpPr>
            <a:spLocks/>
          </p:cNvSpPr>
          <p:nvPr/>
        </p:nvSpPr>
        <p:spPr bwMode="auto">
          <a:xfrm>
            <a:off x="693738" y="460375"/>
            <a:ext cx="3175" cy="3175"/>
          </a:xfrm>
          <a:custGeom>
            <a:avLst/>
            <a:gdLst>
              <a:gd name="T0" fmla="*/ 3175 w 2"/>
              <a:gd name="T1" fmla="*/ 3175 h 2"/>
              <a:gd name="T2" fmla="*/ 3175 w 2"/>
              <a:gd name="T3" fmla="*/ 0 h 2"/>
              <a:gd name="T4" fmla="*/ 3175 w 2"/>
              <a:gd name="T5" fmla="*/ 0 h 2"/>
              <a:gd name="T6" fmla="*/ 3175 w 2"/>
              <a:gd name="T7" fmla="*/ 0 h 2"/>
              <a:gd name="T8" fmla="*/ 3175 w 2"/>
              <a:gd name="T9" fmla="*/ 0 h 2"/>
              <a:gd name="T10" fmla="*/ 0 w 2"/>
              <a:gd name="T11" fmla="*/ 0 h 2"/>
              <a:gd name="T12" fmla="*/ 0 w 2"/>
              <a:gd name="T13" fmla="*/ 0 h 2"/>
              <a:gd name="T14" fmla="*/ 0 w 2"/>
              <a:gd name="T15" fmla="*/ 3175 h 2"/>
              <a:gd name="T16" fmla="*/ 0 w 2"/>
              <a:gd name="T17" fmla="*/ 3175 h 2"/>
              <a:gd name="T18" fmla="*/ 0 w 2"/>
              <a:gd name="T19" fmla="*/ 3175 h 2"/>
              <a:gd name="T20" fmla="*/ 3175 w 2"/>
              <a:gd name="T21" fmla="*/ 3175 h 2"/>
              <a:gd name="T22" fmla="*/ 3175 w 2"/>
              <a:gd name="T23" fmla="*/ 3175 h 2"/>
              <a:gd name="T24" fmla="*/ 3175 w 2"/>
              <a:gd name="T25" fmla="*/ 0 h 2"/>
              <a:gd name="T26" fmla="*/ 3175 w 2"/>
              <a:gd name="T27" fmla="*/ 0 h 2"/>
              <a:gd name="T28" fmla="*/ 3175 w 2"/>
              <a:gd name="T29" fmla="*/ 0 h 2"/>
              <a:gd name="T30" fmla="*/ 0 w 2"/>
              <a:gd name="T31" fmla="*/ 3175 h 2"/>
              <a:gd name="T32" fmla="*/ 3175 w 2"/>
              <a:gd name="T33" fmla="*/ 3175 h 2"/>
              <a:gd name="T34" fmla="*/ 3175 w 2"/>
              <a:gd name="T35" fmla="*/ 0 h 2"/>
              <a:gd name="T36" fmla="*/ 0 w 2"/>
              <a:gd name="T37" fmla="*/ 3175 h 2"/>
              <a:gd name="T38" fmla="*/ 3175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3175 w 2"/>
              <a:gd name="T59" fmla="*/ 3175 h 2"/>
              <a:gd name="T60" fmla="*/ 3175 w 2"/>
              <a:gd name="T61" fmla="*/ 3175 h 2"/>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2">
                <a:moveTo>
                  <a:pt x="2" y="2"/>
                </a:moveTo>
                <a:lnTo>
                  <a:pt x="2" y="0"/>
                </a:lnTo>
                <a:lnTo>
                  <a:pt x="0" y="0"/>
                </a:lnTo>
                <a:lnTo>
                  <a:pt x="0" y="2"/>
                </a:lnTo>
                <a:lnTo>
                  <a:pt x="2" y="2"/>
                </a:lnTo>
                <a:lnTo>
                  <a:pt x="2" y="0"/>
                </a:lnTo>
                <a:lnTo>
                  <a:pt x="0" y="2"/>
                </a:lnTo>
                <a:lnTo>
                  <a:pt x="2" y="2"/>
                </a:lnTo>
                <a:lnTo>
                  <a:pt x="2" y="0"/>
                </a:lnTo>
                <a:lnTo>
                  <a:pt x="0" y="2"/>
                </a:lnTo>
                <a:lnTo>
                  <a:pt x="2" y="2"/>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150"/>
          <p:cNvSpPr>
            <a:spLocks/>
          </p:cNvSpPr>
          <p:nvPr/>
        </p:nvSpPr>
        <p:spPr bwMode="auto">
          <a:xfrm>
            <a:off x="684213" y="447675"/>
            <a:ext cx="1587" cy="3175"/>
          </a:xfrm>
          <a:custGeom>
            <a:avLst/>
            <a:gdLst>
              <a:gd name="T0" fmla="*/ 0 w 1587"/>
              <a:gd name="T1" fmla="*/ 3175 h 2"/>
              <a:gd name="T2" fmla="*/ 0 w 1587"/>
              <a:gd name="T3" fmla="*/ 0 h 2"/>
              <a:gd name="T4" fmla="*/ 0 w 1587"/>
              <a:gd name="T5" fmla="*/ 3175 h 2"/>
              <a:gd name="T6" fmla="*/ 0 60000 65536"/>
              <a:gd name="T7" fmla="*/ 0 60000 65536"/>
              <a:gd name="T8" fmla="*/ 0 60000 65536"/>
            </a:gdLst>
            <a:ahLst/>
            <a:cxnLst>
              <a:cxn ang="T6">
                <a:pos x="T0" y="T1"/>
              </a:cxn>
              <a:cxn ang="T7">
                <a:pos x="T2" y="T3"/>
              </a:cxn>
              <a:cxn ang="T8">
                <a:pos x="T4" y="T5"/>
              </a:cxn>
            </a:cxnLst>
            <a:rect l="0" t="0" r="r" b="b"/>
            <a:pathLst>
              <a:path w="1587" h="2">
                <a:moveTo>
                  <a:pt x="0" y="2"/>
                </a:move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152"/>
          <p:cNvSpPr>
            <a:spLocks/>
          </p:cNvSpPr>
          <p:nvPr/>
        </p:nvSpPr>
        <p:spPr bwMode="auto">
          <a:xfrm>
            <a:off x="684213" y="447675"/>
            <a:ext cx="3175" cy="3175"/>
          </a:xfrm>
          <a:custGeom>
            <a:avLst/>
            <a:gdLst>
              <a:gd name="T0" fmla="*/ 3175 w 2"/>
              <a:gd name="T1" fmla="*/ 0 h 2"/>
              <a:gd name="T2" fmla="*/ 0 w 2"/>
              <a:gd name="T3" fmla="*/ 0 h 2"/>
              <a:gd name="T4" fmla="*/ 0 w 2"/>
              <a:gd name="T5" fmla="*/ 0 h 2"/>
              <a:gd name="T6" fmla="*/ 0 w 2"/>
              <a:gd name="T7" fmla="*/ 0 h 2"/>
              <a:gd name="T8" fmla="*/ 0 w 2"/>
              <a:gd name="T9" fmla="*/ 3175 h 2"/>
              <a:gd name="T10" fmla="*/ 3175 w 2"/>
              <a:gd name="T11" fmla="*/ 3175 h 2"/>
              <a:gd name="T12" fmla="*/ 3175 w 2"/>
              <a:gd name="T13" fmla="*/ 0 h 2"/>
              <a:gd name="T14" fmla="*/ 0 w 2"/>
              <a:gd name="T15" fmla="*/ 0 h 2"/>
              <a:gd name="T16" fmla="*/ 0 w 2"/>
              <a:gd name="T17" fmla="*/ 0 h 2"/>
              <a:gd name="T18" fmla="*/ 0 w 2"/>
              <a:gd name="T19" fmla="*/ 0 h 2"/>
              <a:gd name="T20" fmla="*/ 0 w 2"/>
              <a:gd name="T21" fmla="*/ 3175 h 2"/>
              <a:gd name="T22" fmla="*/ 3175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0" y="0"/>
                </a:lnTo>
                <a:lnTo>
                  <a:pt x="0" y="2"/>
                </a:lnTo>
                <a:lnTo>
                  <a:pt x="2" y="2"/>
                </a:lnTo>
                <a:lnTo>
                  <a:pt x="2" y="0"/>
                </a:lnTo>
                <a:lnTo>
                  <a:pt x="0" y="0"/>
                </a:lnTo>
                <a:lnTo>
                  <a:pt x="0" y="2"/>
                </a:lnTo>
                <a:lnTo>
                  <a:pt x="2"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154"/>
          <p:cNvSpPr>
            <a:spLocks/>
          </p:cNvSpPr>
          <p:nvPr/>
        </p:nvSpPr>
        <p:spPr bwMode="auto">
          <a:xfrm>
            <a:off x="665163" y="43497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156"/>
          <p:cNvSpPr>
            <a:spLocks/>
          </p:cNvSpPr>
          <p:nvPr/>
        </p:nvSpPr>
        <p:spPr bwMode="auto">
          <a:xfrm>
            <a:off x="665163" y="431800"/>
            <a:ext cx="3175" cy="3175"/>
          </a:xfrm>
          <a:custGeom>
            <a:avLst/>
            <a:gdLst>
              <a:gd name="T0" fmla="*/ 3175 w 2"/>
              <a:gd name="T1" fmla="*/ 3175 h 2"/>
              <a:gd name="T2" fmla="*/ 0 w 2"/>
              <a:gd name="T3" fmla="*/ 0 h 2"/>
              <a:gd name="T4" fmla="*/ 0 w 2"/>
              <a:gd name="T5" fmla="*/ 0 h 2"/>
              <a:gd name="T6" fmla="*/ 0 w 2"/>
              <a:gd name="T7" fmla="*/ 3175 h 2"/>
              <a:gd name="T8" fmla="*/ 3175 w 2"/>
              <a:gd name="T9" fmla="*/ 3175 h 2"/>
              <a:gd name="T10" fmla="*/ 3175 w 2"/>
              <a:gd name="T11" fmla="*/ 3175 h 2"/>
              <a:gd name="T12" fmla="*/ 3175 w 2"/>
              <a:gd name="T13" fmla="*/ 3175 h 2"/>
              <a:gd name="T14" fmla="*/ 0 w 2"/>
              <a:gd name="T15" fmla="*/ 0 h 2"/>
              <a:gd name="T16" fmla="*/ 0 w 2"/>
              <a:gd name="T17" fmla="*/ 0 h 2"/>
              <a:gd name="T18" fmla="*/ 0 w 2"/>
              <a:gd name="T19" fmla="*/ 3175 h 2"/>
              <a:gd name="T20" fmla="*/ 3175 w 2"/>
              <a:gd name="T21" fmla="*/ 3175 h 2"/>
              <a:gd name="T22" fmla="*/ 3175 w 2"/>
              <a:gd name="T23" fmla="*/ 3175 h 2"/>
              <a:gd name="T24" fmla="*/ 3175 w 2"/>
              <a:gd name="T25" fmla="*/ 3175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2"/>
                </a:moveTo>
                <a:lnTo>
                  <a:pt x="0" y="0"/>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 name="Freeform 1163"/>
          <p:cNvSpPr>
            <a:spLocks/>
          </p:cNvSpPr>
          <p:nvPr/>
        </p:nvSpPr>
        <p:spPr bwMode="auto">
          <a:xfrm>
            <a:off x="611188" y="415925"/>
            <a:ext cx="6350" cy="3175"/>
          </a:xfrm>
          <a:custGeom>
            <a:avLst/>
            <a:gdLst>
              <a:gd name="T0" fmla="*/ 3175 w 4"/>
              <a:gd name="T1" fmla="*/ 3175 h 2"/>
              <a:gd name="T2" fmla="*/ 3175 w 4"/>
              <a:gd name="T3" fmla="*/ 3175 h 2"/>
              <a:gd name="T4" fmla="*/ 6350 w 4"/>
              <a:gd name="T5" fmla="*/ 3175 h 2"/>
              <a:gd name="T6" fmla="*/ 6350 w 4"/>
              <a:gd name="T7" fmla="*/ 0 h 2"/>
              <a:gd name="T8" fmla="*/ 6350 w 4"/>
              <a:gd name="T9" fmla="*/ 0 h 2"/>
              <a:gd name="T10" fmla="*/ 3175 w 4"/>
              <a:gd name="T11" fmla="*/ 0 h 2"/>
              <a:gd name="T12" fmla="*/ 3175 w 4"/>
              <a:gd name="T13" fmla="*/ 0 h 2"/>
              <a:gd name="T14" fmla="*/ 0 w 4"/>
              <a:gd name="T15" fmla="*/ 3175 h 2"/>
              <a:gd name="T16" fmla="*/ 3175 w 4"/>
              <a:gd name="T17" fmla="*/ 3175 h 2"/>
              <a:gd name="T18" fmla="*/ 3175 w 4"/>
              <a:gd name="T19" fmla="*/ 0 h 2"/>
              <a:gd name="T20" fmla="*/ 6350 w 4"/>
              <a:gd name="T21" fmla="*/ 3175 h 2"/>
              <a:gd name="T22" fmla="*/ 6350 w 4"/>
              <a:gd name="T23" fmla="*/ 0 h 2"/>
              <a:gd name="T24" fmla="*/ 6350 w 4"/>
              <a:gd name="T25" fmla="*/ 0 h 2"/>
              <a:gd name="T26" fmla="*/ 3175 w 4"/>
              <a:gd name="T27" fmla="*/ 0 h 2"/>
              <a:gd name="T28" fmla="*/ 3175 w 4"/>
              <a:gd name="T29" fmla="*/ 0 h 2"/>
              <a:gd name="T30" fmla="*/ 0 w 4"/>
              <a:gd name="T31" fmla="*/ 0 h 2"/>
              <a:gd name="T32" fmla="*/ 3175 w 4"/>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 h="2">
                <a:moveTo>
                  <a:pt x="2" y="2"/>
                </a:moveTo>
                <a:lnTo>
                  <a:pt x="2" y="2"/>
                </a:lnTo>
                <a:lnTo>
                  <a:pt x="4" y="2"/>
                </a:lnTo>
                <a:lnTo>
                  <a:pt x="4" y="0"/>
                </a:lnTo>
                <a:lnTo>
                  <a:pt x="2" y="0"/>
                </a:lnTo>
                <a:lnTo>
                  <a:pt x="0" y="2"/>
                </a:lnTo>
                <a:lnTo>
                  <a:pt x="2" y="2"/>
                </a:lnTo>
                <a:lnTo>
                  <a:pt x="2" y="0"/>
                </a:lnTo>
                <a:lnTo>
                  <a:pt x="4" y="2"/>
                </a:lnTo>
                <a:lnTo>
                  <a:pt x="4" y="0"/>
                </a:lnTo>
                <a:lnTo>
                  <a:pt x="2" y="0"/>
                </a:lnTo>
                <a:lnTo>
                  <a:pt x="0" y="0"/>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172"/>
          <p:cNvSpPr>
            <a:spLocks/>
          </p:cNvSpPr>
          <p:nvPr/>
        </p:nvSpPr>
        <p:spPr bwMode="auto">
          <a:xfrm>
            <a:off x="582613" y="476250"/>
            <a:ext cx="3175" cy="3175"/>
          </a:xfrm>
          <a:custGeom>
            <a:avLst/>
            <a:gdLst>
              <a:gd name="T0" fmla="*/ 0 w 2"/>
              <a:gd name="T1" fmla="*/ 3175 h 2"/>
              <a:gd name="T2" fmla="*/ 0 w 2"/>
              <a:gd name="T3" fmla="*/ 3175 h 2"/>
              <a:gd name="T4" fmla="*/ 3175 w 2"/>
              <a:gd name="T5" fmla="*/ 3175 h 2"/>
              <a:gd name="T6" fmla="*/ 0 w 2"/>
              <a:gd name="T7" fmla="*/ 0 h 2"/>
              <a:gd name="T8" fmla="*/ 0 w 2"/>
              <a:gd name="T9" fmla="*/ 0 h 2"/>
              <a:gd name="T10" fmla="*/ 0 w 2"/>
              <a:gd name="T11" fmla="*/ 0 h 2"/>
              <a:gd name="T12" fmla="*/ 0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0 w 2"/>
              <a:gd name="T39" fmla="*/ 3175 h 2"/>
              <a:gd name="T40" fmla="*/ 0 w 2"/>
              <a:gd name="T41" fmla="*/ 3175 h 2"/>
              <a:gd name="T42" fmla="*/ 0 w 2"/>
              <a:gd name="T43" fmla="*/ 3175 h 2"/>
              <a:gd name="T44" fmla="*/ 0 w 2"/>
              <a:gd name="T45" fmla="*/ 3175 h 2"/>
              <a:gd name="T46" fmla="*/ 0 w 2"/>
              <a:gd name="T47" fmla="*/ 3175 h 2"/>
              <a:gd name="T48" fmla="*/ 0 w 2"/>
              <a:gd name="T49" fmla="*/ 3175 h 2"/>
              <a:gd name="T50" fmla="*/ 0 w 2"/>
              <a:gd name="T51" fmla="*/ 3175 h 2"/>
              <a:gd name="T52" fmla="*/ 0 w 2"/>
              <a:gd name="T53" fmla="*/ 3175 h 2"/>
              <a:gd name="T54" fmla="*/ 0 w 2"/>
              <a:gd name="T55" fmla="*/ 3175 h 2"/>
              <a:gd name="T56" fmla="*/ 0 w 2"/>
              <a:gd name="T57" fmla="*/ 3175 h 2"/>
              <a:gd name="T58" fmla="*/ 0 w 2"/>
              <a:gd name="T59" fmla="*/ 3175 h 2"/>
              <a:gd name="T60" fmla="*/ 0 w 2"/>
              <a:gd name="T61" fmla="*/ 3175 h 2"/>
              <a:gd name="T62" fmla="*/ 0 w 2"/>
              <a:gd name="T63" fmla="*/ 3175 h 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2">
                <a:moveTo>
                  <a:pt x="0" y="2"/>
                </a:moveTo>
                <a:lnTo>
                  <a:pt x="0" y="2"/>
                </a:ln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1177"/>
          <p:cNvSpPr>
            <a:spLocks/>
          </p:cNvSpPr>
          <p:nvPr/>
        </p:nvSpPr>
        <p:spPr bwMode="auto">
          <a:xfrm>
            <a:off x="557213" y="534988"/>
            <a:ext cx="3175" cy="3175"/>
          </a:xfrm>
          <a:custGeom>
            <a:avLst/>
            <a:gdLst>
              <a:gd name="T0" fmla="*/ 0 w 2"/>
              <a:gd name="T1" fmla="*/ 3175 h 2"/>
              <a:gd name="T2" fmla="*/ 3175 w 2"/>
              <a:gd name="T3" fmla="*/ 3175 h 2"/>
              <a:gd name="T4" fmla="*/ 3175 w 2"/>
              <a:gd name="T5" fmla="*/ 3175 h 2"/>
              <a:gd name="T6" fmla="*/ 3175 w 2"/>
              <a:gd name="T7" fmla="*/ 0 h 2"/>
              <a:gd name="T8" fmla="*/ 3175 w 2"/>
              <a:gd name="T9" fmla="*/ 0 h 2"/>
              <a:gd name="T10" fmla="*/ 3175 w 2"/>
              <a:gd name="T11" fmla="*/ 0 h 2"/>
              <a:gd name="T12" fmla="*/ 0 w 2"/>
              <a:gd name="T13" fmla="*/ 0 h 2"/>
              <a:gd name="T14" fmla="*/ 0 w 2"/>
              <a:gd name="T15" fmla="*/ 0 h 2"/>
              <a:gd name="T16" fmla="*/ 0 w 2"/>
              <a:gd name="T17" fmla="*/ 0 h 2"/>
              <a:gd name="T18" fmla="*/ 0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3175 h 2"/>
              <a:gd name="T40" fmla="*/ 0 w 2"/>
              <a:gd name="T41" fmla="*/ 3175 h 2"/>
              <a:gd name="T42" fmla="*/ 3175 w 2"/>
              <a:gd name="T43" fmla="*/ 3175 h 2"/>
              <a:gd name="T44" fmla="*/ 3175 w 2"/>
              <a:gd name="T45" fmla="*/ 0 h 2"/>
              <a:gd name="T46" fmla="*/ 3175 w 2"/>
              <a:gd name="T47" fmla="*/ 0 h 2"/>
              <a:gd name="T48" fmla="*/ 3175 w 2"/>
              <a:gd name="T49" fmla="*/ 0 h 2"/>
              <a:gd name="T50" fmla="*/ 3175 w 2"/>
              <a:gd name="T51" fmla="*/ 0 h 2"/>
              <a:gd name="T52" fmla="*/ 3175 w 2"/>
              <a:gd name="T53" fmla="*/ 0 h 2"/>
              <a:gd name="T54" fmla="*/ 3175 w 2"/>
              <a:gd name="T55" fmla="*/ 0 h 2"/>
              <a:gd name="T56" fmla="*/ 3175 w 2"/>
              <a:gd name="T57" fmla="*/ 0 h 2"/>
              <a:gd name="T58" fmla="*/ 3175 w 2"/>
              <a:gd name="T59" fmla="*/ 0 h 2"/>
              <a:gd name="T60" fmla="*/ 3175 w 2"/>
              <a:gd name="T61" fmla="*/ 0 h 2"/>
              <a:gd name="T62" fmla="*/ 3175 w 2"/>
              <a:gd name="T63" fmla="*/ 0 h 2"/>
              <a:gd name="T64" fmla="*/ 3175 w 2"/>
              <a:gd name="T65" fmla="*/ 0 h 2"/>
              <a:gd name="T66" fmla="*/ 3175 w 2"/>
              <a:gd name="T67" fmla="*/ 3175 h 2"/>
              <a:gd name="T68" fmla="*/ 3175 w 2"/>
              <a:gd name="T69" fmla="*/ 0 h 2"/>
              <a:gd name="T70" fmla="*/ 3175 w 2"/>
              <a:gd name="T71" fmla="*/ 0 h 2"/>
              <a:gd name="T72" fmla="*/ 0 w 2"/>
              <a:gd name="T73" fmla="*/ 0 h 2"/>
              <a:gd name="T74" fmla="*/ 0 w 2"/>
              <a:gd name="T75" fmla="*/ 0 h 2"/>
              <a:gd name="T76" fmla="*/ 0 w 2"/>
              <a:gd name="T77" fmla="*/ 3175 h 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 h="2">
                <a:moveTo>
                  <a:pt x="0" y="2"/>
                </a:moveTo>
                <a:lnTo>
                  <a:pt x="2" y="2"/>
                </a:lnTo>
                <a:lnTo>
                  <a:pt x="2" y="0"/>
                </a:lnTo>
                <a:lnTo>
                  <a:pt x="0" y="0"/>
                </a:lnTo>
                <a:lnTo>
                  <a:pt x="0" y="2"/>
                </a:lnTo>
                <a:lnTo>
                  <a:pt x="2" y="2"/>
                </a:lnTo>
                <a:lnTo>
                  <a:pt x="2" y="0"/>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1180"/>
          <p:cNvSpPr>
            <a:spLocks/>
          </p:cNvSpPr>
          <p:nvPr/>
        </p:nvSpPr>
        <p:spPr bwMode="auto">
          <a:xfrm>
            <a:off x="560388" y="530225"/>
            <a:ext cx="3175" cy="4763"/>
          </a:xfrm>
          <a:custGeom>
            <a:avLst/>
            <a:gdLst>
              <a:gd name="T0" fmla="*/ 0 w 2"/>
              <a:gd name="T1" fmla="*/ 4763 h 3"/>
              <a:gd name="T2" fmla="*/ 0 w 2"/>
              <a:gd name="T3" fmla="*/ 4763 h 3"/>
              <a:gd name="T4" fmla="*/ 3175 w 2"/>
              <a:gd name="T5" fmla="*/ 4763 h 3"/>
              <a:gd name="T6" fmla="*/ 3175 w 2"/>
              <a:gd name="T7" fmla="*/ 4763 h 3"/>
              <a:gd name="T8" fmla="*/ 0 w 2"/>
              <a:gd name="T9" fmla="*/ 0 h 3"/>
              <a:gd name="T10" fmla="*/ 0 w 2"/>
              <a:gd name="T11" fmla="*/ 0 h 3"/>
              <a:gd name="T12" fmla="*/ 0 w 2"/>
              <a:gd name="T13" fmla="*/ 0 h 3"/>
              <a:gd name="T14" fmla="*/ 0 w 2"/>
              <a:gd name="T15" fmla="*/ 4763 h 3"/>
              <a:gd name="T16" fmla="*/ 0 w 2"/>
              <a:gd name="T17" fmla="*/ 4763 h 3"/>
              <a:gd name="T18" fmla="*/ 0 w 2"/>
              <a:gd name="T19" fmla="*/ 4763 h 3"/>
              <a:gd name="T20" fmla="*/ 0 w 2"/>
              <a:gd name="T21" fmla="*/ 4763 h 3"/>
              <a:gd name="T22" fmla="*/ 0 w 2"/>
              <a:gd name="T23" fmla="*/ 0 h 3"/>
              <a:gd name="T24" fmla="*/ 0 w 2"/>
              <a:gd name="T25" fmla="*/ 4763 h 3"/>
              <a:gd name="T26" fmla="*/ 0 w 2"/>
              <a:gd name="T27" fmla="*/ 4763 h 3"/>
              <a:gd name="T28" fmla="*/ 0 w 2"/>
              <a:gd name="T29" fmla="*/ 4763 h 3"/>
              <a:gd name="T30" fmla="*/ 0 w 2"/>
              <a:gd name="T31" fmla="*/ 4763 h 3"/>
              <a:gd name="T32" fmla="*/ 0 w 2"/>
              <a:gd name="T33" fmla="*/ 4763 h 3"/>
              <a:gd name="T34" fmla="*/ 0 w 2"/>
              <a:gd name="T35" fmla="*/ 4763 h 3"/>
              <a:gd name="T36" fmla="*/ 0 w 2"/>
              <a:gd name="T37" fmla="*/ 4763 h 3"/>
              <a:gd name="T38" fmla="*/ 0 w 2"/>
              <a:gd name="T39" fmla="*/ 4763 h 3"/>
              <a:gd name="T40" fmla="*/ 0 w 2"/>
              <a:gd name="T41" fmla="*/ 4763 h 3"/>
              <a:gd name="T42" fmla="*/ 0 w 2"/>
              <a:gd name="T43" fmla="*/ 4763 h 3"/>
              <a:gd name="T44" fmla="*/ 0 w 2"/>
              <a:gd name="T45" fmla="*/ 4763 h 3"/>
              <a:gd name="T46" fmla="*/ 0 w 2"/>
              <a:gd name="T47" fmla="*/ 4763 h 3"/>
              <a:gd name="T48" fmla="*/ 0 w 2"/>
              <a:gd name="T49" fmla="*/ 4763 h 3"/>
              <a:gd name="T50" fmla="*/ 0 w 2"/>
              <a:gd name="T51" fmla="*/ 4763 h 3"/>
              <a:gd name="T52" fmla="*/ 0 w 2"/>
              <a:gd name="T53" fmla="*/ 4763 h 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 h="3">
                <a:moveTo>
                  <a:pt x="0" y="3"/>
                </a:moveTo>
                <a:lnTo>
                  <a:pt x="0" y="3"/>
                </a:lnTo>
                <a:lnTo>
                  <a:pt x="2" y="3"/>
                </a:lnTo>
                <a:lnTo>
                  <a:pt x="0" y="0"/>
                </a:lnTo>
                <a:lnTo>
                  <a:pt x="0" y="3"/>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Line 1187"/>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Line 1188"/>
          <p:cNvSpPr>
            <a:spLocks noChangeShapeType="1"/>
          </p:cNvSpPr>
          <p:nvPr/>
        </p:nvSpPr>
        <p:spPr bwMode="auto">
          <a:xfrm>
            <a:off x="569913" y="52070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4" name="Freeform 1208"/>
          <p:cNvSpPr>
            <a:spLocks/>
          </p:cNvSpPr>
          <p:nvPr/>
        </p:nvSpPr>
        <p:spPr bwMode="auto">
          <a:xfrm>
            <a:off x="595313" y="557213"/>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1210"/>
          <p:cNvSpPr>
            <a:spLocks/>
          </p:cNvSpPr>
          <p:nvPr/>
        </p:nvSpPr>
        <p:spPr bwMode="auto">
          <a:xfrm>
            <a:off x="595313" y="557213"/>
            <a:ext cx="3175" cy="3175"/>
          </a:xfrm>
          <a:custGeom>
            <a:avLst/>
            <a:gdLst>
              <a:gd name="T0" fmla="*/ 0 w 2"/>
              <a:gd name="T1" fmla="*/ 3175 h 2"/>
              <a:gd name="T2" fmla="*/ 0 w 2"/>
              <a:gd name="T3" fmla="*/ 3175 h 2"/>
              <a:gd name="T4" fmla="*/ 3175 w 2"/>
              <a:gd name="T5" fmla="*/ 3175 h 2"/>
              <a:gd name="T6" fmla="*/ 3175 w 2"/>
              <a:gd name="T7" fmla="*/ 0 h 2"/>
              <a:gd name="T8" fmla="*/ 3175 w 2"/>
              <a:gd name="T9" fmla="*/ 0 h 2"/>
              <a:gd name="T10" fmla="*/ 0 w 2"/>
              <a:gd name="T11" fmla="*/ 0 h 2"/>
              <a:gd name="T12" fmla="*/ 0 w 2"/>
              <a:gd name="T13" fmla="*/ 0 h 2"/>
              <a:gd name="T14" fmla="*/ 0 w 2"/>
              <a:gd name="T15" fmla="*/ 0 h 2"/>
              <a:gd name="T16" fmla="*/ 0 w 2"/>
              <a:gd name="T17" fmla="*/ 3175 h 2"/>
              <a:gd name="T18" fmla="*/ 0 w 2"/>
              <a:gd name="T19" fmla="*/ 3175 h 2"/>
              <a:gd name="T20" fmla="*/ 3175 w 2"/>
              <a:gd name="T21" fmla="*/ 3175 h 2"/>
              <a:gd name="T22" fmla="*/ 3175 w 2"/>
              <a:gd name="T23" fmla="*/ 0 h 2"/>
              <a:gd name="T24" fmla="*/ 3175 w 2"/>
              <a:gd name="T25" fmla="*/ 0 h 2"/>
              <a:gd name="T26" fmla="*/ 0 w 2"/>
              <a:gd name="T27" fmla="*/ 0 h 2"/>
              <a:gd name="T28" fmla="*/ 0 w 2"/>
              <a:gd name="T29" fmla="*/ 0 h 2"/>
              <a:gd name="T30" fmla="*/ 0 w 2"/>
              <a:gd name="T31" fmla="*/ 0 h 2"/>
              <a:gd name="T32" fmla="*/ 0 w 2"/>
              <a:gd name="T33" fmla="*/ 3175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2"/>
                </a:moveTo>
                <a:lnTo>
                  <a:pt x="0" y="2"/>
                </a:lnTo>
                <a:lnTo>
                  <a:pt x="2" y="2"/>
                </a:lnTo>
                <a:lnTo>
                  <a:pt x="2" y="0"/>
                </a:lnTo>
                <a:lnTo>
                  <a:pt x="0" y="0"/>
                </a:lnTo>
                <a:lnTo>
                  <a:pt x="0" y="2"/>
                </a:lnTo>
                <a:lnTo>
                  <a:pt x="2"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1214"/>
          <p:cNvSpPr>
            <a:spLocks/>
          </p:cNvSpPr>
          <p:nvPr/>
        </p:nvSpPr>
        <p:spPr bwMode="auto">
          <a:xfrm>
            <a:off x="595313" y="557213"/>
            <a:ext cx="3175" cy="3175"/>
          </a:xfrm>
          <a:custGeom>
            <a:avLst/>
            <a:gdLst>
              <a:gd name="T0" fmla="*/ 0 w 2"/>
              <a:gd name="T1" fmla="*/ 3175 h 2"/>
              <a:gd name="T2" fmla="*/ 3175 w 2"/>
              <a:gd name="T3" fmla="*/ 3175 h 2"/>
              <a:gd name="T4" fmla="*/ 0 w 2"/>
              <a:gd name="T5" fmla="*/ 0 h 2"/>
              <a:gd name="T6" fmla="*/ 0 w 2"/>
              <a:gd name="T7" fmla="*/ 3175 h 2"/>
              <a:gd name="T8" fmla="*/ 0 w 2"/>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Rectangle 1215"/>
          <p:cNvSpPr>
            <a:spLocks noChangeArrowheads="1"/>
          </p:cNvSpPr>
          <p:nvPr/>
        </p:nvSpPr>
        <p:spPr bwMode="auto">
          <a:xfrm>
            <a:off x="595313" y="627063"/>
            <a:ext cx="1587"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28" name="Freeform 1217"/>
          <p:cNvSpPr>
            <a:spLocks/>
          </p:cNvSpPr>
          <p:nvPr/>
        </p:nvSpPr>
        <p:spPr bwMode="auto">
          <a:xfrm>
            <a:off x="595313" y="6270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Freeform 1219"/>
          <p:cNvSpPr>
            <a:spLocks/>
          </p:cNvSpPr>
          <p:nvPr/>
        </p:nvSpPr>
        <p:spPr bwMode="auto">
          <a:xfrm>
            <a:off x="731838" y="541338"/>
            <a:ext cx="1587" cy="1587"/>
          </a:xfrm>
          <a:custGeom>
            <a:avLst/>
            <a:gdLst>
              <a:gd name="T0" fmla="*/ 0 w 1587"/>
              <a:gd name="T1" fmla="*/ 0 h 1587"/>
              <a:gd name="T2" fmla="*/ 0 w 1587"/>
              <a:gd name="T3" fmla="*/ 0 h 1587"/>
              <a:gd name="T4" fmla="*/ 0 w 1587"/>
              <a:gd name="T5" fmla="*/ 0 h 1587"/>
              <a:gd name="T6" fmla="*/ 0 60000 65536"/>
              <a:gd name="T7" fmla="*/ 0 60000 65536"/>
              <a:gd name="T8" fmla="*/ 0 60000 65536"/>
            </a:gdLst>
            <a:ahLst/>
            <a:cxnLst>
              <a:cxn ang="T6">
                <a:pos x="T0" y="T1"/>
              </a:cxn>
              <a:cxn ang="T7">
                <a:pos x="T2" y="T3"/>
              </a:cxn>
              <a:cxn ang="T8">
                <a:pos x="T4" y="T5"/>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 name="Freeform 1221"/>
          <p:cNvSpPr>
            <a:spLocks/>
          </p:cNvSpPr>
          <p:nvPr/>
        </p:nvSpPr>
        <p:spPr bwMode="auto">
          <a:xfrm>
            <a:off x="731838" y="541338"/>
            <a:ext cx="3175" cy="3175"/>
          </a:xfrm>
          <a:custGeom>
            <a:avLst/>
            <a:gdLst>
              <a:gd name="T0" fmla="*/ 3175 w 2"/>
              <a:gd name="T1" fmla="*/ 0 h 2"/>
              <a:gd name="T2" fmla="*/ 3175 w 2"/>
              <a:gd name="T3" fmla="*/ 0 h 2"/>
              <a:gd name="T4" fmla="*/ 3175 w 2"/>
              <a:gd name="T5" fmla="*/ 0 h 2"/>
              <a:gd name="T6" fmla="*/ 0 w 2"/>
              <a:gd name="T7" fmla="*/ 0 h 2"/>
              <a:gd name="T8" fmla="*/ 0 w 2"/>
              <a:gd name="T9" fmla="*/ 0 h 2"/>
              <a:gd name="T10" fmla="*/ 0 w 2"/>
              <a:gd name="T11" fmla="*/ 3175 h 2"/>
              <a:gd name="T12" fmla="*/ 3175 w 2"/>
              <a:gd name="T13" fmla="*/ 0 h 2"/>
              <a:gd name="T14" fmla="*/ 3175 w 2"/>
              <a:gd name="T15" fmla="*/ 0 h 2"/>
              <a:gd name="T16" fmla="*/ 3175 w 2"/>
              <a:gd name="T17" fmla="*/ 0 h 2"/>
              <a:gd name="T18" fmla="*/ 0 w 2"/>
              <a:gd name="T19" fmla="*/ 0 h 2"/>
              <a:gd name="T20" fmla="*/ 0 w 2"/>
              <a:gd name="T21" fmla="*/ 0 h 2"/>
              <a:gd name="T22" fmla="*/ 0 w 2"/>
              <a:gd name="T23" fmla="*/ 3175 h 2"/>
              <a:gd name="T24" fmla="*/ 3175 w 2"/>
              <a:gd name="T25" fmla="*/ 0 h 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2">
                <a:moveTo>
                  <a:pt x="2" y="0"/>
                </a:moveTo>
                <a:lnTo>
                  <a:pt x="2" y="0"/>
                </a:lnTo>
                <a:lnTo>
                  <a:pt x="0" y="0"/>
                </a:lnTo>
                <a:lnTo>
                  <a:pt x="0" y="2"/>
                </a:lnTo>
                <a:lnTo>
                  <a:pt x="2" y="0"/>
                </a:lnTo>
                <a:lnTo>
                  <a:pt x="0" y="0"/>
                </a:lnTo>
                <a:lnTo>
                  <a:pt x="0"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1234"/>
          <p:cNvSpPr>
            <a:spLocks/>
          </p:cNvSpPr>
          <p:nvPr/>
        </p:nvSpPr>
        <p:spPr bwMode="auto">
          <a:xfrm>
            <a:off x="722313" y="550863"/>
            <a:ext cx="3175" cy="1587"/>
          </a:xfrm>
          <a:custGeom>
            <a:avLst/>
            <a:gdLst>
              <a:gd name="T0" fmla="*/ 0 w 2"/>
              <a:gd name="T1" fmla="*/ 0 h 1587"/>
              <a:gd name="T2" fmla="*/ 0 w 2"/>
              <a:gd name="T3" fmla="*/ 0 h 1587"/>
              <a:gd name="T4" fmla="*/ 3175 w 2"/>
              <a:gd name="T5" fmla="*/ 0 h 1587"/>
              <a:gd name="T6" fmla="*/ 3175 w 2"/>
              <a:gd name="T7" fmla="*/ 0 h 1587"/>
              <a:gd name="T8" fmla="*/ 3175 w 2"/>
              <a:gd name="T9" fmla="*/ 0 h 1587"/>
              <a:gd name="T10" fmla="*/ 3175 w 2"/>
              <a:gd name="T11" fmla="*/ 0 h 1587"/>
              <a:gd name="T12" fmla="*/ 0 w 2"/>
              <a:gd name="T13" fmla="*/ 0 h 1587"/>
              <a:gd name="T14" fmla="*/ 0 w 2"/>
              <a:gd name="T15" fmla="*/ 0 h 1587"/>
              <a:gd name="T16" fmla="*/ 0 w 2"/>
              <a:gd name="T17" fmla="*/ 0 h 1587"/>
              <a:gd name="T18" fmla="*/ 0 w 2"/>
              <a:gd name="T19" fmla="*/ 0 h 1587"/>
              <a:gd name="T20" fmla="*/ 0 w 2"/>
              <a:gd name="T21" fmla="*/ 0 h 1587"/>
              <a:gd name="T22" fmla="*/ 0 w 2"/>
              <a:gd name="T23" fmla="*/ 0 h 1587"/>
              <a:gd name="T24" fmla="*/ 3175 w 2"/>
              <a:gd name="T25" fmla="*/ 0 h 1587"/>
              <a:gd name="T26" fmla="*/ 3175 w 2"/>
              <a:gd name="T27" fmla="*/ 0 h 1587"/>
              <a:gd name="T28" fmla="*/ 3175 w 2"/>
              <a:gd name="T29" fmla="*/ 0 h 1587"/>
              <a:gd name="T30" fmla="*/ 0 w 2"/>
              <a:gd name="T31" fmla="*/ 0 h 1587"/>
              <a:gd name="T32" fmla="*/ 0 w 2"/>
              <a:gd name="T33" fmla="*/ 0 h 1587"/>
              <a:gd name="T34" fmla="*/ 3175 w 2"/>
              <a:gd name="T35" fmla="*/ 0 h 1587"/>
              <a:gd name="T36" fmla="*/ 0 w 2"/>
              <a:gd name="T37" fmla="*/ 0 h 1587"/>
              <a:gd name="T38" fmla="*/ 0 w 2"/>
              <a:gd name="T39" fmla="*/ 0 h 1587"/>
              <a:gd name="T40" fmla="*/ 0 w 2"/>
              <a:gd name="T41" fmla="*/ 0 h 1587"/>
              <a:gd name="T42" fmla="*/ 0 w 2"/>
              <a:gd name="T43" fmla="*/ 0 h 1587"/>
              <a:gd name="T44" fmla="*/ 0 w 2"/>
              <a:gd name="T45" fmla="*/ 0 h 1587"/>
              <a:gd name="T46" fmla="*/ 0 w 2"/>
              <a:gd name="T47" fmla="*/ 0 h 1587"/>
              <a:gd name="T48" fmla="*/ 0 w 2"/>
              <a:gd name="T49" fmla="*/ 0 h 1587"/>
              <a:gd name="T50" fmla="*/ 0 w 2"/>
              <a:gd name="T51" fmla="*/ 0 h 1587"/>
              <a:gd name="T52" fmla="*/ 0 w 2"/>
              <a:gd name="T53" fmla="*/ 0 h 1587"/>
              <a:gd name="T54" fmla="*/ 0 w 2"/>
              <a:gd name="T55" fmla="*/ 0 h 1587"/>
              <a:gd name="T56" fmla="*/ 0 w 2"/>
              <a:gd name="T57" fmla="*/ 0 h 1587"/>
              <a:gd name="T58" fmla="*/ 0 w 2"/>
              <a:gd name="T59" fmla="*/ 0 h 1587"/>
              <a:gd name="T60" fmla="*/ 0 w 2"/>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2" h="1587">
                <a:moveTo>
                  <a:pt x="0" y="0"/>
                </a:moveTo>
                <a:lnTo>
                  <a:pt x="0" y="0"/>
                </a:lnTo>
                <a:lnTo>
                  <a:pt x="2" y="0"/>
                </a:lnTo>
                <a:lnTo>
                  <a:pt x="0" y="0"/>
                </a:ln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2" name="Line 1237"/>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Line 1238"/>
          <p:cNvSpPr>
            <a:spLocks noChangeShapeType="1"/>
          </p:cNvSpPr>
          <p:nvPr/>
        </p:nvSpPr>
        <p:spPr bwMode="auto">
          <a:xfrm>
            <a:off x="728663" y="544513"/>
            <a:ext cx="1587" cy="1587"/>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4" name="Freeform 1240"/>
          <p:cNvSpPr>
            <a:spLocks/>
          </p:cNvSpPr>
          <p:nvPr/>
        </p:nvSpPr>
        <p:spPr bwMode="auto">
          <a:xfrm>
            <a:off x="728663" y="541338"/>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1243"/>
          <p:cNvSpPr>
            <a:spLocks/>
          </p:cNvSpPr>
          <p:nvPr/>
        </p:nvSpPr>
        <p:spPr bwMode="auto">
          <a:xfrm>
            <a:off x="728663" y="538163"/>
            <a:ext cx="3175" cy="3175"/>
          </a:xfrm>
          <a:custGeom>
            <a:avLst/>
            <a:gdLst>
              <a:gd name="T0" fmla="*/ 3175 w 2"/>
              <a:gd name="T1" fmla="*/ 3175 h 2"/>
              <a:gd name="T2" fmla="*/ 3175 w 2"/>
              <a:gd name="T3" fmla="*/ 3175 h 2"/>
              <a:gd name="T4" fmla="*/ 3175 w 2"/>
              <a:gd name="T5" fmla="*/ 3175 h 2"/>
              <a:gd name="T6" fmla="*/ 3175 w 2"/>
              <a:gd name="T7" fmla="*/ 3175 h 2"/>
              <a:gd name="T8" fmla="*/ 0 w 2"/>
              <a:gd name="T9" fmla="*/ 3175 h 2"/>
              <a:gd name="T10" fmla="*/ 0 w 2"/>
              <a:gd name="T11" fmla="*/ 3175 h 2"/>
              <a:gd name="T12" fmla="*/ 3175 w 2"/>
              <a:gd name="T13" fmla="*/ 3175 h 2"/>
              <a:gd name="T14" fmla="*/ 0 w 2"/>
              <a:gd name="T15" fmla="*/ 3175 h 2"/>
              <a:gd name="T16" fmla="*/ 0 w 2"/>
              <a:gd name="T17" fmla="*/ 3175 h 2"/>
              <a:gd name="T18" fmla="*/ 0 w 2"/>
              <a:gd name="T19" fmla="*/ 3175 h 2"/>
              <a:gd name="T20" fmla="*/ 0 w 2"/>
              <a:gd name="T21" fmla="*/ 3175 h 2"/>
              <a:gd name="T22" fmla="*/ 0 w 2"/>
              <a:gd name="T23" fmla="*/ 3175 h 2"/>
              <a:gd name="T24" fmla="*/ 0 w 2"/>
              <a:gd name="T25" fmla="*/ 3175 h 2"/>
              <a:gd name="T26" fmla="*/ 0 w 2"/>
              <a:gd name="T27" fmla="*/ 3175 h 2"/>
              <a:gd name="T28" fmla="*/ 0 w 2"/>
              <a:gd name="T29" fmla="*/ 3175 h 2"/>
              <a:gd name="T30" fmla="*/ 0 w 2"/>
              <a:gd name="T31" fmla="*/ 3175 h 2"/>
              <a:gd name="T32" fmla="*/ 0 w 2"/>
              <a:gd name="T33" fmla="*/ 3175 h 2"/>
              <a:gd name="T34" fmla="*/ 0 w 2"/>
              <a:gd name="T35" fmla="*/ 3175 h 2"/>
              <a:gd name="T36" fmla="*/ 0 w 2"/>
              <a:gd name="T37" fmla="*/ 3175 h 2"/>
              <a:gd name="T38" fmla="*/ 3175 w 2"/>
              <a:gd name="T39" fmla="*/ 3175 h 2"/>
              <a:gd name="T40" fmla="*/ 3175 w 2"/>
              <a:gd name="T41" fmla="*/ 3175 h 2"/>
              <a:gd name="T42" fmla="*/ 3175 w 2"/>
              <a:gd name="T43" fmla="*/ 3175 h 2"/>
              <a:gd name="T44" fmla="*/ 3175 w 2"/>
              <a:gd name="T45" fmla="*/ 3175 h 2"/>
              <a:gd name="T46" fmla="*/ 3175 w 2"/>
              <a:gd name="T47" fmla="*/ 3175 h 2"/>
              <a:gd name="T48" fmla="*/ 0 w 2"/>
              <a:gd name="T49" fmla="*/ 0 h 2"/>
              <a:gd name="T50" fmla="*/ 0 w 2"/>
              <a:gd name="T51" fmla="*/ 3175 h 2"/>
              <a:gd name="T52" fmla="*/ 0 w 2"/>
              <a:gd name="T53" fmla="*/ 3175 h 2"/>
              <a:gd name="T54" fmla="*/ 0 w 2"/>
              <a:gd name="T55" fmla="*/ 3175 h 2"/>
              <a:gd name="T56" fmla="*/ 3175 w 2"/>
              <a:gd name="T57" fmla="*/ 3175 h 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2" h="2">
                <a:moveTo>
                  <a:pt x="2" y="2"/>
                </a:moveTo>
                <a:lnTo>
                  <a:pt x="2" y="2"/>
                </a:lnTo>
                <a:lnTo>
                  <a:pt x="0" y="2"/>
                </a:lnTo>
                <a:lnTo>
                  <a:pt x="2" y="2"/>
                </a:lnTo>
                <a:lnTo>
                  <a:pt x="0" y="2"/>
                </a:lnTo>
                <a:lnTo>
                  <a:pt x="2" y="2"/>
                </a:lnTo>
                <a:lnTo>
                  <a:pt x="0" y="0"/>
                </a:lnTo>
                <a:lnTo>
                  <a:pt x="0" y="2"/>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6" name="Freeform 1246"/>
          <p:cNvSpPr>
            <a:spLocks/>
          </p:cNvSpPr>
          <p:nvPr/>
        </p:nvSpPr>
        <p:spPr bwMode="auto">
          <a:xfrm>
            <a:off x="725488" y="547688"/>
            <a:ext cx="3175" cy="3175"/>
          </a:xfrm>
          <a:custGeom>
            <a:avLst/>
            <a:gdLst>
              <a:gd name="T0" fmla="*/ 0 w 2"/>
              <a:gd name="T1" fmla="*/ 3175 h 2"/>
              <a:gd name="T2" fmla="*/ 0 w 2"/>
              <a:gd name="T3" fmla="*/ 3175 h 2"/>
              <a:gd name="T4" fmla="*/ 3175 w 2"/>
              <a:gd name="T5" fmla="*/ 0 h 2"/>
              <a:gd name="T6" fmla="*/ 3175 w 2"/>
              <a:gd name="T7" fmla="*/ 0 h 2"/>
              <a:gd name="T8" fmla="*/ 0 w 2"/>
              <a:gd name="T9" fmla="*/ 0 h 2"/>
              <a:gd name="T10" fmla="*/ 0 w 2"/>
              <a:gd name="T11" fmla="*/ 0 h 2"/>
              <a:gd name="T12" fmla="*/ 0 w 2"/>
              <a:gd name="T13" fmla="*/ 3175 h 2"/>
              <a:gd name="T14" fmla="*/ 0 w 2"/>
              <a:gd name="T15" fmla="*/ 3175 h 2"/>
              <a:gd name="T16" fmla="*/ 3175 w 2"/>
              <a:gd name="T17" fmla="*/ 0 h 2"/>
              <a:gd name="T18" fmla="*/ 3175 w 2"/>
              <a:gd name="T19" fmla="*/ 0 h 2"/>
              <a:gd name="T20" fmla="*/ 0 w 2"/>
              <a:gd name="T21" fmla="*/ 0 h 2"/>
              <a:gd name="T22" fmla="*/ 0 w 2"/>
              <a:gd name="T23" fmla="*/ 0 h 2"/>
              <a:gd name="T24" fmla="*/ 0 w 2"/>
              <a:gd name="T25" fmla="*/ 0 h 2"/>
              <a:gd name="T26" fmla="*/ 0 w 2"/>
              <a:gd name="T27" fmla="*/ 0 h 2"/>
              <a:gd name="T28" fmla="*/ 0 w 2"/>
              <a:gd name="T29" fmla="*/ 0 h 2"/>
              <a:gd name="T30" fmla="*/ 0 w 2"/>
              <a:gd name="T31" fmla="*/ 0 h 2"/>
              <a:gd name="T32" fmla="*/ 0 w 2"/>
              <a:gd name="T33" fmla="*/ 0 h 2"/>
              <a:gd name="T34" fmla="*/ 0 w 2"/>
              <a:gd name="T35" fmla="*/ 0 h 2"/>
              <a:gd name="T36" fmla="*/ 0 w 2"/>
              <a:gd name="T37" fmla="*/ 0 h 2"/>
              <a:gd name="T38" fmla="*/ 0 w 2"/>
              <a:gd name="T39" fmla="*/ 0 h 2"/>
              <a:gd name="T40" fmla="*/ 0 w 2"/>
              <a:gd name="T41" fmla="*/ 0 h 2"/>
              <a:gd name="T42" fmla="*/ 0 w 2"/>
              <a:gd name="T43" fmla="*/ 0 h 2"/>
              <a:gd name="T44" fmla="*/ 0 w 2"/>
              <a:gd name="T45" fmla="*/ 0 h 2"/>
              <a:gd name="T46" fmla="*/ 0 w 2"/>
              <a:gd name="T47" fmla="*/ 3175 h 2"/>
              <a:gd name="T48" fmla="*/ 0 w 2"/>
              <a:gd name="T49" fmla="*/ 3175 h 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2" h="2">
                <a:moveTo>
                  <a:pt x="0" y="2"/>
                </a:moveTo>
                <a:lnTo>
                  <a:pt x="0" y="2"/>
                </a:lnTo>
                <a:lnTo>
                  <a:pt x="2" y="0"/>
                </a:lnTo>
                <a:lnTo>
                  <a:pt x="0" y="0"/>
                </a:lnTo>
                <a:lnTo>
                  <a:pt x="0" y="2"/>
                </a:lnTo>
                <a:lnTo>
                  <a:pt x="2" y="0"/>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1250"/>
          <p:cNvSpPr>
            <a:spLocks/>
          </p:cNvSpPr>
          <p:nvPr/>
        </p:nvSpPr>
        <p:spPr bwMode="auto">
          <a:xfrm>
            <a:off x="731838" y="530225"/>
            <a:ext cx="3175" cy="1588"/>
          </a:xfrm>
          <a:custGeom>
            <a:avLst/>
            <a:gdLst>
              <a:gd name="T0" fmla="*/ 3175 w 2"/>
              <a:gd name="T1" fmla="*/ 0 h 1588"/>
              <a:gd name="T2" fmla="*/ 0 w 2"/>
              <a:gd name="T3" fmla="*/ 0 h 1588"/>
              <a:gd name="T4" fmla="*/ 3175 w 2"/>
              <a:gd name="T5" fmla="*/ 0 h 1588"/>
              <a:gd name="T6" fmla="*/ 0 60000 65536"/>
              <a:gd name="T7" fmla="*/ 0 60000 65536"/>
              <a:gd name="T8" fmla="*/ 0 60000 65536"/>
            </a:gdLst>
            <a:ahLst/>
            <a:cxnLst>
              <a:cxn ang="T6">
                <a:pos x="T0" y="T1"/>
              </a:cxn>
              <a:cxn ang="T7">
                <a:pos x="T2" y="T3"/>
              </a:cxn>
              <a:cxn ang="T8">
                <a:pos x="T4" y="T5"/>
              </a:cxn>
            </a:cxnLst>
            <a:rect l="0" t="0" r="r" b="b"/>
            <a:pathLst>
              <a:path w="2" h="1588">
                <a:moveTo>
                  <a:pt x="2" y="0"/>
                </a:moveTo>
                <a:lnTo>
                  <a:pt x="0" y="0"/>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8" name="Freeform 1252"/>
          <p:cNvSpPr>
            <a:spLocks/>
          </p:cNvSpPr>
          <p:nvPr/>
        </p:nvSpPr>
        <p:spPr bwMode="auto">
          <a:xfrm>
            <a:off x="731838" y="527050"/>
            <a:ext cx="3175" cy="7938"/>
          </a:xfrm>
          <a:custGeom>
            <a:avLst/>
            <a:gdLst>
              <a:gd name="T0" fmla="*/ 3175 w 2"/>
              <a:gd name="T1" fmla="*/ 3175 h 5"/>
              <a:gd name="T2" fmla="*/ 3175 w 2"/>
              <a:gd name="T3" fmla="*/ 3175 h 5"/>
              <a:gd name="T4" fmla="*/ 0 w 2"/>
              <a:gd name="T5" fmla="*/ 0 h 5"/>
              <a:gd name="T6" fmla="*/ 0 w 2"/>
              <a:gd name="T7" fmla="*/ 3175 h 5"/>
              <a:gd name="T8" fmla="*/ 0 w 2"/>
              <a:gd name="T9" fmla="*/ 3175 h 5"/>
              <a:gd name="T10" fmla="*/ 3175 w 2"/>
              <a:gd name="T11" fmla="*/ 7938 h 5"/>
              <a:gd name="T12" fmla="*/ 3175 w 2"/>
              <a:gd name="T13" fmla="*/ 3175 h 5"/>
              <a:gd name="T14" fmla="*/ 3175 w 2"/>
              <a:gd name="T15" fmla="*/ 3175 h 5"/>
              <a:gd name="T16" fmla="*/ 0 w 2"/>
              <a:gd name="T17" fmla="*/ 0 h 5"/>
              <a:gd name="T18" fmla="*/ 0 w 2"/>
              <a:gd name="T19" fmla="*/ 3175 h 5"/>
              <a:gd name="T20" fmla="*/ 0 w 2"/>
              <a:gd name="T21" fmla="*/ 3175 h 5"/>
              <a:gd name="T22" fmla="*/ 3175 w 2"/>
              <a:gd name="T23" fmla="*/ 7938 h 5"/>
              <a:gd name="T24" fmla="*/ 3175 w 2"/>
              <a:gd name="T25" fmla="*/ 3175 h 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 h="5">
                <a:moveTo>
                  <a:pt x="2" y="2"/>
                </a:moveTo>
                <a:lnTo>
                  <a:pt x="2" y="2"/>
                </a:lnTo>
                <a:lnTo>
                  <a:pt x="0" y="0"/>
                </a:lnTo>
                <a:lnTo>
                  <a:pt x="0" y="2"/>
                </a:lnTo>
                <a:lnTo>
                  <a:pt x="2" y="5"/>
                </a:lnTo>
                <a:lnTo>
                  <a:pt x="2" y="2"/>
                </a:lnTo>
                <a:lnTo>
                  <a:pt x="0" y="0"/>
                </a:lnTo>
                <a:lnTo>
                  <a:pt x="0" y="2"/>
                </a:lnTo>
                <a:lnTo>
                  <a:pt x="2" y="5"/>
                </a:lnTo>
                <a:lnTo>
                  <a:pt x="2"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1255"/>
          <p:cNvSpPr>
            <a:spLocks/>
          </p:cNvSpPr>
          <p:nvPr/>
        </p:nvSpPr>
        <p:spPr bwMode="auto">
          <a:xfrm>
            <a:off x="712788" y="550863"/>
            <a:ext cx="3175" cy="1587"/>
          </a:xfrm>
          <a:custGeom>
            <a:avLst/>
            <a:gdLst>
              <a:gd name="T0" fmla="*/ 0 w 2"/>
              <a:gd name="T1" fmla="*/ 0 h 1587"/>
              <a:gd name="T2" fmla="*/ 3175 w 2"/>
              <a:gd name="T3" fmla="*/ 0 h 1587"/>
              <a:gd name="T4" fmla="*/ 3175 w 2"/>
              <a:gd name="T5" fmla="*/ 0 h 1587"/>
              <a:gd name="T6" fmla="*/ 3175 w 2"/>
              <a:gd name="T7" fmla="*/ 0 h 1587"/>
              <a:gd name="T8" fmla="*/ 3175 w 2"/>
              <a:gd name="T9" fmla="*/ 0 h 1587"/>
              <a:gd name="T10" fmla="*/ 0 w 2"/>
              <a:gd name="T11" fmla="*/ 0 h 1587"/>
              <a:gd name="T12" fmla="*/ 0 w 2"/>
              <a:gd name="T13" fmla="*/ 0 h 1587"/>
              <a:gd name="T14" fmla="*/ 0 w 2"/>
              <a:gd name="T15" fmla="*/ 0 h 1587"/>
              <a:gd name="T16" fmla="*/ 0 w 2"/>
              <a:gd name="T17" fmla="*/ 0 h 1587"/>
              <a:gd name="T18" fmla="*/ 3175 w 2"/>
              <a:gd name="T19" fmla="*/ 0 h 1587"/>
              <a:gd name="T20" fmla="*/ 3175 w 2"/>
              <a:gd name="T21" fmla="*/ 0 h 1587"/>
              <a:gd name="T22" fmla="*/ 3175 w 2"/>
              <a:gd name="T23" fmla="*/ 0 h 1587"/>
              <a:gd name="T24" fmla="*/ 3175 w 2"/>
              <a:gd name="T25" fmla="*/ 0 h 1587"/>
              <a:gd name="T26" fmla="*/ 3175 w 2"/>
              <a:gd name="T27" fmla="*/ 0 h 1587"/>
              <a:gd name="T28" fmla="*/ 3175 w 2"/>
              <a:gd name="T29" fmla="*/ 0 h 1587"/>
              <a:gd name="T30" fmla="*/ 3175 w 2"/>
              <a:gd name="T31" fmla="*/ 0 h 1587"/>
              <a:gd name="T32" fmla="*/ 3175 w 2"/>
              <a:gd name="T33" fmla="*/ 0 h 1587"/>
              <a:gd name="T34" fmla="*/ 3175 w 2"/>
              <a:gd name="T35" fmla="*/ 0 h 1587"/>
              <a:gd name="T36" fmla="*/ 3175 w 2"/>
              <a:gd name="T37" fmla="*/ 0 h 1587"/>
              <a:gd name="T38" fmla="*/ 3175 w 2"/>
              <a:gd name="T39" fmla="*/ 0 h 1587"/>
              <a:gd name="T40" fmla="*/ 3175 w 2"/>
              <a:gd name="T41" fmla="*/ 0 h 1587"/>
              <a:gd name="T42" fmla="*/ 3175 w 2"/>
              <a:gd name="T43" fmla="*/ 0 h 1587"/>
              <a:gd name="T44" fmla="*/ 3175 w 2"/>
              <a:gd name="T45" fmla="*/ 0 h 1587"/>
              <a:gd name="T46" fmla="*/ 3175 w 2"/>
              <a:gd name="T47" fmla="*/ 0 h 1587"/>
              <a:gd name="T48" fmla="*/ 3175 w 2"/>
              <a:gd name="T49" fmla="*/ 0 h 1587"/>
              <a:gd name="T50" fmla="*/ 3175 w 2"/>
              <a:gd name="T51" fmla="*/ 0 h 1587"/>
              <a:gd name="T52" fmla="*/ 3175 w 2"/>
              <a:gd name="T53" fmla="*/ 0 h 1587"/>
              <a:gd name="T54" fmla="*/ 3175 w 2"/>
              <a:gd name="T55" fmla="*/ 0 h 1587"/>
              <a:gd name="T56" fmla="*/ 3175 w 2"/>
              <a:gd name="T57" fmla="*/ 0 h 1587"/>
              <a:gd name="T58" fmla="*/ 0 w 2"/>
              <a:gd name="T59" fmla="*/ 0 h 1587"/>
              <a:gd name="T60" fmla="*/ 0 w 2"/>
              <a:gd name="T61" fmla="*/ 0 h 1587"/>
              <a:gd name="T62" fmla="*/ 0 w 2"/>
              <a:gd name="T63" fmla="*/ 0 h 158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 h="1587">
                <a:moveTo>
                  <a:pt x="0" y="0"/>
                </a:moveTo>
                <a:lnTo>
                  <a:pt x="2" y="0"/>
                </a:lnTo>
                <a:lnTo>
                  <a:pt x="0" y="0"/>
                </a:lnTo>
                <a:lnTo>
                  <a:pt x="2" y="0"/>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0" name="Rectangle 1256"/>
          <p:cNvSpPr>
            <a:spLocks noChangeArrowheads="1"/>
          </p:cNvSpPr>
          <p:nvPr/>
        </p:nvSpPr>
        <p:spPr bwMode="auto">
          <a:xfrm>
            <a:off x="722313" y="550863"/>
            <a:ext cx="1587" cy="158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1" name="Freeform 1258"/>
          <p:cNvSpPr>
            <a:spLocks/>
          </p:cNvSpPr>
          <p:nvPr/>
        </p:nvSpPr>
        <p:spPr bwMode="auto">
          <a:xfrm>
            <a:off x="722313" y="550863"/>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2" name="Freeform 1266"/>
          <p:cNvSpPr>
            <a:spLocks/>
          </p:cNvSpPr>
          <p:nvPr/>
        </p:nvSpPr>
        <p:spPr bwMode="auto">
          <a:xfrm>
            <a:off x="728663" y="534988"/>
            <a:ext cx="1587" cy="1587"/>
          </a:xfrm>
          <a:custGeom>
            <a:avLst/>
            <a:gdLst>
              <a:gd name="T0" fmla="*/ 0 w 1587"/>
              <a:gd name="T1" fmla="*/ 0 h 1587"/>
              <a:gd name="T2" fmla="*/ 0 w 1587"/>
              <a:gd name="T3" fmla="*/ 0 h 1587"/>
              <a:gd name="T4" fmla="*/ 0 w 1587"/>
              <a:gd name="T5" fmla="*/ 0 h 1587"/>
              <a:gd name="T6" fmla="*/ 0 w 1587"/>
              <a:gd name="T7" fmla="*/ 0 h 1587"/>
              <a:gd name="T8" fmla="*/ 0 w 1587"/>
              <a:gd name="T9" fmla="*/ 0 h 1587"/>
              <a:gd name="T10" fmla="*/ 0 w 1587"/>
              <a:gd name="T11" fmla="*/ 0 h 1587"/>
              <a:gd name="T12" fmla="*/ 0 w 1587"/>
              <a:gd name="T13" fmla="*/ 0 h 1587"/>
              <a:gd name="T14" fmla="*/ 0 w 1587"/>
              <a:gd name="T15" fmla="*/ 0 h 1587"/>
              <a:gd name="T16" fmla="*/ 0 w 1587"/>
              <a:gd name="T17" fmla="*/ 0 h 1587"/>
              <a:gd name="T18" fmla="*/ 0 w 1587"/>
              <a:gd name="T19" fmla="*/ 0 h 1587"/>
              <a:gd name="T20" fmla="*/ 0 w 1587"/>
              <a:gd name="T21" fmla="*/ 0 h 1587"/>
              <a:gd name="T22" fmla="*/ 0 w 1587"/>
              <a:gd name="T23" fmla="*/ 0 h 1587"/>
              <a:gd name="T24" fmla="*/ 0 w 1587"/>
              <a:gd name="T25" fmla="*/ 0 h 1587"/>
              <a:gd name="T26" fmla="*/ 0 w 1587"/>
              <a:gd name="T27" fmla="*/ 0 h 1587"/>
              <a:gd name="T28" fmla="*/ 0 w 1587"/>
              <a:gd name="T29" fmla="*/ 0 h 1587"/>
              <a:gd name="T30" fmla="*/ 0 w 1587"/>
              <a:gd name="T31" fmla="*/ 0 h 1587"/>
              <a:gd name="T32" fmla="*/ 0 w 1587"/>
              <a:gd name="T33" fmla="*/ 0 h 1587"/>
              <a:gd name="T34" fmla="*/ 0 w 1587"/>
              <a:gd name="T35" fmla="*/ 0 h 1587"/>
              <a:gd name="T36" fmla="*/ 0 w 1587"/>
              <a:gd name="T37" fmla="*/ 0 h 1587"/>
              <a:gd name="T38" fmla="*/ 0 w 1587"/>
              <a:gd name="T39" fmla="*/ 0 h 1587"/>
              <a:gd name="T40" fmla="*/ 0 w 1587"/>
              <a:gd name="T41" fmla="*/ 0 h 1587"/>
              <a:gd name="T42" fmla="*/ 0 w 1587"/>
              <a:gd name="T43" fmla="*/ 0 h 1587"/>
              <a:gd name="T44" fmla="*/ 0 w 1587"/>
              <a:gd name="T45" fmla="*/ 0 h 1587"/>
              <a:gd name="T46" fmla="*/ 0 w 1587"/>
              <a:gd name="T47" fmla="*/ 0 h 1587"/>
              <a:gd name="T48" fmla="*/ 0 w 1587"/>
              <a:gd name="T49" fmla="*/ 0 h 1587"/>
              <a:gd name="T50" fmla="*/ 0 w 1587"/>
              <a:gd name="T51" fmla="*/ 0 h 1587"/>
              <a:gd name="T52" fmla="*/ 0 w 1587"/>
              <a:gd name="T53" fmla="*/ 0 h 1587"/>
              <a:gd name="T54" fmla="*/ 0 w 1587"/>
              <a:gd name="T55" fmla="*/ 0 h 1587"/>
              <a:gd name="T56" fmla="*/ 0 w 1587"/>
              <a:gd name="T57" fmla="*/ 0 h 1587"/>
              <a:gd name="T58" fmla="*/ 0 w 1587"/>
              <a:gd name="T59" fmla="*/ 0 h 1587"/>
              <a:gd name="T60" fmla="*/ 0 w 1587"/>
              <a:gd name="T61" fmla="*/ 0 h 1587"/>
              <a:gd name="T62" fmla="*/ 0 w 1587"/>
              <a:gd name="T63" fmla="*/ 0 h 1587"/>
              <a:gd name="T64" fmla="*/ 0 w 1587"/>
              <a:gd name="T65" fmla="*/ 0 h 1587"/>
              <a:gd name="T66" fmla="*/ 0 w 1587"/>
              <a:gd name="T67" fmla="*/ 0 h 1587"/>
              <a:gd name="T68" fmla="*/ 0 w 1587"/>
              <a:gd name="T69" fmla="*/ 0 h 1587"/>
              <a:gd name="T70" fmla="*/ 0 w 1587"/>
              <a:gd name="T71" fmla="*/ 0 h 1587"/>
              <a:gd name="T72" fmla="*/ 0 w 1587"/>
              <a:gd name="T73" fmla="*/ 0 h 1587"/>
              <a:gd name="T74" fmla="*/ 0 w 1587"/>
              <a:gd name="T75" fmla="*/ 0 h 1587"/>
              <a:gd name="T76" fmla="*/ 0 w 1587"/>
              <a:gd name="T77" fmla="*/ 0 h 1587"/>
              <a:gd name="T78" fmla="*/ 0 w 1587"/>
              <a:gd name="T79" fmla="*/ 0 h 1587"/>
              <a:gd name="T80" fmla="*/ 0 w 1587"/>
              <a:gd name="T81" fmla="*/ 0 h 1587"/>
              <a:gd name="T82" fmla="*/ 0 w 1587"/>
              <a:gd name="T83" fmla="*/ 0 h 1587"/>
              <a:gd name="T84" fmla="*/ 0 w 1587"/>
              <a:gd name="T85" fmla="*/ 0 h 1587"/>
              <a:gd name="T86" fmla="*/ 0 w 1587"/>
              <a:gd name="T87" fmla="*/ 0 h 158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1587" h="1587">
                <a:moveTo>
                  <a:pt x="0" y="0"/>
                </a:move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1269"/>
          <p:cNvSpPr>
            <a:spLocks/>
          </p:cNvSpPr>
          <p:nvPr/>
        </p:nvSpPr>
        <p:spPr bwMode="auto">
          <a:xfrm>
            <a:off x="728663" y="530225"/>
            <a:ext cx="3175" cy="4763"/>
          </a:xfrm>
          <a:custGeom>
            <a:avLst/>
            <a:gdLst>
              <a:gd name="T0" fmla="*/ 0 w 2"/>
              <a:gd name="T1" fmla="*/ 4763 h 3"/>
              <a:gd name="T2" fmla="*/ 3175 w 2"/>
              <a:gd name="T3" fmla="*/ 0 h 3"/>
              <a:gd name="T4" fmla="*/ 3175 w 2"/>
              <a:gd name="T5" fmla="*/ 0 h 3"/>
              <a:gd name="T6" fmla="*/ 3175 w 2"/>
              <a:gd name="T7" fmla="*/ 0 h 3"/>
              <a:gd name="T8" fmla="*/ 3175 w 2"/>
              <a:gd name="T9" fmla="*/ 0 h 3"/>
              <a:gd name="T10" fmla="*/ 0 w 2"/>
              <a:gd name="T11" fmla="*/ 0 h 3"/>
              <a:gd name="T12" fmla="*/ 0 w 2"/>
              <a:gd name="T13" fmla="*/ 0 h 3"/>
              <a:gd name="T14" fmla="*/ 0 w 2"/>
              <a:gd name="T15" fmla="*/ 4763 h 3"/>
              <a:gd name="T16" fmla="*/ 0 w 2"/>
              <a:gd name="T17" fmla="*/ 4763 h 3"/>
              <a:gd name="T18" fmla="*/ 3175 w 2"/>
              <a:gd name="T19" fmla="*/ 0 h 3"/>
              <a:gd name="T20" fmla="*/ 3175 w 2"/>
              <a:gd name="T21" fmla="*/ 0 h 3"/>
              <a:gd name="T22" fmla="*/ 0 w 2"/>
              <a:gd name="T23" fmla="*/ 0 h 3"/>
              <a:gd name="T24" fmla="*/ 0 w 2"/>
              <a:gd name="T25" fmla="*/ 0 h 3"/>
              <a:gd name="T26" fmla="*/ 0 w 2"/>
              <a:gd name="T27" fmla="*/ 0 h 3"/>
              <a:gd name="T28" fmla="*/ 0 w 2"/>
              <a:gd name="T29" fmla="*/ 0 h 3"/>
              <a:gd name="T30" fmla="*/ 0 w 2"/>
              <a:gd name="T31" fmla="*/ 0 h 3"/>
              <a:gd name="T32" fmla="*/ 0 w 2"/>
              <a:gd name="T33" fmla="*/ 0 h 3"/>
              <a:gd name="T34" fmla="*/ 0 w 2"/>
              <a:gd name="T35" fmla="*/ 0 h 3"/>
              <a:gd name="T36" fmla="*/ 0 w 2"/>
              <a:gd name="T37" fmla="*/ 0 h 3"/>
              <a:gd name="T38" fmla="*/ 0 w 2"/>
              <a:gd name="T39" fmla="*/ 4763 h 3"/>
              <a:gd name="T40" fmla="*/ 0 w 2"/>
              <a:gd name="T41" fmla="*/ 4763 h 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 h="3">
                <a:moveTo>
                  <a:pt x="0" y="3"/>
                </a:moveTo>
                <a:lnTo>
                  <a:pt x="2" y="0"/>
                </a:lnTo>
                <a:lnTo>
                  <a:pt x="0" y="0"/>
                </a:lnTo>
                <a:lnTo>
                  <a:pt x="0" y="3"/>
                </a:lnTo>
                <a:lnTo>
                  <a:pt x="2" y="0"/>
                </a:lnTo>
                <a:lnTo>
                  <a:pt x="0" y="0"/>
                </a:lnTo>
                <a:lnTo>
                  <a:pt x="0"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4" name="Line 1270"/>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5" name="Line 1271"/>
          <p:cNvSpPr>
            <a:spLocks noChangeShapeType="1"/>
          </p:cNvSpPr>
          <p:nvPr/>
        </p:nvSpPr>
        <p:spPr bwMode="auto">
          <a:xfrm>
            <a:off x="728663" y="530225"/>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 name="Rectangle 1272"/>
          <p:cNvSpPr>
            <a:spLocks noChangeArrowheads="1"/>
          </p:cNvSpPr>
          <p:nvPr/>
        </p:nvSpPr>
        <p:spPr bwMode="auto">
          <a:xfrm>
            <a:off x="728663" y="530225"/>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7" name="Rectangle 1273"/>
          <p:cNvSpPr>
            <a:spLocks noChangeArrowheads="1"/>
          </p:cNvSpPr>
          <p:nvPr/>
        </p:nvSpPr>
        <p:spPr bwMode="auto">
          <a:xfrm>
            <a:off x="728663" y="530225"/>
            <a:ext cx="1587" cy="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48" name="Line 1274"/>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9" name="Line 1275"/>
          <p:cNvSpPr>
            <a:spLocks noChangeShapeType="1"/>
          </p:cNvSpPr>
          <p:nvPr/>
        </p:nvSpPr>
        <p:spPr bwMode="auto">
          <a:xfrm>
            <a:off x="728663" y="527050"/>
            <a:ext cx="1587" cy="158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0" name="Freeform 1277"/>
          <p:cNvSpPr>
            <a:spLocks/>
          </p:cNvSpPr>
          <p:nvPr/>
        </p:nvSpPr>
        <p:spPr bwMode="auto">
          <a:xfrm>
            <a:off x="728663" y="523875"/>
            <a:ext cx="1587" cy="3175"/>
          </a:xfrm>
          <a:custGeom>
            <a:avLst/>
            <a:gdLst>
              <a:gd name="T0" fmla="*/ 0 w 1587"/>
              <a:gd name="T1" fmla="*/ 3175 h 2"/>
              <a:gd name="T2" fmla="*/ 0 w 1587"/>
              <a:gd name="T3" fmla="*/ 3175 h 2"/>
              <a:gd name="T4" fmla="*/ 0 w 1587"/>
              <a:gd name="T5" fmla="*/ 0 h 2"/>
              <a:gd name="T6" fmla="*/ 0 w 1587"/>
              <a:gd name="T7" fmla="*/ 3175 h 2"/>
              <a:gd name="T8" fmla="*/ 0 w 1587"/>
              <a:gd name="T9" fmla="*/ 317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87" h="2">
                <a:moveTo>
                  <a:pt x="0" y="2"/>
                </a:moveTo>
                <a:lnTo>
                  <a:pt x="0" y="2"/>
                </a:lnTo>
                <a:lnTo>
                  <a:pt x="0" y="0"/>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 name="Freeform 1287"/>
          <p:cNvSpPr>
            <a:spLocks/>
          </p:cNvSpPr>
          <p:nvPr/>
        </p:nvSpPr>
        <p:spPr bwMode="auto">
          <a:xfrm>
            <a:off x="719138" y="514350"/>
            <a:ext cx="3175" cy="3175"/>
          </a:xfrm>
          <a:custGeom>
            <a:avLst/>
            <a:gdLst>
              <a:gd name="T0" fmla="*/ 0 w 2"/>
              <a:gd name="T1" fmla="*/ 0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3175 h 2"/>
              <a:gd name="T18" fmla="*/ 0 w 2"/>
              <a:gd name="T19" fmla="*/ 3175 h 2"/>
              <a:gd name="T20" fmla="*/ 0 w 2"/>
              <a:gd name="T21" fmla="*/ 3175 h 2"/>
              <a:gd name="T22" fmla="*/ 0 w 2"/>
              <a:gd name="T23" fmla="*/ 3175 h 2"/>
              <a:gd name="T24" fmla="*/ 3175 w 2"/>
              <a:gd name="T25" fmla="*/ 3175 h 2"/>
              <a:gd name="T26" fmla="*/ 3175 w 2"/>
              <a:gd name="T27" fmla="*/ 3175 h 2"/>
              <a:gd name="T28" fmla="*/ 0 w 2"/>
              <a:gd name="T29" fmla="*/ 0 h 2"/>
              <a:gd name="T30" fmla="*/ 0 w 2"/>
              <a:gd name="T31" fmla="*/ 0 h 2"/>
              <a:gd name="T32" fmla="*/ 0 w 2"/>
              <a:gd name="T33" fmla="*/ 0 h 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 h="2">
                <a:moveTo>
                  <a:pt x="0" y="0"/>
                </a:moveTo>
                <a:lnTo>
                  <a:pt x="0" y="2"/>
                </a:lnTo>
                <a:lnTo>
                  <a:pt x="2" y="2"/>
                </a:lnTo>
                <a:lnTo>
                  <a:pt x="2" y="0"/>
                </a:lnTo>
                <a:lnTo>
                  <a:pt x="0" y="0"/>
                </a:lnTo>
                <a:lnTo>
                  <a:pt x="0" y="2"/>
                </a:lnTo>
                <a:lnTo>
                  <a:pt x="2"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2" name="Freeform 1290"/>
          <p:cNvSpPr>
            <a:spLocks/>
          </p:cNvSpPr>
          <p:nvPr/>
        </p:nvSpPr>
        <p:spPr bwMode="auto">
          <a:xfrm>
            <a:off x="719138" y="517525"/>
            <a:ext cx="3175" cy="3175"/>
          </a:xfrm>
          <a:custGeom>
            <a:avLst/>
            <a:gdLst>
              <a:gd name="T0" fmla="*/ 0 w 2"/>
              <a:gd name="T1" fmla="*/ 3175 h 2"/>
              <a:gd name="T2" fmla="*/ 0 w 2"/>
              <a:gd name="T3" fmla="*/ 3175 h 2"/>
              <a:gd name="T4" fmla="*/ 3175 w 2"/>
              <a:gd name="T5" fmla="*/ 3175 h 2"/>
              <a:gd name="T6" fmla="*/ 3175 w 2"/>
              <a:gd name="T7" fmla="*/ 3175 h 2"/>
              <a:gd name="T8" fmla="*/ 3175 w 2"/>
              <a:gd name="T9" fmla="*/ 3175 h 2"/>
              <a:gd name="T10" fmla="*/ 3175 w 2"/>
              <a:gd name="T11" fmla="*/ 0 h 2"/>
              <a:gd name="T12" fmla="*/ 0 w 2"/>
              <a:gd name="T13" fmla="*/ 0 h 2"/>
              <a:gd name="T14" fmla="*/ 0 w 2"/>
              <a:gd name="T15" fmla="*/ 0 h 2"/>
              <a:gd name="T16" fmla="*/ 0 w 2"/>
              <a:gd name="T17" fmla="*/ 0 h 2"/>
              <a:gd name="T18" fmla="*/ 0 w 2"/>
              <a:gd name="T19" fmla="*/ 0 h 2"/>
              <a:gd name="T20" fmla="*/ 3175 w 2"/>
              <a:gd name="T21" fmla="*/ 0 h 2"/>
              <a:gd name="T22" fmla="*/ 0 w 2"/>
              <a:gd name="T23" fmla="*/ 0 h 2"/>
              <a:gd name="T24" fmla="*/ 0 w 2"/>
              <a:gd name="T25" fmla="*/ 0 h 2"/>
              <a:gd name="T26" fmla="*/ 0 w 2"/>
              <a:gd name="T27" fmla="*/ 0 h 2"/>
              <a:gd name="T28" fmla="*/ 0 w 2"/>
              <a:gd name="T29" fmla="*/ 0 h 2"/>
              <a:gd name="T30" fmla="*/ 0 w 2"/>
              <a:gd name="T31" fmla="*/ 3175 h 2"/>
              <a:gd name="T32" fmla="*/ 0 w 2"/>
              <a:gd name="T33" fmla="*/ 3175 h 2"/>
              <a:gd name="T34" fmla="*/ 0 w 2"/>
              <a:gd name="T35" fmla="*/ 3175 h 2"/>
              <a:gd name="T36" fmla="*/ 0 w 2"/>
              <a:gd name="T37" fmla="*/ 0 h 2"/>
              <a:gd name="T38" fmla="*/ 0 w 2"/>
              <a:gd name="T39" fmla="*/ 0 h 2"/>
              <a:gd name="T40" fmla="*/ 0 w 2"/>
              <a:gd name="T41" fmla="*/ 0 h 2"/>
              <a:gd name="T42" fmla="*/ 0 w 2"/>
              <a:gd name="T43" fmla="*/ 0 h 2"/>
              <a:gd name="T44" fmla="*/ 0 w 2"/>
              <a:gd name="T45" fmla="*/ 0 h 2"/>
              <a:gd name="T46" fmla="*/ 0 w 2"/>
              <a:gd name="T47" fmla="*/ 0 h 2"/>
              <a:gd name="T48" fmla="*/ 0 w 2"/>
              <a:gd name="T49" fmla="*/ 3175 h 2"/>
              <a:gd name="T50" fmla="*/ 3175 w 2"/>
              <a:gd name="T51" fmla="*/ 3175 h 2"/>
              <a:gd name="T52" fmla="*/ 3175 w 2"/>
              <a:gd name="T53" fmla="*/ 0 h 2"/>
              <a:gd name="T54" fmla="*/ 3175 w 2"/>
              <a:gd name="T55" fmla="*/ 0 h 2"/>
              <a:gd name="T56" fmla="*/ 0 w 2"/>
              <a:gd name="T57" fmla="*/ 0 h 2"/>
              <a:gd name="T58" fmla="*/ 0 w 2"/>
              <a:gd name="T59" fmla="*/ 0 h 2"/>
              <a:gd name="T60" fmla="*/ 0 w 2"/>
              <a:gd name="T61" fmla="*/ 3175 h 2"/>
              <a:gd name="T62" fmla="*/ 0 w 2"/>
              <a:gd name="T63" fmla="*/ 3175 h 2"/>
              <a:gd name="T64" fmla="*/ 3175 w 2"/>
              <a:gd name="T65" fmla="*/ 3175 h 2"/>
              <a:gd name="T66" fmla="*/ 3175 w 2"/>
              <a:gd name="T67" fmla="*/ 3175 h 2"/>
              <a:gd name="T68" fmla="*/ 0 w 2"/>
              <a:gd name="T69" fmla="*/ 3175 h 2"/>
              <a:gd name="T70" fmla="*/ 0 w 2"/>
              <a:gd name="T71" fmla="*/ 3175 h 2"/>
              <a:gd name="T72" fmla="*/ 0 w 2"/>
              <a:gd name="T73" fmla="*/ 3175 h 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2" h="2">
                <a:moveTo>
                  <a:pt x="0" y="2"/>
                </a:moveTo>
                <a:lnTo>
                  <a:pt x="0" y="2"/>
                </a:lnTo>
                <a:lnTo>
                  <a:pt x="2" y="2"/>
                </a:lnTo>
                <a:lnTo>
                  <a:pt x="2" y="0"/>
                </a:lnTo>
                <a:lnTo>
                  <a:pt x="0" y="0"/>
                </a:lnTo>
                <a:lnTo>
                  <a:pt x="2" y="0"/>
                </a:lnTo>
                <a:lnTo>
                  <a:pt x="0" y="0"/>
                </a:lnTo>
                <a:lnTo>
                  <a:pt x="0" y="2"/>
                </a:lnTo>
                <a:lnTo>
                  <a:pt x="0" y="0"/>
                </a:lnTo>
                <a:lnTo>
                  <a:pt x="0" y="2"/>
                </a:lnTo>
                <a:lnTo>
                  <a:pt x="2" y="2"/>
                </a:lnTo>
                <a:lnTo>
                  <a:pt x="2" y="0"/>
                </a:lnTo>
                <a:lnTo>
                  <a:pt x="0" y="0"/>
                </a:lnTo>
                <a:lnTo>
                  <a:pt x="0" y="2"/>
                </a:lnTo>
                <a:lnTo>
                  <a:pt x="2" y="2"/>
                </a:lnTo>
                <a:lnTo>
                  <a:pt x="0" y="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 name="Rectangle 1335"/>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4" name="Rectangle 1336"/>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5" name="Rectangle 1337"/>
          <p:cNvSpPr>
            <a:spLocks noChangeArrowheads="1"/>
          </p:cNvSpPr>
          <p:nvPr/>
        </p:nvSpPr>
        <p:spPr bwMode="auto">
          <a:xfrm>
            <a:off x="474663" y="4953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6" name="Rectangle 1340"/>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7" name="Rectangle 1341"/>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8" name="Rectangle 1342"/>
          <p:cNvSpPr>
            <a:spLocks noChangeArrowheads="1"/>
          </p:cNvSpPr>
          <p:nvPr/>
        </p:nvSpPr>
        <p:spPr bwMode="auto">
          <a:xfrm>
            <a:off x="468313" y="508000"/>
            <a:ext cx="1587" cy="15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59" name="Rectangle 1343"/>
          <p:cNvSpPr>
            <a:spLocks noChangeArrowheads="1"/>
          </p:cNvSpPr>
          <p:nvPr/>
        </p:nvSpPr>
        <p:spPr bwMode="auto">
          <a:xfrm>
            <a:off x="468313" y="508000"/>
            <a:ext cx="1587" cy="1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0" name="Rectangle 1344"/>
          <p:cNvSpPr>
            <a:spLocks noChangeArrowheads="1"/>
          </p:cNvSpPr>
          <p:nvPr/>
        </p:nvSpPr>
        <p:spPr bwMode="auto">
          <a:xfrm>
            <a:off x="465138" y="485775"/>
            <a:ext cx="1587" cy="31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spcBef>
                <a:spcPct val="50000"/>
              </a:spcBef>
              <a:buFontTx/>
              <a:buChar char="•"/>
            </a:pPr>
            <a:endParaRPr lang="en-US" sz="1300" b="0"/>
          </a:p>
        </p:txBody>
      </p:sp>
      <p:sp>
        <p:nvSpPr>
          <p:cNvPr id="61" name="Rectangle 67"/>
          <p:cNvSpPr>
            <a:spLocks noChangeArrowheads="1"/>
          </p:cNvSpPr>
          <p:nvPr/>
        </p:nvSpPr>
        <p:spPr bwMode="auto">
          <a:xfrm>
            <a:off x="0" y="2828925"/>
            <a:ext cx="9144000" cy="176213"/>
          </a:xfrm>
          <a:prstGeom prst="rect">
            <a:avLst/>
          </a:pr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330" name="Title 329"/>
          <p:cNvSpPr>
            <a:spLocks noGrp="1"/>
          </p:cNvSpPr>
          <p:nvPr>
            <p:ph type="title"/>
          </p:nvPr>
        </p:nvSpPr>
        <p:spPr>
          <a:xfrm>
            <a:off x="865910" y="1306550"/>
            <a:ext cx="7296726" cy="1450437"/>
          </a:xfrm>
        </p:spPr>
        <p:txBody>
          <a:bodyPr/>
          <a:lstStyle>
            <a:lvl1pPr>
              <a:defRPr sz="3800" b="1" cap="none" baseline="0">
                <a:solidFill>
                  <a:schemeClr val="bg2"/>
                </a:solidFill>
              </a:defRPr>
            </a:lvl1pPr>
          </a:lstStyle>
          <a:p>
            <a:r>
              <a:rPr lang="en-US"/>
              <a:t>Click to edit Master title style</a:t>
            </a:r>
            <a:endParaRPr lang="en-US" dirty="0"/>
          </a:p>
        </p:txBody>
      </p:sp>
      <p:sp>
        <p:nvSpPr>
          <p:cNvPr id="332" name="Text Placeholder 331"/>
          <p:cNvSpPr>
            <a:spLocks noGrp="1"/>
          </p:cNvSpPr>
          <p:nvPr>
            <p:ph type="body" sz="quarter" idx="13"/>
          </p:nvPr>
        </p:nvSpPr>
        <p:spPr>
          <a:xfrm>
            <a:off x="851104" y="3074088"/>
            <a:ext cx="7328771" cy="2397495"/>
          </a:xfrm>
        </p:spPr>
        <p:txBody>
          <a:bodyPr>
            <a:normAutofit/>
          </a:bodyPr>
          <a:lstStyle>
            <a:lvl1pPr>
              <a:lnSpc>
                <a:spcPct val="100000"/>
              </a:lnSpc>
              <a:defRPr sz="3000" b="0" i="0" cap="none" baseline="0">
                <a:solidFill>
                  <a:schemeClr val="tx1"/>
                </a:solidFill>
                <a:latin typeface="+mn-lt"/>
                <a:cs typeface="Andes ExtraLight"/>
              </a:defRPr>
            </a:lvl1pPr>
            <a:lvl2pPr>
              <a:defRPr b="0" i="0">
                <a:latin typeface="Andes ExtraLight"/>
                <a:cs typeface="Andes ExtraLight"/>
              </a:defRPr>
            </a:lvl2pPr>
            <a:lvl3pPr>
              <a:defRPr b="0" i="0">
                <a:latin typeface="Andes ExtraLight"/>
                <a:cs typeface="Andes ExtraLight"/>
              </a:defRPr>
            </a:lvl3pPr>
            <a:lvl4pPr>
              <a:defRPr b="0" i="0">
                <a:latin typeface="Andes ExtraLight"/>
                <a:cs typeface="Andes ExtraLight"/>
              </a:defRPr>
            </a:lvl4pPr>
            <a:lvl5pPr>
              <a:defRPr b="0" i="0">
                <a:latin typeface="Andes ExtraLight"/>
                <a:cs typeface="Andes ExtraLight"/>
              </a:defRPr>
            </a:lvl5pPr>
          </a:lstStyle>
          <a:p>
            <a:pPr lvl="0"/>
            <a:r>
              <a:rPr lang="en-US"/>
              <a:t>Click to edit Master text styles</a:t>
            </a:r>
          </a:p>
        </p:txBody>
      </p:sp>
    </p:spTree>
    <p:extLst>
      <p:ext uri="{BB962C8B-B14F-4D97-AF65-F5344CB8AC3E}">
        <p14:creationId xmlns:p14="http://schemas.microsoft.com/office/powerpoint/2010/main" val="195401884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Contact Slide">
    <p:spTree>
      <p:nvGrpSpPr>
        <p:cNvPr id="1" name=""/>
        <p:cNvGrpSpPr/>
        <p:nvPr/>
      </p:nvGrpSpPr>
      <p:grpSpPr>
        <a:xfrm>
          <a:off x="0" y="0"/>
          <a:ext cx="0" cy="0"/>
          <a:chOff x="0" y="0"/>
          <a:chExt cx="0" cy="0"/>
        </a:xfrm>
      </p:grpSpPr>
      <p:sp>
        <p:nvSpPr>
          <p:cNvPr id="2" name="Title 1"/>
          <p:cNvSpPr>
            <a:spLocks noGrp="1"/>
          </p:cNvSpPr>
          <p:nvPr>
            <p:ph type="title"/>
          </p:nvPr>
        </p:nvSpPr>
        <p:spPr>
          <a:xfrm>
            <a:off x="356933" y="288636"/>
            <a:ext cx="8533067" cy="461819"/>
          </a:xfrm>
        </p:spPr>
        <p:txBody>
          <a:bodyPr/>
          <a:lstStyle>
            <a:lvl1pPr>
              <a:defRPr sz="2200" b="0" i="0" baseline="0">
                <a:solidFill>
                  <a:schemeClr val="tx1"/>
                </a:solidFill>
                <a:latin typeface="+mn-lt"/>
                <a:cs typeface="Andes ExtraLight"/>
              </a:defRPr>
            </a:lvl1pPr>
          </a:lstStyle>
          <a:p>
            <a:r>
              <a:rPr lang="en-US"/>
              <a:t>Click to edit Master title style</a:t>
            </a:r>
            <a:endParaRPr lang="en-US" dirty="0"/>
          </a:p>
        </p:txBody>
      </p:sp>
      <p:sp>
        <p:nvSpPr>
          <p:cNvPr id="6" name="Table Placeholder 5"/>
          <p:cNvSpPr>
            <a:spLocks noGrp="1"/>
          </p:cNvSpPr>
          <p:nvPr>
            <p:ph type="tbl" sz="quarter" idx="13"/>
          </p:nvPr>
        </p:nvSpPr>
        <p:spPr>
          <a:xfrm>
            <a:off x="349779" y="968964"/>
            <a:ext cx="8529637" cy="5249906"/>
          </a:xfrm>
        </p:spPr>
        <p:txBody>
          <a:bodyPr>
            <a:normAutofit/>
          </a:bodyPr>
          <a:lstStyle>
            <a:lvl1pPr>
              <a:lnSpc>
                <a:spcPct val="100000"/>
              </a:lnSpc>
              <a:spcBef>
                <a:spcPts val="0"/>
              </a:spcBef>
              <a:defRPr sz="1200"/>
            </a:lvl1pPr>
          </a:lstStyle>
          <a:p>
            <a:pPr lvl="0"/>
            <a:endParaRPr lang="en-US" noProof="0" dirty="0"/>
          </a:p>
        </p:txBody>
      </p:sp>
      <p:sp>
        <p:nvSpPr>
          <p:cNvPr id="4" name="Slide Number Placeholder 3"/>
          <p:cNvSpPr>
            <a:spLocks noGrp="1"/>
          </p:cNvSpPr>
          <p:nvPr>
            <p:ph type="sldNum" sz="quarter" idx="14"/>
          </p:nvPr>
        </p:nvSpPr>
        <p:spPr/>
        <p:txBody>
          <a:bodyPr/>
          <a:lstStyle>
            <a:lvl1pPr>
              <a:defRPr/>
            </a:lvl1pPr>
          </a:lstStyle>
          <a:p>
            <a:fld id="{744F119B-A136-42A3-B15D-6E27CC2A4742}" type="slidenum">
              <a:rPr lang="en-US" smtClean="0"/>
              <a:pPr/>
              <a:t>‹#›</a:t>
            </a:fld>
            <a:endParaRPr lang="en-US"/>
          </a:p>
        </p:txBody>
      </p:sp>
      <p:sp>
        <p:nvSpPr>
          <p:cNvPr id="5" name="Footer Placeholder 4"/>
          <p:cNvSpPr>
            <a:spLocks noGrp="1"/>
          </p:cNvSpPr>
          <p:nvPr>
            <p:ph type="ftr" sz="quarter" idx="15"/>
          </p:nvPr>
        </p:nvSpPr>
        <p:spPr/>
        <p:txBody>
          <a:bodyPr/>
          <a:lstStyle>
            <a:lvl1pPr>
              <a:defRPr/>
            </a:lvl1pPr>
          </a:lstStyle>
          <a:p>
            <a:pPr>
              <a:defRPr/>
            </a:pPr>
            <a:endParaRPr lang="en-US">
              <a:solidFill>
                <a:srgbClr val="000000">
                  <a:lumMod val="65000"/>
                  <a:lumOff val="35000"/>
                </a:srgbClr>
              </a:solidFill>
            </a:endParaRPr>
          </a:p>
        </p:txBody>
      </p:sp>
    </p:spTree>
    <p:extLst>
      <p:ext uri="{BB962C8B-B14F-4D97-AF65-F5344CB8AC3E}">
        <p14:creationId xmlns:p14="http://schemas.microsoft.com/office/powerpoint/2010/main" val="272837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able of Contents">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100138"/>
            <a:ext cx="9144000" cy="176212"/>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2" name="Title 1"/>
          <p:cNvSpPr>
            <a:spLocks noGrp="1"/>
          </p:cNvSpPr>
          <p:nvPr>
            <p:ph type="title"/>
          </p:nvPr>
        </p:nvSpPr>
        <p:spPr>
          <a:xfrm>
            <a:off x="356934" y="301626"/>
            <a:ext cx="8462029" cy="756707"/>
          </a:xfrm>
        </p:spPr>
        <p:txBody>
          <a:bodyPr/>
          <a:lstStyle>
            <a:lvl1pPr>
              <a:defRPr sz="2200" b="0" i="0">
                <a:solidFill>
                  <a:schemeClr val="tx1"/>
                </a:solidFill>
              </a:defRPr>
            </a:lvl1pPr>
          </a:lstStyle>
          <a:p>
            <a:r>
              <a:rPr lang="en-US"/>
              <a:t>Click to edit Master title style</a:t>
            </a:r>
            <a:endParaRPr lang="en-US" dirty="0"/>
          </a:p>
        </p:txBody>
      </p:sp>
      <p:sp>
        <p:nvSpPr>
          <p:cNvPr id="7"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a:t>Click to edit Master text styles</a:t>
            </a:r>
          </a:p>
        </p:txBody>
      </p:sp>
      <p:sp>
        <p:nvSpPr>
          <p:cNvPr id="5" name="Footer Placeholder 5"/>
          <p:cNvSpPr>
            <a:spLocks noGrp="1"/>
          </p:cNvSpPr>
          <p:nvPr>
            <p:ph type="ftr" sz="quarter" idx="14"/>
          </p:nvPr>
        </p:nvSpPr>
        <p:spPr/>
        <p:txBody>
          <a:bodyPr/>
          <a:lstStyle>
            <a:lvl1pPr>
              <a:defRPr/>
            </a:lvl1pPr>
          </a:lstStyle>
          <a:p>
            <a:pPr>
              <a:defRPr/>
            </a:pPr>
            <a:endParaRPr lang="en-US">
              <a:solidFill>
                <a:srgbClr val="000000">
                  <a:lumMod val="65000"/>
                  <a:lumOff val="35000"/>
                </a:srgbClr>
              </a:solidFill>
            </a:endParaRPr>
          </a:p>
        </p:txBody>
      </p:sp>
      <p:sp>
        <p:nvSpPr>
          <p:cNvPr id="6" name="Slide Number Placeholder 7"/>
          <p:cNvSpPr>
            <a:spLocks noGrp="1"/>
          </p:cNvSpPr>
          <p:nvPr>
            <p:ph type="sldNum" sz="quarter" idx="15"/>
          </p:nvPr>
        </p:nvSpPr>
        <p:spPr/>
        <p:txBody>
          <a:bodyPr/>
          <a:lstStyle>
            <a:lvl1pPr>
              <a:defRPr/>
            </a:lvl1pPr>
          </a:lstStyle>
          <a:p>
            <a:fld id="{B439F95D-CD6C-461B-AC55-2EEF1AD0C511}" type="slidenum">
              <a:rPr lang="en-US" smtClean="0"/>
              <a:pPr/>
              <a:t>‹#›</a:t>
            </a:fld>
            <a:endParaRPr lang="en-US"/>
          </a:p>
        </p:txBody>
      </p:sp>
    </p:spTree>
    <p:extLst>
      <p:ext uri="{BB962C8B-B14F-4D97-AF65-F5344CB8AC3E}">
        <p14:creationId xmlns:p14="http://schemas.microsoft.com/office/powerpoint/2010/main" val="167781076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solidFill>
                <a:srgbClr val="021F43"/>
              </a:solidFill>
            </a:endParaRPr>
          </a:p>
        </p:txBody>
      </p:sp>
      <p:sp>
        <p:nvSpPr>
          <p:cNvPr id="3" name="Footer Placeholder 2"/>
          <p:cNvSpPr>
            <a:spLocks noGrp="1"/>
          </p:cNvSpPr>
          <p:nvPr>
            <p:ph type="ftr" sz="quarter" idx="11"/>
          </p:nvPr>
        </p:nvSpPr>
        <p:spPr/>
        <p:txBody>
          <a:bodyPr/>
          <a:lstStyle/>
          <a:p>
            <a:endParaRPr lang="en-US">
              <a:solidFill>
                <a:srgbClr val="000000">
                  <a:lumMod val="65000"/>
                  <a:lumOff val="35000"/>
                </a:srgbClr>
              </a:solidFill>
            </a:endParaRPr>
          </a:p>
        </p:txBody>
      </p:sp>
      <p:sp>
        <p:nvSpPr>
          <p:cNvPr id="4" name="Slide Number Placeholder 3"/>
          <p:cNvSpPr>
            <a:spLocks noGrp="1"/>
          </p:cNvSpPr>
          <p:nvPr>
            <p:ph type="sldNum" sz="quarter" idx="12"/>
          </p:nvPr>
        </p:nvSpPr>
        <p:spPr/>
        <p:txBody>
          <a:bodyPr/>
          <a:lstStyle/>
          <a:p>
            <a:fld id="{1BEBCA80-199F-4F2B-9EE4-400AF002EB53}" type="slidenum">
              <a:rPr lang="en-US" smtClean="0"/>
              <a:pPr/>
              <a:t>‹#›</a:t>
            </a:fld>
            <a:endParaRPr lang="en-US"/>
          </a:p>
        </p:txBody>
      </p:sp>
    </p:spTree>
    <p:extLst>
      <p:ext uri="{BB962C8B-B14F-4D97-AF65-F5344CB8AC3E}">
        <p14:creationId xmlns:p14="http://schemas.microsoft.com/office/powerpoint/2010/main" val="368177037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en-US" noProof="0" dirty="0" err="1"/>
              <a:t>Titlemaster</a:t>
            </a:r>
            <a:endParaRPr lang="en-US" noProof="0" dirty="0"/>
          </a:p>
        </p:txBody>
      </p:sp>
      <p:sp>
        <p:nvSpPr>
          <p:cNvPr id="3" name="Fußzeilenplatzhalter 2"/>
          <p:cNvSpPr>
            <a:spLocks noGrp="1"/>
          </p:cNvSpPr>
          <p:nvPr>
            <p:ph type="ftr" sz="quarter" idx="10"/>
          </p:nvPr>
        </p:nvSpPr>
        <p:spPr/>
        <p:txBody>
          <a:bodyPr/>
          <a:lstStyle/>
          <a:p>
            <a:pPr>
              <a:defRPr/>
            </a:pPr>
            <a:endParaRPr lang="en-US" dirty="0">
              <a:solidFill>
                <a:srgbClr val="000000">
                  <a:lumMod val="65000"/>
                  <a:lumOff val="35000"/>
                </a:srgbClr>
              </a:solidFill>
            </a:endParaRPr>
          </a:p>
        </p:txBody>
      </p:sp>
      <p:sp>
        <p:nvSpPr>
          <p:cNvPr id="4" name="Foliennummernplatzhalter 3"/>
          <p:cNvSpPr>
            <a:spLocks noGrp="1"/>
          </p:cNvSpPr>
          <p:nvPr>
            <p:ph type="sldNum" sz="quarter" idx="11"/>
          </p:nvPr>
        </p:nvSpPr>
        <p:spPr/>
        <p:txBody>
          <a:bodyPr/>
          <a:lstStyle/>
          <a:p>
            <a:pPr>
              <a:defRPr/>
            </a:pPr>
            <a:fld id="{EF62D93A-3BA0-8848-BFA3-D7046C1B555D}" type="slidenum">
              <a:rPr lang="en-US" smtClean="0"/>
              <a:pPr>
                <a:defRPr/>
              </a:pPr>
              <a:t>‹#›</a:t>
            </a:fld>
            <a:endParaRPr lang="en-US" dirty="0"/>
          </a:p>
        </p:txBody>
      </p:sp>
    </p:spTree>
    <p:extLst>
      <p:ext uri="{BB962C8B-B14F-4D97-AF65-F5344CB8AC3E}">
        <p14:creationId xmlns:p14="http://schemas.microsoft.com/office/powerpoint/2010/main" val="208294827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1B28157-CEE4-4108-A4EB-EA346EC2D0C5}" type="datetime1">
              <a:rPr lang="en-US" smtClean="0"/>
              <a:t>1/31/2022</a:t>
            </a:fld>
            <a:endParaRPr lang="en-US"/>
          </a:p>
        </p:txBody>
      </p:sp>
      <p:sp>
        <p:nvSpPr>
          <p:cNvPr id="5" name="Footer Placeholder 4"/>
          <p:cNvSpPr>
            <a:spLocks noGrp="1"/>
          </p:cNvSpPr>
          <p:nvPr>
            <p:ph type="ftr" sz="quarter" idx="11"/>
          </p:nvPr>
        </p:nvSpPr>
        <p:spPr/>
        <p:txBody>
          <a:bodyPr/>
          <a:lstStyle/>
          <a:p>
            <a:pPr>
              <a:defRPr/>
            </a:pPr>
            <a:endParaRPr lang="en-US">
              <a:solidFill>
                <a:srgbClr val="000000">
                  <a:lumMod val="65000"/>
                  <a:lumOff val="35000"/>
                </a:srgbClr>
              </a:solidFill>
            </a:endParaRPr>
          </a:p>
        </p:txBody>
      </p:sp>
      <p:sp>
        <p:nvSpPr>
          <p:cNvPr id="6" name="Slide Number Placeholder 5"/>
          <p:cNvSpPr>
            <a:spLocks noGrp="1"/>
          </p:cNvSpPr>
          <p:nvPr>
            <p:ph type="sldNum" sz="quarter" idx="12"/>
          </p:nvPr>
        </p:nvSpPr>
        <p:spPr/>
        <p:txBody>
          <a:bodyPr/>
          <a:lstStyle/>
          <a:p>
            <a:fld id="{2F810467-C8A3-4FA7-B07B-7024C4416DAD}" type="slidenum">
              <a:rPr lang="en-US" smtClean="0"/>
              <a:pPr/>
              <a:t>‹#›</a:t>
            </a:fld>
            <a:endParaRPr lang="en-US"/>
          </a:p>
        </p:txBody>
      </p:sp>
    </p:spTree>
    <p:extLst>
      <p:ext uri="{BB962C8B-B14F-4D97-AF65-F5344CB8AC3E}">
        <p14:creationId xmlns:p14="http://schemas.microsoft.com/office/powerpoint/2010/main" val="16614103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EBCA80-199F-4F2B-9EE4-400AF002EB53}" type="slidenum">
              <a:rPr lang="en-US" smtClean="0"/>
              <a:pPr/>
              <a:t>‹#›</a:t>
            </a:fld>
            <a:endParaRPr lang="en-US"/>
          </a:p>
        </p:txBody>
      </p:sp>
    </p:spTree>
    <p:extLst>
      <p:ext uri="{BB962C8B-B14F-4D97-AF65-F5344CB8AC3E}">
        <p14:creationId xmlns:p14="http://schemas.microsoft.com/office/powerpoint/2010/main" val="60557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4" name="Rectangle 9"/>
          <p:cNvSpPr>
            <a:spLocks noChangeArrowheads="1"/>
          </p:cNvSpPr>
          <p:nvPr/>
        </p:nvSpPr>
        <p:spPr bwMode="auto">
          <a:xfrm>
            <a:off x="0" y="1100138"/>
            <a:ext cx="9144000" cy="176212"/>
          </a:xfrm>
          <a:prstGeom prst="rect">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115888" indent="-115888">
              <a:spcBef>
                <a:spcPct val="50000"/>
              </a:spcBef>
              <a:buFontTx/>
              <a:buChar char="•"/>
            </a:pPr>
            <a:endParaRPr lang="en-US" sz="1300" b="0">
              <a:solidFill>
                <a:schemeClr val="bg1"/>
              </a:solidFill>
            </a:endParaRPr>
          </a:p>
        </p:txBody>
      </p:sp>
      <p:sp>
        <p:nvSpPr>
          <p:cNvPr id="2" name="Title 1"/>
          <p:cNvSpPr>
            <a:spLocks noGrp="1"/>
          </p:cNvSpPr>
          <p:nvPr>
            <p:ph type="title"/>
          </p:nvPr>
        </p:nvSpPr>
        <p:spPr>
          <a:xfrm>
            <a:off x="356934" y="301626"/>
            <a:ext cx="8462029" cy="756707"/>
          </a:xfrm>
        </p:spPr>
        <p:txBody>
          <a:bodyPr/>
          <a:lstStyle>
            <a:lvl1pPr>
              <a:defRPr sz="2200" b="0" i="0">
                <a:solidFill>
                  <a:schemeClr val="tx1"/>
                </a:solidFill>
              </a:defRPr>
            </a:lvl1pPr>
          </a:lstStyle>
          <a:p>
            <a:r>
              <a:rPr lang="en-US"/>
              <a:t>Click to edit Master title style</a:t>
            </a:r>
            <a:endParaRPr lang="en-US" dirty="0"/>
          </a:p>
        </p:txBody>
      </p:sp>
      <p:sp>
        <p:nvSpPr>
          <p:cNvPr id="7" name="Text Placeholder 6"/>
          <p:cNvSpPr>
            <a:spLocks noGrp="1"/>
          </p:cNvSpPr>
          <p:nvPr>
            <p:ph type="body" sz="quarter" idx="13"/>
          </p:nvPr>
        </p:nvSpPr>
        <p:spPr>
          <a:xfrm>
            <a:off x="349250" y="1598613"/>
            <a:ext cx="8477250" cy="4613804"/>
          </a:xfrm>
        </p:spPr>
        <p:txBody>
          <a:bodyPr>
            <a:normAutofit/>
          </a:bodyPr>
          <a:lstStyle>
            <a:lvl1pPr>
              <a:lnSpc>
                <a:spcPct val="100000"/>
              </a:lnSpc>
              <a:spcBef>
                <a:spcPts val="2400"/>
              </a:spcBef>
              <a:tabLst>
                <a:tab pos="8402638" algn="r"/>
              </a:tabLst>
              <a:defRPr lang="en-US" sz="1600" smtClean="0"/>
            </a:lvl1pPr>
          </a:lstStyle>
          <a:p>
            <a:pPr lvl="0"/>
            <a:r>
              <a:rPr lang="en-US"/>
              <a:t>Click to edit Master text styles</a:t>
            </a:r>
          </a:p>
        </p:txBody>
      </p:sp>
      <p:sp>
        <p:nvSpPr>
          <p:cNvPr id="5" name="Footer Placeholder 5"/>
          <p:cNvSpPr>
            <a:spLocks noGrp="1"/>
          </p:cNvSpPr>
          <p:nvPr>
            <p:ph type="ftr" sz="quarter" idx="14"/>
          </p:nvPr>
        </p:nvSpPr>
        <p:spPr/>
        <p:txBody>
          <a:bodyPr/>
          <a:lstStyle>
            <a:lvl1pPr>
              <a:defRPr/>
            </a:lvl1pPr>
          </a:lstStyle>
          <a:p>
            <a:pPr>
              <a:defRPr/>
            </a:pPr>
            <a:endParaRPr lang="en-US"/>
          </a:p>
        </p:txBody>
      </p:sp>
      <p:sp>
        <p:nvSpPr>
          <p:cNvPr id="6" name="Slide Number Placeholder 7"/>
          <p:cNvSpPr>
            <a:spLocks noGrp="1"/>
          </p:cNvSpPr>
          <p:nvPr>
            <p:ph type="sldNum" sz="quarter" idx="15"/>
          </p:nvPr>
        </p:nvSpPr>
        <p:spPr/>
        <p:txBody>
          <a:bodyPr/>
          <a:lstStyle>
            <a:lvl1pPr>
              <a:defRPr/>
            </a:lvl1pPr>
          </a:lstStyle>
          <a:p>
            <a:fld id="{B439F95D-CD6C-461B-AC55-2EEF1AD0C511}" type="slidenum">
              <a:rPr lang="en-US"/>
              <a:pPr/>
              <a:t>‹#›</a:t>
            </a:fld>
            <a:endParaRPr lang="en-US"/>
          </a:p>
        </p:txBody>
      </p:sp>
    </p:spTree>
    <p:extLst>
      <p:ext uri="{BB962C8B-B14F-4D97-AF65-F5344CB8AC3E}">
        <p14:creationId xmlns:p14="http://schemas.microsoft.com/office/powerpoint/2010/main" val="50897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18" Type="http://schemas.openxmlformats.org/officeDocument/2006/relationships/slideLayout" Target="../slideLayouts/slideLayout26.xml"/><Relationship Id="rId3" Type="http://schemas.openxmlformats.org/officeDocument/2006/relationships/slideLayout" Target="../slideLayouts/slideLayout11.xml"/><Relationship Id="rId21" Type="http://schemas.openxmlformats.org/officeDocument/2006/relationships/slideLayout" Target="../slideLayouts/slideLayout29.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17" Type="http://schemas.openxmlformats.org/officeDocument/2006/relationships/slideLayout" Target="../slideLayouts/slideLayout25.xml"/><Relationship Id="rId2" Type="http://schemas.openxmlformats.org/officeDocument/2006/relationships/slideLayout" Target="../slideLayouts/slideLayout10.xml"/><Relationship Id="rId16" Type="http://schemas.openxmlformats.org/officeDocument/2006/relationships/slideLayout" Target="../slideLayouts/slideLayout24.xml"/><Relationship Id="rId20" Type="http://schemas.openxmlformats.org/officeDocument/2006/relationships/slideLayout" Target="../slideLayouts/slideLayout28.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24" Type="http://schemas.openxmlformats.org/officeDocument/2006/relationships/image" Target="../media/image1.jpeg"/><Relationship Id="rId5" Type="http://schemas.openxmlformats.org/officeDocument/2006/relationships/slideLayout" Target="../slideLayouts/slideLayout13.xml"/><Relationship Id="rId15" Type="http://schemas.openxmlformats.org/officeDocument/2006/relationships/slideLayout" Target="../slideLayouts/slideLayout23.xml"/><Relationship Id="rId23" Type="http://schemas.openxmlformats.org/officeDocument/2006/relationships/theme" Target="../theme/theme2.xml"/><Relationship Id="rId10" Type="http://schemas.openxmlformats.org/officeDocument/2006/relationships/slideLayout" Target="../slideLayouts/slideLayout18.xml"/><Relationship Id="rId19" Type="http://schemas.openxmlformats.org/officeDocument/2006/relationships/slideLayout" Target="../slideLayouts/slideLayout27.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slideLayout" Target="../slideLayouts/slideLayout22.xml"/><Relationship Id="rId22"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18" Type="http://schemas.openxmlformats.org/officeDocument/2006/relationships/slideLayout" Target="../slideLayouts/slideLayout48.xml"/><Relationship Id="rId3" Type="http://schemas.openxmlformats.org/officeDocument/2006/relationships/slideLayout" Target="../slideLayouts/slideLayout33.xml"/><Relationship Id="rId21" Type="http://schemas.openxmlformats.org/officeDocument/2006/relationships/slideLayout" Target="../slideLayouts/slideLayout51.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17" Type="http://schemas.openxmlformats.org/officeDocument/2006/relationships/slideLayout" Target="../slideLayouts/slideLayout47.xml"/><Relationship Id="rId2" Type="http://schemas.openxmlformats.org/officeDocument/2006/relationships/slideLayout" Target="../slideLayouts/slideLayout32.xml"/><Relationship Id="rId16" Type="http://schemas.openxmlformats.org/officeDocument/2006/relationships/slideLayout" Target="../slideLayouts/slideLayout46.xml"/><Relationship Id="rId20" Type="http://schemas.openxmlformats.org/officeDocument/2006/relationships/slideLayout" Target="../slideLayouts/slideLayout50.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5" Type="http://schemas.openxmlformats.org/officeDocument/2006/relationships/slideLayout" Target="../slideLayouts/slideLayout45.xml"/><Relationship Id="rId23" Type="http://schemas.openxmlformats.org/officeDocument/2006/relationships/image" Target="../media/image1.jpeg"/><Relationship Id="rId10" Type="http://schemas.openxmlformats.org/officeDocument/2006/relationships/slideLayout" Target="../slideLayouts/slideLayout40.xml"/><Relationship Id="rId19" Type="http://schemas.openxmlformats.org/officeDocument/2006/relationships/slideLayout" Target="../slideLayouts/slideLayout49.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 Id="rId22"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18" Type="http://schemas.openxmlformats.org/officeDocument/2006/relationships/slideLayout" Target="../slideLayouts/slideLayout69.xml"/><Relationship Id="rId3" Type="http://schemas.openxmlformats.org/officeDocument/2006/relationships/slideLayout" Target="../slideLayouts/slideLayout54.xml"/><Relationship Id="rId21" Type="http://schemas.openxmlformats.org/officeDocument/2006/relationships/slideLayout" Target="../slideLayouts/slideLayout72.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slideLayout" Target="../slideLayouts/slideLayout68.xml"/><Relationship Id="rId2" Type="http://schemas.openxmlformats.org/officeDocument/2006/relationships/slideLayout" Target="../slideLayouts/slideLayout53.xml"/><Relationship Id="rId16" Type="http://schemas.openxmlformats.org/officeDocument/2006/relationships/slideLayout" Target="../slideLayouts/slideLayout67.xml"/><Relationship Id="rId20" Type="http://schemas.openxmlformats.org/officeDocument/2006/relationships/slideLayout" Target="../slideLayouts/slideLayout71.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23" Type="http://schemas.openxmlformats.org/officeDocument/2006/relationships/image" Target="../media/image2.png"/><Relationship Id="rId10" Type="http://schemas.openxmlformats.org/officeDocument/2006/relationships/slideLayout" Target="../slideLayouts/slideLayout61.xml"/><Relationship Id="rId19" Type="http://schemas.openxmlformats.org/officeDocument/2006/relationships/slideLayout" Target="../slideLayouts/slideLayout70.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 Id="rId22"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2" name="Rectangle 2"/>
          <p:cNvSpPr>
            <a:spLocks noGrp="1" noChangeArrowheads="1"/>
          </p:cNvSpPr>
          <p:nvPr>
            <p:ph type="title"/>
          </p:nvPr>
        </p:nvSpPr>
        <p:spPr bwMode="auto">
          <a:xfrm>
            <a:off x="685800" y="871538"/>
            <a:ext cx="7772400" cy="563562"/>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Footer Placeholder 2"/>
          <p:cNvSpPr>
            <a:spLocks noGrp="1"/>
          </p:cNvSpPr>
          <p:nvPr>
            <p:ph type="ftr" sz="quarter" idx="3"/>
          </p:nvPr>
        </p:nvSpPr>
        <p:spPr>
          <a:xfrm>
            <a:off x="2847975" y="6356350"/>
            <a:ext cx="5600700" cy="328613"/>
          </a:xfrm>
          <a:prstGeom prst="rect">
            <a:avLst/>
          </a:prstGeom>
        </p:spPr>
        <p:txBody>
          <a:bodyPr vert="horz" lIns="0" tIns="0" rIns="91440" bIns="0" rtlCol="0" anchor="b">
            <a:normAutofit/>
          </a:bodyPr>
          <a:lstStyle>
            <a:lvl1pPr algn="r">
              <a:defRPr sz="1400" b="0">
                <a:solidFill>
                  <a:schemeClr val="tx1">
                    <a:tint val="75000"/>
                  </a:schemeClr>
                </a:solidFill>
                <a:latin typeface="+mn-lt"/>
                <a:ea typeface="+mn-ea"/>
                <a:cs typeface="Times New Roman" pitchFamily="18" charset="0"/>
              </a:defRPr>
            </a:lvl1pPr>
          </a:lstStyle>
          <a:p>
            <a:pPr>
              <a:defRPr/>
            </a:pPr>
            <a:endParaRPr lang="en-US" dirty="0"/>
          </a:p>
        </p:txBody>
      </p:sp>
      <p:sp>
        <p:nvSpPr>
          <p:cNvPr id="5" name="Date Placeholder 4"/>
          <p:cNvSpPr>
            <a:spLocks noGrp="1"/>
          </p:cNvSpPr>
          <p:nvPr>
            <p:ph type="dt" sz="half" idx="2"/>
          </p:nvPr>
        </p:nvSpPr>
        <p:spPr>
          <a:xfrm>
            <a:off x="684213" y="6329363"/>
            <a:ext cx="2133600" cy="365125"/>
          </a:xfrm>
          <a:prstGeom prst="rect">
            <a:avLst/>
          </a:prstGeom>
        </p:spPr>
        <p:txBody>
          <a:bodyPr vert="horz" wrap="square" lIns="0" tIns="0" rIns="91440" bIns="0" numCol="1" anchor="b" anchorCtr="0" compatLnSpc="1">
            <a:prstTxWarp prst="textNoShape">
              <a:avLst/>
            </a:prstTxWarp>
            <a:normAutofit/>
          </a:bodyPr>
          <a:lstStyle>
            <a:lvl1pPr>
              <a:defRPr sz="1400" b="0">
                <a:solidFill>
                  <a:srgbClr val="898C93"/>
                </a:solidFill>
                <a:latin typeface="Arial" charset="0"/>
                <a:cs typeface="Times New Roman" pitchFamily="18" charset="0"/>
              </a:defRPr>
            </a:lvl1pPr>
          </a:lstStyle>
          <a:p>
            <a:endParaRPr lang="en-US"/>
          </a:p>
        </p:txBody>
      </p:sp>
    </p:spTree>
  </p:cSld>
  <p:clrMap bg1="lt1" tx1="dk1" bg2="lt2" tx2="dk2" accent1="accent1" accent2="accent2" accent3="accent3" accent4="accent4" accent5="accent5" accent6="accent6" hlink="hlink" folHlink="folHlink"/>
  <p:sldLayoutIdLst>
    <p:sldLayoutId id="2147485372" r:id="rId1"/>
    <p:sldLayoutId id="2147485373" r:id="rId2"/>
    <p:sldLayoutId id="2147485374" r:id="rId3"/>
    <p:sldLayoutId id="2147485535" r:id="rId4"/>
    <p:sldLayoutId id="2147485538" r:id="rId5"/>
    <p:sldLayoutId id="2147485540" r:id="rId6"/>
    <p:sldLayoutId id="2147485566" r:id="rId7"/>
    <p:sldLayoutId id="2147485567" r:id="rId8"/>
  </p:sldLayoutIdLst>
  <p:hf hdr="0" ftr="0" dt="0"/>
  <p:txStyles>
    <p:titleStyle>
      <a:lvl1pPr algn="l" rtl="0" eaLnBrk="1" fontAlgn="base" hangingPunct="1">
        <a:spcBef>
          <a:spcPct val="0"/>
        </a:spcBef>
        <a:spcAft>
          <a:spcPct val="0"/>
        </a:spcAft>
        <a:defRPr sz="260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p:titleStyle>
    <p:bodyStyle>
      <a:lvl1pPr marL="342900" indent="-342900" algn="l" rtl="0" eaLnBrk="1" fontAlgn="base" hangingPunct="1">
        <a:lnSpc>
          <a:spcPct val="115000"/>
        </a:lnSpc>
        <a:spcBef>
          <a:spcPct val="20000"/>
        </a:spcBef>
        <a:spcAft>
          <a:spcPct val="0"/>
        </a:spcAft>
        <a:buClr>
          <a:srgbClr val="00783C"/>
        </a:buClr>
        <a:defRPr>
          <a:solidFill>
            <a:schemeClr val="tx1"/>
          </a:solidFill>
          <a:latin typeface="+mn-lt"/>
          <a:ea typeface="MS PGothic" pitchFamily="34" charset="-128"/>
          <a:cs typeface="ＭＳ Ｐゴシック" charset="0"/>
        </a:defRPr>
      </a:lvl1pPr>
      <a:lvl2pPr marL="742950" indent="-285750" algn="l" rtl="0" eaLnBrk="1" fontAlgn="base" hangingPunct="1">
        <a:spcBef>
          <a:spcPct val="20000"/>
        </a:spcBef>
        <a:spcAft>
          <a:spcPct val="0"/>
        </a:spcAft>
        <a:buClr>
          <a:srgbClr val="00783C"/>
        </a:buClr>
        <a:buFont typeface="Wingdings" pitchFamily="2" charset="2"/>
        <a:defRPr>
          <a:solidFill>
            <a:schemeClr val="tx1"/>
          </a:solidFill>
          <a:latin typeface="+mn-lt"/>
          <a:ea typeface="MS PGothic" pitchFamily="34" charset="-128"/>
        </a:defRPr>
      </a:lvl2pPr>
      <a:lvl3pPr marL="4763" indent="909638" algn="l" rtl="0" eaLnBrk="1" fontAlgn="base" hangingPunct="1">
        <a:spcBef>
          <a:spcPct val="20000"/>
        </a:spcBef>
        <a:spcAft>
          <a:spcPct val="0"/>
        </a:spcAft>
        <a:buClr>
          <a:srgbClr val="00783C"/>
        </a:buClr>
        <a:defRPr>
          <a:solidFill>
            <a:schemeClr val="tx1"/>
          </a:solidFill>
          <a:latin typeface="+mn-lt"/>
          <a:ea typeface="MS PGothic" pitchFamily="34" charset="-128"/>
        </a:defRPr>
      </a:lvl3pPr>
      <a:lvl4pPr marL="1600200" indent="-228600" algn="l" rtl="0" eaLnBrk="1" fontAlgn="base" hangingPunct="1">
        <a:spcBef>
          <a:spcPct val="20000"/>
        </a:spcBef>
        <a:spcAft>
          <a:spcPct val="0"/>
        </a:spcAft>
        <a:buClr>
          <a:srgbClr val="00783C"/>
        </a:buClr>
        <a:defRPr>
          <a:solidFill>
            <a:schemeClr val="tx1"/>
          </a:solidFill>
          <a:latin typeface="+mn-lt"/>
          <a:ea typeface="MS PGothic" pitchFamily="34" charset="-128"/>
        </a:defRPr>
      </a:lvl4pPr>
      <a:lvl5pPr marL="2057400" indent="-228600" algn="l" rtl="0" eaLnBrk="1" fontAlgn="base" hangingPunct="1">
        <a:spcBef>
          <a:spcPct val="20000"/>
        </a:spcBef>
        <a:spcAft>
          <a:spcPct val="0"/>
        </a:spcAft>
        <a:buClr>
          <a:srgbClr val="00783C"/>
        </a:buClr>
        <a:defRPr>
          <a:solidFill>
            <a:schemeClr val="tx1"/>
          </a:solidFill>
          <a:latin typeface="+mn-lt"/>
          <a:ea typeface="MS PGothic" pitchFamily="34" charset="-128"/>
        </a:defRPr>
      </a:lvl5pPr>
      <a:lvl6pPr marL="2514600" indent="-228600" algn="l" rtl="0" eaLnBrk="1" fontAlgn="base" hangingPunct="1">
        <a:spcBef>
          <a:spcPct val="20000"/>
        </a:spcBef>
        <a:spcAft>
          <a:spcPct val="0"/>
        </a:spcAft>
        <a:buClr>
          <a:srgbClr val="00783C"/>
        </a:buClr>
        <a:buChar char="»"/>
        <a:defRPr sz="1600">
          <a:solidFill>
            <a:schemeClr val="tx1"/>
          </a:solidFill>
          <a:latin typeface="+mn-lt"/>
        </a:defRPr>
      </a:lvl6pPr>
      <a:lvl7pPr marL="2971800" indent="-228600" algn="l" rtl="0" eaLnBrk="1" fontAlgn="base" hangingPunct="1">
        <a:spcBef>
          <a:spcPct val="20000"/>
        </a:spcBef>
        <a:spcAft>
          <a:spcPct val="0"/>
        </a:spcAft>
        <a:buClr>
          <a:srgbClr val="00783C"/>
        </a:buClr>
        <a:buChar char="»"/>
        <a:defRPr sz="1600">
          <a:solidFill>
            <a:schemeClr val="tx1"/>
          </a:solidFill>
          <a:latin typeface="+mn-lt"/>
        </a:defRPr>
      </a:lvl7pPr>
      <a:lvl8pPr marL="3429000" indent="-228600" algn="l" rtl="0" eaLnBrk="1" fontAlgn="base" hangingPunct="1">
        <a:spcBef>
          <a:spcPct val="20000"/>
        </a:spcBef>
        <a:spcAft>
          <a:spcPct val="0"/>
        </a:spcAft>
        <a:buClr>
          <a:srgbClr val="00783C"/>
        </a:buClr>
        <a:buChar char="»"/>
        <a:defRPr sz="1600">
          <a:solidFill>
            <a:schemeClr val="tx1"/>
          </a:solidFill>
          <a:latin typeface="+mn-lt"/>
        </a:defRPr>
      </a:lvl8pPr>
      <a:lvl9pPr marL="3886200" indent="-228600" algn="l" rtl="0" eaLnBrk="1" fontAlgn="base" hangingPunct="1">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2051"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2052" name="Rectangle 2"/>
          <p:cNvSpPr>
            <a:spLocks noGrp="1" noChangeArrowheads="1"/>
          </p:cNvSpPr>
          <p:nvPr>
            <p:ph type="title"/>
          </p:nvPr>
        </p:nvSpPr>
        <p:spPr bwMode="auto">
          <a:xfrm>
            <a:off x="357188" y="301625"/>
            <a:ext cx="8461375" cy="120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Paragraph content</a:t>
            </a:r>
          </a:p>
          <a:p>
            <a:pPr lvl="1"/>
            <a:r>
              <a:rPr lang="en-US" dirty="0"/>
              <a:t>Bullets</a:t>
            </a:r>
          </a:p>
          <a:p>
            <a:pPr lvl="5"/>
            <a:r>
              <a:rPr lang="en-US" dirty="0"/>
              <a:t>Bullets</a:t>
            </a:r>
          </a:p>
          <a:p>
            <a:pPr lvl="3"/>
            <a:r>
              <a:rPr lang="en-US" dirty="0"/>
              <a:t>Bullets</a:t>
            </a:r>
          </a:p>
          <a:p>
            <a:pPr lvl="4"/>
            <a:r>
              <a:rPr lang="en-US" dirty="0"/>
              <a:t>Bullets</a:t>
            </a:r>
          </a:p>
        </p:txBody>
      </p:sp>
      <p:sp>
        <p:nvSpPr>
          <p:cNvPr id="2054"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endParaRPr lang="en-US"/>
          </a:p>
        </p:txBody>
      </p:sp>
      <p:sp>
        <p:nvSpPr>
          <p:cNvPr id="4" name="Slide Number Placeholder 3"/>
          <p:cNvSpPr>
            <a:spLocks noGrp="1"/>
          </p:cNvSpPr>
          <p:nvPr>
            <p:ph type="sldNum" sz="quarter" idx="4"/>
          </p:nvPr>
        </p:nvSpPr>
        <p:spPr>
          <a:xfrm>
            <a:off x="360363" y="6356350"/>
            <a:ext cx="317500" cy="365125"/>
          </a:xfrm>
          <a:prstGeom prst="rect">
            <a:avLst/>
          </a:prstGeom>
        </p:spPr>
        <p:txBody>
          <a:bodyPr vert="horz" wrap="square" lIns="0" tIns="0" rIns="0" bIns="0" numCol="1" anchor="ctr" anchorCtr="0" compatLnSpc="1">
            <a:prstTxWarp prst="textNoShape">
              <a:avLst/>
            </a:prstTxWarp>
            <a:normAutofit/>
          </a:bodyPr>
          <a:lstStyle>
            <a:lvl1pPr>
              <a:defRPr sz="1100" b="0">
                <a:solidFill>
                  <a:srgbClr val="595959"/>
                </a:solidFill>
                <a:latin typeface="Arial" charset="0"/>
                <a:cs typeface="Times New Roman" pitchFamily="18" charset="0"/>
              </a:defRPr>
            </a:lvl1pPr>
          </a:lstStyle>
          <a:p>
            <a:fld id="{2F810467-C8A3-4FA7-B07B-7024C4416DAD}" type="slidenum">
              <a:rPr lang="en-US"/>
              <a:pPr/>
              <a:t>‹#›</a:t>
            </a:fld>
            <a:endParaRPr lang="en-US"/>
          </a:p>
        </p:txBody>
      </p:sp>
      <p:sp>
        <p:nvSpPr>
          <p:cNvPr id="5" name="Footer Placeholder 4"/>
          <p:cNvSpPr>
            <a:spLocks noGrp="1"/>
          </p:cNvSpPr>
          <p:nvPr>
            <p:ph type="ftr" sz="quarter" idx="3"/>
          </p:nvPr>
        </p:nvSpPr>
        <p:spPr>
          <a:xfrm>
            <a:off x="741363" y="6356350"/>
            <a:ext cx="5915025" cy="365125"/>
          </a:xfrm>
          <a:prstGeom prst="rect">
            <a:avLst/>
          </a:prstGeom>
        </p:spPr>
        <p:txBody>
          <a:bodyPr vert="horz" lIns="0" tIns="0" rIns="0" bIns="0" rtlCol="0" anchor="ctr">
            <a:normAutofit/>
          </a:bodyPr>
          <a:lstStyle>
            <a:lvl1pPr algn="l">
              <a:defRPr sz="1100" b="0" baseline="0">
                <a:solidFill>
                  <a:schemeClr val="tx2">
                    <a:lumMod val="65000"/>
                    <a:lumOff val="35000"/>
                  </a:schemeClr>
                </a:solidFill>
                <a:latin typeface="+mn-lt"/>
                <a:ea typeface="+mn-ea"/>
                <a:cs typeface="Times New Roman" pitchFamily="18" charset="0"/>
              </a:defRPr>
            </a:lvl1pPr>
          </a:lstStyle>
          <a:p>
            <a:pPr>
              <a:defRPr/>
            </a:pPr>
            <a:endParaRPr lang="en-US"/>
          </a:p>
        </p:txBody>
      </p:sp>
      <p:pic>
        <p:nvPicPr>
          <p:cNvPr id="2057" name="Picture 10"/>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bwMode="auto">
          <a:xfrm>
            <a:off x="6915150" y="6312422"/>
            <a:ext cx="1982788" cy="387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375" r:id="rId1"/>
    <p:sldLayoutId id="2147485376" r:id="rId2"/>
    <p:sldLayoutId id="2147485377" r:id="rId3"/>
    <p:sldLayoutId id="2147485360" r:id="rId4"/>
    <p:sldLayoutId id="2147485361" r:id="rId5"/>
    <p:sldLayoutId id="2147485362" r:id="rId6"/>
    <p:sldLayoutId id="2147485363" r:id="rId7"/>
    <p:sldLayoutId id="2147485364" r:id="rId8"/>
    <p:sldLayoutId id="2147485365" r:id="rId9"/>
    <p:sldLayoutId id="2147485378" r:id="rId10"/>
    <p:sldLayoutId id="2147485366" r:id="rId11"/>
    <p:sldLayoutId id="2147485379" r:id="rId12"/>
    <p:sldLayoutId id="2147485367" r:id="rId13"/>
    <p:sldLayoutId id="2147485368" r:id="rId14"/>
    <p:sldLayoutId id="2147485369" r:id="rId15"/>
    <p:sldLayoutId id="2147485370" r:id="rId16"/>
    <p:sldLayoutId id="2147485380" r:id="rId17"/>
    <p:sldLayoutId id="2147485371" r:id="rId18"/>
    <p:sldLayoutId id="2147485385" r:id="rId19"/>
    <p:sldLayoutId id="2147485536" r:id="rId20"/>
    <p:sldLayoutId id="2147485541" r:id="rId21"/>
    <p:sldLayoutId id="2147485542" r:id="rId22"/>
  </p:sldLayoutIdLst>
  <p:hf hdr="0" ftr="0" dt="0"/>
  <p:txStyles>
    <p:titleStyle>
      <a:lvl1pPr algn="l" rtl="0" eaLnBrk="0" fontAlgn="base" hangingPunct="0">
        <a:spcBef>
          <a:spcPct val="0"/>
        </a:spcBef>
        <a:spcAft>
          <a:spcPct val="0"/>
        </a:spcAft>
        <a:buFont typeface="Arial" charset="0"/>
        <a:defRPr sz="2200">
          <a:solidFill>
            <a:schemeClr val="tx1"/>
          </a:solidFill>
          <a:latin typeface="+mn-lt"/>
          <a:ea typeface="MS PGothic" pitchFamily="34" charset="-128"/>
          <a:cs typeface="Andes ExtraLight"/>
        </a:defRPr>
      </a:lvl1pPr>
      <a:lvl2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2pPr>
      <a:lvl3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3pPr>
      <a:lvl4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4pPr>
      <a:lvl5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solidFill>
                <a:srgbClr val="021F43"/>
              </a:solidFill>
            </a:endParaRPr>
          </a:p>
        </p:txBody>
      </p:sp>
      <p:sp>
        <p:nvSpPr>
          <p:cNvPr id="2051"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solidFill>
                <a:srgbClr val="021F43"/>
              </a:solidFill>
            </a:endParaRPr>
          </a:p>
        </p:txBody>
      </p:sp>
      <p:sp>
        <p:nvSpPr>
          <p:cNvPr id="2052" name="Rectangle 2"/>
          <p:cNvSpPr>
            <a:spLocks noGrp="1" noChangeArrowheads="1"/>
          </p:cNvSpPr>
          <p:nvPr>
            <p:ph type="title"/>
          </p:nvPr>
        </p:nvSpPr>
        <p:spPr bwMode="auto">
          <a:xfrm>
            <a:off x="357188" y="301625"/>
            <a:ext cx="8461375" cy="120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Paragraph content</a:t>
            </a:r>
          </a:p>
          <a:p>
            <a:pPr lvl="1"/>
            <a:r>
              <a:rPr lang="en-US" dirty="0"/>
              <a:t>Bullets</a:t>
            </a:r>
          </a:p>
          <a:p>
            <a:pPr lvl="5"/>
            <a:r>
              <a:rPr lang="en-US" dirty="0"/>
              <a:t>Bullets</a:t>
            </a:r>
          </a:p>
          <a:p>
            <a:pPr lvl="3"/>
            <a:r>
              <a:rPr lang="en-US" dirty="0"/>
              <a:t>Bullets</a:t>
            </a:r>
          </a:p>
          <a:p>
            <a:pPr lvl="4"/>
            <a:r>
              <a:rPr lang="en-US" dirty="0"/>
              <a:t>Bullets</a:t>
            </a:r>
          </a:p>
        </p:txBody>
      </p:sp>
      <p:sp>
        <p:nvSpPr>
          <p:cNvPr id="2054"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endParaRPr lang="en-US">
              <a:solidFill>
                <a:srgbClr val="021F43"/>
              </a:solidFill>
            </a:endParaRPr>
          </a:p>
        </p:txBody>
      </p:sp>
      <p:sp>
        <p:nvSpPr>
          <p:cNvPr id="4" name="Slide Number Placeholder 3"/>
          <p:cNvSpPr>
            <a:spLocks noGrp="1"/>
          </p:cNvSpPr>
          <p:nvPr>
            <p:ph type="sldNum" sz="quarter" idx="4"/>
          </p:nvPr>
        </p:nvSpPr>
        <p:spPr>
          <a:xfrm>
            <a:off x="360363" y="6356350"/>
            <a:ext cx="317500" cy="365125"/>
          </a:xfrm>
          <a:prstGeom prst="rect">
            <a:avLst/>
          </a:prstGeom>
        </p:spPr>
        <p:txBody>
          <a:bodyPr vert="horz" wrap="square" lIns="0" tIns="0" rIns="0" bIns="0" numCol="1" anchor="ctr" anchorCtr="0" compatLnSpc="1">
            <a:prstTxWarp prst="textNoShape">
              <a:avLst/>
            </a:prstTxWarp>
            <a:normAutofit/>
          </a:bodyPr>
          <a:lstStyle>
            <a:lvl1pPr>
              <a:defRPr sz="1100" b="0">
                <a:solidFill>
                  <a:srgbClr val="595959"/>
                </a:solidFill>
                <a:latin typeface="Arial" charset="0"/>
                <a:cs typeface="Times New Roman" pitchFamily="18" charset="0"/>
              </a:defRPr>
            </a:lvl1pPr>
          </a:lstStyle>
          <a:p>
            <a:fld id="{2F810467-C8A3-4FA7-B07B-7024C4416DAD}" type="slidenum">
              <a:rPr lang="en-US"/>
              <a:pPr/>
              <a:t>‹#›</a:t>
            </a:fld>
            <a:endParaRPr lang="en-US"/>
          </a:p>
        </p:txBody>
      </p:sp>
      <p:sp>
        <p:nvSpPr>
          <p:cNvPr id="5" name="Footer Placeholder 4"/>
          <p:cNvSpPr>
            <a:spLocks noGrp="1"/>
          </p:cNvSpPr>
          <p:nvPr>
            <p:ph type="ftr" sz="quarter" idx="3"/>
          </p:nvPr>
        </p:nvSpPr>
        <p:spPr>
          <a:xfrm>
            <a:off x="741363" y="6356350"/>
            <a:ext cx="5915025" cy="365125"/>
          </a:xfrm>
          <a:prstGeom prst="rect">
            <a:avLst/>
          </a:prstGeom>
        </p:spPr>
        <p:txBody>
          <a:bodyPr vert="horz" lIns="0" tIns="0" rIns="0" bIns="0" rtlCol="0" anchor="ctr">
            <a:normAutofit/>
          </a:bodyPr>
          <a:lstStyle>
            <a:lvl1pPr algn="l">
              <a:defRPr sz="1100" b="0" baseline="0">
                <a:solidFill>
                  <a:schemeClr val="tx2">
                    <a:lumMod val="65000"/>
                    <a:lumOff val="35000"/>
                  </a:schemeClr>
                </a:solidFill>
                <a:latin typeface="+mn-lt"/>
                <a:ea typeface="+mn-ea"/>
                <a:cs typeface="Times New Roman" pitchFamily="18" charset="0"/>
              </a:defRPr>
            </a:lvl1pPr>
          </a:lstStyle>
          <a:p>
            <a:pPr>
              <a:defRPr/>
            </a:pPr>
            <a:endParaRPr lang="en-US">
              <a:solidFill>
                <a:srgbClr val="000000">
                  <a:lumMod val="65000"/>
                  <a:lumOff val="35000"/>
                </a:srgbClr>
              </a:solidFill>
            </a:endParaRPr>
          </a:p>
        </p:txBody>
      </p:sp>
      <p:pic>
        <p:nvPicPr>
          <p:cNvPr id="2057" name="Picture 10"/>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bwMode="auto">
          <a:xfrm>
            <a:off x="6915150" y="6312422"/>
            <a:ext cx="1982788" cy="387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0559571"/>
      </p:ext>
    </p:extLst>
  </p:cSld>
  <p:clrMap bg1="lt1" tx1="dk1" bg2="lt2" tx2="dk2" accent1="accent1" accent2="accent2" accent3="accent3" accent4="accent4" accent5="accent5" accent6="accent6" hlink="hlink" folHlink="folHlink"/>
  <p:sldLayoutIdLst>
    <p:sldLayoutId id="2147485486" r:id="rId1"/>
    <p:sldLayoutId id="2147485487" r:id="rId2"/>
    <p:sldLayoutId id="2147485488" r:id="rId3"/>
    <p:sldLayoutId id="2147485489" r:id="rId4"/>
    <p:sldLayoutId id="2147485490" r:id="rId5"/>
    <p:sldLayoutId id="2147485491" r:id="rId6"/>
    <p:sldLayoutId id="2147485492" r:id="rId7"/>
    <p:sldLayoutId id="2147485493" r:id="rId8"/>
    <p:sldLayoutId id="2147485494" r:id="rId9"/>
    <p:sldLayoutId id="2147485495" r:id="rId10"/>
    <p:sldLayoutId id="2147485496" r:id="rId11"/>
    <p:sldLayoutId id="2147485497" r:id="rId12"/>
    <p:sldLayoutId id="2147485498" r:id="rId13"/>
    <p:sldLayoutId id="2147485499" r:id="rId14"/>
    <p:sldLayoutId id="2147485500" r:id="rId15"/>
    <p:sldLayoutId id="2147485501" r:id="rId16"/>
    <p:sldLayoutId id="2147485502" r:id="rId17"/>
    <p:sldLayoutId id="2147485503" r:id="rId18"/>
    <p:sldLayoutId id="2147485504" r:id="rId19"/>
    <p:sldLayoutId id="2147485505" r:id="rId20"/>
    <p:sldLayoutId id="2147485543" r:id="rId21"/>
  </p:sldLayoutIdLst>
  <p:hf hdr="0" ftr="0" dt="0"/>
  <p:txStyles>
    <p:titleStyle>
      <a:lvl1pPr algn="l" rtl="0" eaLnBrk="0" fontAlgn="base" hangingPunct="0">
        <a:spcBef>
          <a:spcPct val="0"/>
        </a:spcBef>
        <a:spcAft>
          <a:spcPct val="0"/>
        </a:spcAft>
        <a:buFont typeface="Arial" charset="0"/>
        <a:defRPr sz="2200">
          <a:solidFill>
            <a:schemeClr val="tx1"/>
          </a:solidFill>
          <a:latin typeface="+mn-lt"/>
          <a:ea typeface="MS PGothic" pitchFamily="34" charset="-128"/>
          <a:cs typeface="Andes ExtraLight"/>
        </a:defRPr>
      </a:lvl1pPr>
      <a:lvl2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2pPr>
      <a:lvl3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3pPr>
      <a:lvl4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4pPr>
      <a:lvl5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Freeform 84"/>
          <p:cNvSpPr>
            <a:spLocks/>
          </p:cNvSpPr>
          <p:nvPr/>
        </p:nvSpPr>
        <p:spPr bwMode="auto">
          <a:xfrm flipH="1">
            <a:off x="8189913" y="6323013"/>
            <a:ext cx="349250" cy="534987"/>
          </a:xfrm>
          <a:custGeom>
            <a:avLst/>
            <a:gdLst>
              <a:gd name="T0" fmla="*/ 0 w 638"/>
              <a:gd name="T1" fmla="*/ 0 h 1194"/>
              <a:gd name="T2" fmla="*/ 20802 w 638"/>
              <a:gd name="T3" fmla="*/ 49287 h 1194"/>
              <a:gd name="T4" fmla="*/ 42698 w 638"/>
              <a:gd name="T5" fmla="*/ 96782 h 1194"/>
              <a:gd name="T6" fmla="*/ 58026 w 638"/>
              <a:gd name="T7" fmla="*/ 136211 h 1194"/>
              <a:gd name="T8" fmla="*/ 74448 w 638"/>
              <a:gd name="T9" fmla="*/ 178329 h 1194"/>
              <a:gd name="T10" fmla="*/ 89776 w 638"/>
              <a:gd name="T11" fmla="*/ 226720 h 1194"/>
              <a:gd name="T12" fmla="*/ 112767 w 638"/>
              <a:gd name="T13" fmla="*/ 301098 h 1194"/>
              <a:gd name="T14" fmla="*/ 129190 w 638"/>
              <a:gd name="T15" fmla="*/ 353073 h 1194"/>
              <a:gd name="T16" fmla="*/ 148897 w 638"/>
              <a:gd name="T17" fmla="*/ 443582 h 1194"/>
              <a:gd name="T18" fmla="*/ 156560 w 638"/>
              <a:gd name="T19" fmla="*/ 486596 h 1194"/>
              <a:gd name="T20" fmla="*/ 165319 w 638"/>
              <a:gd name="T21" fmla="*/ 534987 h 1194"/>
              <a:gd name="T22" fmla="*/ 349250 w 638"/>
              <a:gd name="T23" fmla="*/ 534987 h 1194"/>
              <a:gd name="T24" fmla="*/ 341586 w 638"/>
              <a:gd name="T25" fmla="*/ 511688 h 1194"/>
              <a:gd name="T26" fmla="*/ 327353 w 638"/>
              <a:gd name="T27" fmla="*/ 474947 h 1194"/>
              <a:gd name="T28" fmla="*/ 313121 w 638"/>
              <a:gd name="T29" fmla="*/ 439102 h 1194"/>
              <a:gd name="T30" fmla="*/ 299983 w 638"/>
              <a:gd name="T31" fmla="*/ 408633 h 1194"/>
              <a:gd name="T32" fmla="*/ 270422 w 638"/>
              <a:gd name="T33" fmla="*/ 351281 h 1194"/>
              <a:gd name="T34" fmla="*/ 249621 w 638"/>
              <a:gd name="T35" fmla="*/ 312748 h 1194"/>
              <a:gd name="T36" fmla="*/ 232103 w 638"/>
              <a:gd name="T37" fmla="*/ 280487 h 1194"/>
              <a:gd name="T38" fmla="*/ 206922 w 638"/>
              <a:gd name="T39" fmla="*/ 238369 h 1194"/>
              <a:gd name="T40" fmla="*/ 186121 w 638"/>
              <a:gd name="T41" fmla="*/ 210590 h 1194"/>
              <a:gd name="T42" fmla="*/ 167509 w 638"/>
              <a:gd name="T43" fmla="*/ 185498 h 1194"/>
              <a:gd name="T44" fmla="*/ 146707 w 638"/>
              <a:gd name="T45" fmla="*/ 153237 h 1194"/>
              <a:gd name="T46" fmla="*/ 124810 w 638"/>
              <a:gd name="T47" fmla="*/ 128146 h 1194"/>
              <a:gd name="T48" fmla="*/ 95250 w 638"/>
              <a:gd name="T49" fmla="*/ 94093 h 1194"/>
              <a:gd name="T50" fmla="*/ 66784 w 638"/>
              <a:gd name="T51" fmla="*/ 62729 h 1194"/>
              <a:gd name="T52" fmla="*/ 31750 w 638"/>
              <a:gd name="T53" fmla="*/ 23299 h 1194"/>
              <a:gd name="T54" fmla="*/ 16422 w 638"/>
              <a:gd name="T55" fmla="*/ 8961 h 1194"/>
              <a:gd name="T56" fmla="*/ 0 w 638"/>
              <a:gd name="T57" fmla="*/ 0 h 119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638" h="1194">
                <a:moveTo>
                  <a:pt x="0" y="0"/>
                </a:moveTo>
                <a:lnTo>
                  <a:pt x="38" y="110"/>
                </a:lnTo>
                <a:lnTo>
                  <a:pt x="78" y="216"/>
                </a:lnTo>
                <a:lnTo>
                  <a:pt x="106" y="304"/>
                </a:lnTo>
                <a:lnTo>
                  <a:pt x="136" y="398"/>
                </a:lnTo>
                <a:lnTo>
                  <a:pt x="164" y="506"/>
                </a:lnTo>
                <a:lnTo>
                  <a:pt x="206" y="672"/>
                </a:lnTo>
                <a:lnTo>
                  <a:pt x="236" y="788"/>
                </a:lnTo>
                <a:lnTo>
                  <a:pt x="272" y="990"/>
                </a:lnTo>
                <a:lnTo>
                  <a:pt x="286" y="1086"/>
                </a:lnTo>
                <a:lnTo>
                  <a:pt x="302" y="1194"/>
                </a:lnTo>
                <a:lnTo>
                  <a:pt x="638" y="1194"/>
                </a:lnTo>
                <a:lnTo>
                  <a:pt x="624" y="1142"/>
                </a:lnTo>
                <a:lnTo>
                  <a:pt x="598" y="1060"/>
                </a:lnTo>
                <a:lnTo>
                  <a:pt x="572" y="980"/>
                </a:lnTo>
                <a:lnTo>
                  <a:pt x="548" y="912"/>
                </a:lnTo>
                <a:lnTo>
                  <a:pt x="494" y="784"/>
                </a:lnTo>
                <a:lnTo>
                  <a:pt x="456" y="698"/>
                </a:lnTo>
                <a:lnTo>
                  <a:pt x="424" y="626"/>
                </a:lnTo>
                <a:lnTo>
                  <a:pt x="378" y="532"/>
                </a:lnTo>
                <a:lnTo>
                  <a:pt x="340" y="470"/>
                </a:lnTo>
                <a:lnTo>
                  <a:pt x="306" y="414"/>
                </a:lnTo>
                <a:lnTo>
                  <a:pt x="268" y="342"/>
                </a:lnTo>
                <a:lnTo>
                  <a:pt x="228" y="286"/>
                </a:lnTo>
                <a:lnTo>
                  <a:pt x="174" y="210"/>
                </a:lnTo>
                <a:lnTo>
                  <a:pt x="122" y="140"/>
                </a:lnTo>
                <a:lnTo>
                  <a:pt x="58" y="52"/>
                </a:lnTo>
                <a:lnTo>
                  <a:pt x="30" y="2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2051" name="Freeform 85"/>
          <p:cNvSpPr>
            <a:spLocks/>
          </p:cNvSpPr>
          <p:nvPr/>
        </p:nvSpPr>
        <p:spPr bwMode="auto">
          <a:xfrm flipH="1">
            <a:off x="8545513" y="6146800"/>
            <a:ext cx="246062" cy="165100"/>
          </a:xfrm>
          <a:custGeom>
            <a:avLst/>
            <a:gdLst>
              <a:gd name="T0" fmla="*/ 246062 w 448"/>
              <a:gd name="T1" fmla="*/ 165100 h 372"/>
              <a:gd name="T2" fmla="*/ 213107 w 448"/>
              <a:gd name="T3" fmla="*/ 134033 h 372"/>
              <a:gd name="T4" fmla="*/ 153789 w 448"/>
              <a:gd name="T5" fmla="*/ 92314 h 372"/>
              <a:gd name="T6" fmla="*/ 115342 w 448"/>
              <a:gd name="T7" fmla="*/ 63022 h 372"/>
              <a:gd name="T8" fmla="*/ 76894 w 448"/>
              <a:gd name="T9" fmla="*/ 41719 h 372"/>
              <a:gd name="T10" fmla="*/ 35152 w 448"/>
              <a:gd name="T11" fmla="*/ 19528 h 372"/>
              <a:gd name="T12" fmla="*/ 0 w 448"/>
              <a:gd name="T13" fmla="*/ 0 h 372"/>
              <a:gd name="T14" fmla="*/ 153789 w 448"/>
              <a:gd name="T15" fmla="*/ 0 h 372"/>
              <a:gd name="T16" fmla="*/ 164774 w 448"/>
              <a:gd name="T17" fmla="*/ 15977 h 372"/>
              <a:gd name="T18" fmla="*/ 177956 w 448"/>
              <a:gd name="T19" fmla="*/ 36393 h 372"/>
              <a:gd name="T20" fmla="*/ 190039 w 448"/>
              <a:gd name="T21" fmla="*/ 59472 h 372"/>
              <a:gd name="T22" fmla="*/ 207615 w 448"/>
              <a:gd name="T23" fmla="*/ 91426 h 372"/>
              <a:gd name="T24" fmla="*/ 224092 w 448"/>
              <a:gd name="T25" fmla="*/ 117168 h 372"/>
              <a:gd name="T26" fmla="*/ 238373 w 448"/>
              <a:gd name="T27" fmla="*/ 148235 h 372"/>
              <a:gd name="T28" fmla="*/ 246062 w 448"/>
              <a:gd name="T29" fmla="*/ 165100 h 37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48" h="372">
                <a:moveTo>
                  <a:pt x="448" y="372"/>
                </a:moveTo>
                <a:lnTo>
                  <a:pt x="388" y="302"/>
                </a:lnTo>
                <a:lnTo>
                  <a:pt x="280" y="208"/>
                </a:lnTo>
                <a:lnTo>
                  <a:pt x="210" y="142"/>
                </a:lnTo>
                <a:lnTo>
                  <a:pt x="140" y="94"/>
                </a:lnTo>
                <a:lnTo>
                  <a:pt x="64" y="44"/>
                </a:lnTo>
                <a:lnTo>
                  <a:pt x="0" y="0"/>
                </a:lnTo>
                <a:lnTo>
                  <a:pt x="280" y="0"/>
                </a:lnTo>
                <a:lnTo>
                  <a:pt x="300" y="36"/>
                </a:lnTo>
                <a:lnTo>
                  <a:pt x="324" y="82"/>
                </a:lnTo>
                <a:lnTo>
                  <a:pt x="346" y="134"/>
                </a:lnTo>
                <a:lnTo>
                  <a:pt x="378" y="206"/>
                </a:lnTo>
                <a:lnTo>
                  <a:pt x="408" y="264"/>
                </a:lnTo>
                <a:lnTo>
                  <a:pt x="434" y="334"/>
                </a:lnTo>
                <a:lnTo>
                  <a:pt x="448" y="37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lIns="0" tIns="0" rIns="0" bIns="0" anchor="ctr"/>
          <a:lstStyle/>
          <a:p>
            <a:endParaRPr lang="en-US"/>
          </a:p>
        </p:txBody>
      </p:sp>
      <p:sp>
        <p:nvSpPr>
          <p:cNvPr id="2052" name="Rectangle 2"/>
          <p:cNvSpPr>
            <a:spLocks noGrp="1" noChangeArrowheads="1"/>
          </p:cNvSpPr>
          <p:nvPr>
            <p:ph type="title"/>
          </p:nvPr>
        </p:nvSpPr>
        <p:spPr bwMode="auto">
          <a:xfrm>
            <a:off x="357188" y="301625"/>
            <a:ext cx="8461375" cy="120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t>Click to edit Master title style</a:t>
            </a:r>
          </a:p>
        </p:txBody>
      </p:sp>
      <p:sp>
        <p:nvSpPr>
          <p:cNvPr id="1033" name="Rectangle 3"/>
          <p:cNvSpPr>
            <a:spLocks noGrp="1" noChangeArrowheads="1"/>
          </p:cNvSpPr>
          <p:nvPr>
            <p:ph type="body" idx="1"/>
          </p:nvPr>
        </p:nvSpPr>
        <p:spPr bwMode="auto">
          <a:xfrm>
            <a:off x="357188" y="1697038"/>
            <a:ext cx="8478837" cy="43894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dirty="0"/>
              <a:t>Paragraph content</a:t>
            </a:r>
          </a:p>
          <a:p>
            <a:pPr lvl="1"/>
            <a:r>
              <a:rPr lang="en-US" dirty="0"/>
              <a:t>Bullets</a:t>
            </a:r>
          </a:p>
          <a:p>
            <a:pPr lvl="5"/>
            <a:r>
              <a:rPr lang="en-US" dirty="0"/>
              <a:t>Bullets</a:t>
            </a:r>
          </a:p>
          <a:p>
            <a:pPr lvl="3"/>
            <a:r>
              <a:rPr lang="en-US" dirty="0"/>
              <a:t>Bullets</a:t>
            </a:r>
          </a:p>
          <a:p>
            <a:pPr lvl="4"/>
            <a:r>
              <a:rPr lang="en-US" dirty="0"/>
              <a:t>Bullets</a:t>
            </a:r>
          </a:p>
        </p:txBody>
      </p:sp>
      <p:sp>
        <p:nvSpPr>
          <p:cNvPr id="2054" name="TextBox 7"/>
          <p:cNvSpPr txBox="1">
            <a:spLocks noChangeArrowheads="1"/>
          </p:cNvSpPr>
          <p:nvPr/>
        </p:nvSpPr>
        <p:spPr bwMode="auto">
          <a:xfrm>
            <a:off x="8683625" y="6207125"/>
            <a:ext cx="184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b="1">
                <a:solidFill>
                  <a:schemeClr val="tx1"/>
                </a:solidFill>
                <a:latin typeface="Trebuchet MS" pitchFamily="34" charset="0"/>
                <a:ea typeface="MS PGothic" pitchFamily="34" charset="-128"/>
              </a:defRPr>
            </a:lvl1pPr>
            <a:lvl2pPr marL="742950" indent="-285750" eaLnBrk="0" hangingPunct="0">
              <a:defRPr sz="1600" b="1">
                <a:solidFill>
                  <a:schemeClr val="tx1"/>
                </a:solidFill>
                <a:latin typeface="Trebuchet MS" pitchFamily="34" charset="0"/>
                <a:ea typeface="MS PGothic" pitchFamily="34" charset="-128"/>
              </a:defRPr>
            </a:lvl2pPr>
            <a:lvl3pPr marL="1143000" indent="-228600" eaLnBrk="0" hangingPunct="0">
              <a:defRPr sz="1600" b="1">
                <a:solidFill>
                  <a:schemeClr val="tx1"/>
                </a:solidFill>
                <a:latin typeface="Trebuchet MS" pitchFamily="34" charset="0"/>
                <a:ea typeface="MS PGothic" pitchFamily="34" charset="-128"/>
              </a:defRPr>
            </a:lvl3pPr>
            <a:lvl4pPr marL="1600200" indent="-228600" eaLnBrk="0" hangingPunct="0">
              <a:defRPr sz="1600" b="1">
                <a:solidFill>
                  <a:schemeClr val="tx1"/>
                </a:solidFill>
                <a:latin typeface="Trebuchet MS" pitchFamily="34" charset="0"/>
                <a:ea typeface="MS PGothic" pitchFamily="34" charset="-128"/>
              </a:defRPr>
            </a:lvl4pPr>
            <a:lvl5pPr marL="2057400" indent="-228600" eaLnBrk="0" hangingPunct="0">
              <a:defRPr sz="1600" b="1">
                <a:solidFill>
                  <a:schemeClr val="tx1"/>
                </a:solidFill>
                <a:latin typeface="Trebuchet MS" pitchFamily="34" charset="0"/>
                <a:ea typeface="MS PGothic" pitchFamily="34" charset="-128"/>
              </a:defRPr>
            </a:lvl5pPr>
            <a:lvl6pPr marL="2514600" indent="-228600" eaLnBrk="0" fontAlgn="base" hangingPunct="0">
              <a:spcBef>
                <a:spcPct val="0"/>
              </a:spcBef>
              <a:spcAft>
                <a:spcPct val="0"/>
              </a:spcAft>
              <a:defRPr sz="1600" b="1">
                <a:solidFill>
                  <a:schemeClr val="tx1"/>
                </a:solidFill>
                <a:latin typeface="Trebuchet MS" pitchFamily="34" charset="0"/>
                <a:ea typeface="MS PGothic" pitchFamily="34" charset="-128"/>
              </a:defRPr>
            </a:lvl6pPr>
            <a:lvl7pPr marL="2971800" indent="-228600" eaLnBrk="0" fontAlgn="base" hangingPunct="0">
              <a:spcBef>
                <a:spcPct val="0"/>
              </a:spcBef>
              <a:spcAft>
                <a:spcPct val="0"/>
              </a:spcAft>
              <a:defRPr sz="1600" b="1">
                <a:solidFill>
                  <a:schemeClr val="tx1"/>
                </a:solidFill>
                <a:latin typeface="Trebuchet MS" pitchFamily="34" charset="0"/>
                <a:ea typeface="MS PGothic" pitchFamily="34" charset="-128"/>
              </a:defRPr>
            </a:lvl7pPr>
            <a:lvl8pPr marL="3429000" indent="-228600" eaLnBrk="0" fontAlgn="base" hangingPunct="0">
              <a:spcBef>
                <a:spcPct val="0"/>
              </a:spcBef>
              <a:spcAft>
                <a:spcPct val="0"/>
              </a:spcAft>
              <a:defRPr sz="1600" b="1">
                <a:solidFill>
                  <a:schemeClr val="tx1"/>
                </a:solidFill>
                <a:latin typeface="Trebuchet MS" pitchFamily="34" charset="0"/>
                <a:ea typeface="MS PGothic" pitchFamily="34" charset="-128"/>
              </a:defRPr>
            </a:lvl8pPr>
            <a:lvl9pPr marL="3886200" indent="-228600" eaLnBrk="0" fontAlgn="base" hangingPunct="0">
              <a:spcBef>
                <a:spcPct val="0"/>
              </a:spcBef>
              <a:spcAft>
                <a:spcPct val="0"/>
              </a:spcAft>
              <a:defRPr sz="1600" b="1">
                <a:solidFill>
                  <a:schemeClr val="tx1"/>
                </a:solidFill>
                <a:latin typeface="Trebuchet MS" pitchFamily="34" charset="0"/>
                <a:ea typeface="MS PGothic" pitchFamily="34" charset="-128"/>
              </a:defRPr>
            </a:lvl9pPr>
          </a:lstStyle>
          <a:p>
            <a:pPr eaLnBrk="1" hangingPunct="1"/>
            <a:endParaRPr lang="en-US"/>
          </a:p>
        </p:txBody>
      </p:sp>
      <p:sp>
        <p:nvSpPr>
          <p:cNvPr id="4" name="Slide Number Placeholder 3"/>
          <p:cNvSpPr>
            <a:spLocks noGrp="1"/>
          </p:cNvSpPr>
          <p:nvPr>
            <p:ph type="sldNum" sz="quarter" idx="4"/>
          </p:nvPr>
        </p:nvSpPr>
        <p:spPr>
          <a:xfrm>
            <a:off x="360363" y="6356350"/>
            <a:ext cx="317500" cy="365125"/>
          </a:xfrm>
          <a:prstGeom prst="rect">
            <a:avLst/>
          </a:prstGeom>
        </p:spPr>
        <p:txBody>
          <a:bodyPr vert="horz" wrap="square" lIns="0" tIns="0" rIns="0" bIns="0" numCol="1" anchor="ctr" anchorCtr="0" compatLnSpc="1">
            <a:prstTxWarp prst="textNoShape">
              <a:avLst/>
            </a:prstTxWarp>
            <a:normAutofit/>
          </a:bodyPr>
          <a:lstStyle>
            <a:lvl1pPr>
              <a:defRPr sz="1100" b="0">
                <a:solidFill>
                  <a:srgbClr val="595959"/>
                </a:solidFill>
                <a:latin typeface="Arial" charset="0"/>
                <a:cs typeface="Times New Roman" pitchFamily="18" charset="0"/>
              </a:defRPr>
            </a:lvl1pPr>
          </a:lstStyle>
          <a:p>
            <a:fld id="{2F810467-C8A3-4FA7-B07B-7024C4416DAD}" type="slidenum">
              <a:rPr lang="en-US"/>
              <a:pPr/>
              <a:t>‹#›</a:t>
            </a:fld>
            <a:endParaRPr lang="en-US"/>
          </a:p>
        </p:txBody>
      </p:sp>
      <p:sp>
        <p:nvSpPr>
          <p:cNvPr id="5" name="Footer Placeholder 4"/>
          <p:cNvSpPr>
            <a:spLocks noGrp="1"/>
          </p:cNvSpPr>
          <p:nvPr>
            <p:ph type="ftr" sz="quarter" idx="3"/>
          </p:nvPr>
        </p:nvSpPr>
        <p:spPr>
          <a:xfrm>
            <a:off x="741363" y="6356350"/>
            <a:ext cx="5915025" cy="365125"/>
          </a:xfrm>
          <a:prstGeom prst="rect">
            <a:avLst/>
          </a:prstGeom>
        </p:spPr>
        <p:txBody>
          <a:bodyPr vert="horz" lIns="0" tIns="0" rIns="0" bIns="0" rtlCol="0" anchor="ctr">
            <a:normAutofit/>
          </a:bodyPr>
          <a:lstStyle>
            <a:lvl1pPr algn="l">
              <a:defRPr sz="1100" b="0" baseline="0">
                <a:solidFill>
                  <a:schemeClr val="tx2">
                    <a:lumMod val="65000"/>
                    <a:lumOff val="35000"/>
                  </a:schemeClr>
                </a:solidFill>
                <a:latin typeface="+mn-lt"/>
                <a:ea typeface="+mn-ea"/>
                <a:cs typeface="Times New Roman" pitchFamily="18" charset="0"/>
              </a:defRPr>
            </a:lvl1pPr>
          </a:lstStyle>
          <a:p>
            <a:pPr>
              <a:defRPr/>
            </a:pPr>
            <a:endParaRPr lang="en-US" dirty="0"/>
          </a:p>
        </p:txBody>
      </p:sp>
      <p:pic>
        <p:nvPicPr>
          <p:cNvPr id="10" name="Picture 9">
            <a:extLst>
              <a:ext uri="{FF2B5EF4-FFF2-40B4-BE49-F238E27FC236}">
                <a16:creationId xmlns:a16="http://schemas.microsoft.com/office/drawing/2014/main" id="{34C98935-82B4-4A11-A824-F6B26EB0D4D4}"/>
              </a:ext>
            </a:extLst>
          </p:cNvPr>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6794500" y="6336838"/>
            <a:ext cx="2065197" cy="405176"/>
          </a:xfrm>
          <a:prstGeom prst="rect">
            <a:avLst/>
          </a:prstGeom>
        </p:spPr>
      </p:pic>
    </p:spTree>
    <p:extLst>
      <p:ext uri="{BB962C8B-B14F-4D97-AF65-F5344CB8AC3E}">
        <p14:creationId xmlns:p14="http://schemas.microsoft.com/office/powerpoint/2010/main" val="1921392449"/>
      </p:ext>
    </p:extLst>
  </p:cSld>
  <p:clrMap bg1="lt1" tx1="dk1" bg2="lt2" tx2="dk2" accent1="accent1" accent2="accent2" accent3="accent3" accent4="accent4" accent5="accent5" accent6="accent6" hlink="hlink" folHlink="folHlink"/>
  <p:sldLayoutIdLst>
    <p:sldLayoutId id="2147485545" r:id="rId1"/>
    <p:sldLayoutId id="2147485546" r:id="rId2"/>
    <p:sldLayoutId id="2147485547" r:id="rId3"/>
    <p:sldLayoutId id="2147485548" r:id="rId4"/>
    <p:sldLayoutId id="2147485549" r:id="rId5"/>
    <p:sldLayoutId id="2147485550" r:id="rId6"/>
    <p:sldLayoutId id="2147485551" r:id="rId7"/>
    <p:sldLayoutId id="2147485552" r:id="rId8"/>
    <p:sldLayoutId id="2147485553" r:id="rId9"/>
    <p:sldLayoutId id="2147485554" r:id="rId10"/>
    <p:sldLayoutId id="2147485555" r:id="rId11"/>
    <p:sldLayoutId id="2147485556" r:id="rId12"/>
    <p:sldLayoutId id="2147485557" r:id="rId13"/>
    <p:sldLayoutId id="2147485558" r:id="rId14"/>
    <p:sldLayoutId id="2147485559" r:id="rId15"/>
    <p:sldLayoutId id="2147485560" r:id="rId16"/>
    <p:sldLayoutId id="2147485561" r:id="rId17"/>
    <p:sldLayoutId id="2147485562" r:id="rId18"/>
    <p:sldLayoutId id="2147485563" r:id="rId19"/>
    <p:sldLayoutId id="2147485564" r:id="rId20"/>
    <p:sldLayoutId id="2147485565" r:id="rId21"/>
  </p:sldLayoutIdLst>
  <p:hf hdr="0" ftr="0" dt="0"/>
  <p:txStyles>
    <p:titleStyle>
      <a:lvl1pPr algn="l" rtl="0" eaLnBrk="0" fontAlgn="base" hangingPunct="0">
        <a:spcBef>
          <a:spcPct val="0"/>
        </a:spcBef>
        <a:spcAft>
          <a:spcPct val="0"/>
        </a:spcAft>
        <a:buFont typeface="Arial" charset="0"/>
        <a:defRPr sz="2200">
          <a:solidFill>
            <a:schemeClr val="tx1"/>
          </a:solidFill>
          <a:latin typeface="+mn-lt"/>
          <a:ea typeface="MS PGothic" pitchFamily="34" charset="-128"/>
          <a:cs typeface="Andes ExtraLight"/>
        </a:defRPr>
      </a:lvl1pPr>
      <a:lvl2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2pPr>
      <a:lvl3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3pPr>
      <a:lvl4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4pPr>
      <a:lvl5pPr algn="l" rtl="0" eaLnBrk="0" fontAlgn="base" hangingPunct="0">
        <a:spcBef>
          <a:spcPct val="0"/>
        </a:spcBef>
        <a:spcAft>
          <a:spcPct val="0"/>
        </a:spcAft>
        <a:buFont typeface="Arial" charset="0"/>
        <a:defRPr sz="2200">
          <a:solidFill>
            <a:schemeClr val="tx1"/>
          </a:solidFill>
          <a:latin typeface="Arial" charset="0"/>
          <a:ea typeface="MS PGothic" pitchFamily="34" charset="-128"/>
          <a:cs typeface="Andes ExtraLight" pitchFamily="50" charset="0"/>
        </a:defRPr>
      </a:lvl5pPr>
      <a:lvl6pPr marL="457200" algn="ctr" rtl="0" fontAlgn="base">
        <a:spcBef>
          <a:spcPct val="0"/>
        </a:spcBef>
        <a:spcAft>
          <a:spcPct val="0"/>
        </a:spcAft>
        <a:defRPr sz="2600" b="1">
          <a:solidFill>
            <a:srgbClr val="014C6D"/>
          </a:solidFill>
          <a:latin typeface="Trebuchet MS" pitchFamily="34" charset="0"/>
        </a:defRPr>
      </a:lvl6pPr>
      <a:lvl7pPr marL="914400" algn="ctr" rtl="0" fontAlgn="base">
        <a:spcBef>
          <a:spcPct val="0"/>
        </a:spcBef>
        <a:spcAft>
          <a:spcPct val="0"/>
        </a:spcAft>
        <a:defRPr sz="2600" b="1">
          <a:solidFill>
            <a:srgbClr val="014C6D"/>
          </a:solidFill>
          <a:latin typeface="Trebuchet MS" pitchFamily="34" charset="0"/>
        </a:defRPr>
      </a:lvl7pPr>
      <a:lvl8pPr marL="1371600" algn="ctr" rtl="0" fontAlgn="base">
        <a:spcBef>
          <a:spcPct val="0"/>
        </a:spcBef>
        <a:spcAft>
          <a:spcPct val="0"/>
        </a:spcAft>
        <a:defRPr sz="2600" b="1">
          <a:solidFill>
            <a:srgbClr val="014C6D"/>
          </a:solidFill>
          <a:latin typeface="Trebuchet MS" pitchFamily="34" charset="0"/>
        </a:defRPr>
      </a:lvl8pPr>
      <a:lvl9pPr marL="1828800" algn="ctr" rtl="0" fontAlgn="base">
        <a:spcBef>
          <a:spcPct val="0"/>
        </a:spcBef>
        <a:spcAft>
          <a:spcPct val="0"/>
        </a:spcAft>
        <a:defRPr sz="2600" b="1">
          <a:solidFill>
            <a:srgbClr val="014C6D"/>
          </a:solidFill>
          <a:latin typeface="Trebuchet MS" pitchFamily="34" charset="0"/>
        </a:defRPr>
      </a:lvl9pPr>
    </p:titleStyle>
    <p:bodyStyle>
      <a:lvl1pPr marL="342900" indent="-342900" algn="l" rtl="0" eaLnBrk="0" fontAlgn="base" hangingPunct="0">
        <a:lnSpc>
          <a:spcPct val="150000"/>
        </a:lnSpc>
        <a:spcBef>
          <a:spcPts val="1800"/>
        </a:spcBef>
        <a:spcAft>
          <a:spcPct val="0"/>
        </a:spcAft>
        <a:buClr>
          <a:srgbClr val="404040"/>
        </a:buClr>
        <a:defRPr>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5.jp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5.jp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title"/>
          </p:nvPr>
        </p:nvSpPr>
        <p:spPr>
          <a:xfrm>
            <a:off x="1361233" y="1189789"/>
            <a:ext cx="7039470" cy="2817029"/>
          </a:xfrm>
        </p:spPr>
        <p:txBody>
          <a:bodyPr anchor="t">
            <a:normAutofit/>
          </a:bodyPr>
          <a:lstStyle/>
          <a:p>
            <a:r>
              <a:rPr lang="en-US" sz="2800" b="0" dirty="0">
                <a:solidFill>
                  <a:srgbClr val="F2F2F2"/>
                </a:solidFill>
              </a:rPr>
              <a:t>Introduction to TARIFF REFORM Simulations using UTAs</a:t>
            </a:r>
            <a:br>
              <a:rPr lang="en-US" b="0" dirty="0">
                <a:solidFill>
                  <a:srgbClr val="F2F2F2"/>
                </a:solidFill>
              </a:rPr>
            </a:br>
            <a:br>
              <a:rPr lang="en-US" b="0" dirty="0">
                <a:solidFill>
                  <a:srgbClr val="F2F2F2"/>
                </a:solidFill>
              </a:rPr>
            </a:br>
            <a:br>
              <a:rPr lang="en-US" b="0" dirty="0">
                <a:solidFill>
                  <a:srgbClr val="F2F2F2"/>
                </a:solidFill>
              </a:rPr>
            </a:br>
            <a:r>
              <a:rPr lang="en-US" sz="1800" b="0" dirty="0">
                <a:solidFill>
                  <a:srgbClr val="F2F2F2"/>
                </a:solidFill>
              </a:rPr>
              <a:t>January 2022, Pakistan Business Council</a:t>
            </a:r>
            <a:endParaRPr lang="en-US" dirty="0"/>
          </a:p>
        </p:txBody>
      </p:sp>
      <p:pic>
        <p:nvPicPr>
          <p:cNvPr id="4" name="Picture 3">
            <a:extLst>
              <a:ext uri="{FF2B5EF4-FFF2-40B4-BE49-F238E27FC236}">
                <a16:creationId xmlns:a16="http://schemas.microsoft.com/office/drawing/2014/main" id="{A4359326-B2AB-48E1-9665-42C4FC387EC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2491" y="5968697"/>
            <a:ext cx="2020747" cy="396455"/>
          </a:xfrm>
          <a:prstGeom prst="rect">
            <a:avLst/>
          </a:prstGeom>
        </p:spPr>
      </p:pic>
      <p:sp>
        <p:nvSpPr>
          <p:cNvPr id="7" name="Rectangle 6">
            <a:extLst>
              <a:ext uri="{FF2B5EF4-FFF2-40B4-BE49-F238E27FC236}">
                <a16:creationId xmlns:a16="http://schemas.microsoft.com/office/drawing/2014/main" id="{00C8D552-EE8A-41E3-B2F6-D4BDB41D730D}"/>
              </a:ext>
            </a:extLst>
          </p:cNvPr>
          <p:cNvSpPr/>
          <p:nvPr/>
        </p:nvSpPr>
        <p:spPr>
          <a:xfrm>
            <a:off x="1361232" y="4699274"/>
            <a:ext cx="7039470" cy="1477328"/>
          </a:xfrm>
          <a:prstGeom prst="rect">
            <a:avLst/>
          </a:prstGeom>
        </p:spPr>
        <p:txBody>
          <a:bodyPr wrap="square">
            <a:spAutoFit/>
          </a:bodyPr>
          <a:lstStyle/>
          <a:p>
            <a:endParaRPr lang="en-US" sz="2800" dirty="0">
              <a:solidFill>
                <a:srgbClr val="021F43"/>
              </a:solidFill>
              <a:latin typeface="+mn-lt"/>
            </a:endParaRPr>
          </a:p>
          <a:p>
            <a:endParaRPr lang="en-US" sz="2800" dirty="0">
              <a:solidFill>
                <a:srgbClr val="021F43"/>
              </a:solidFill>
              <a:latin typeface="+mn-lt"/>
            </a:endParaRPr>
          </a:p>
          <a:p>
            <a:r>
              <a:rPr lang="en-US" sz="2000" dirty="0">
                <a:solidFill>
                  <a:srgbClr val="021F43"/>
                </a:solidFill>
                <a:latin typeface="+mn-lt"/>
              </a:rPr>
              <a:t>Federico Ganz</a:t>
            </a:r>
          </a:p>
          <a:p>
            <a:r>
              <a:rPr lang="en-US" sz="1400" dirty="0">
                <a:solidFill>
                  <a:srgbClr val="021F43"/>
                </a:solidFill>
                <a:latin typeface="+mn-lt"/>
              </a:rPr>
              <a:t>fganz@worldbank.org</a:t>
            </a:r>
          </a:p>
        </p:txBody>
      </p:sp>
    </p:spTree>
    <p:extLst>
      <p:ext uri="{BB962C8B-B14F-4D97-AF65-F5344CB8AC3E}">
        <p14:creationId xmlns:p14="http://schemas.microsoft.com/office/powerpoint/2010/main" val="2554775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9</a:t>
            </a:fld>
            <a:endParaRPr lang="en-US" sz="1100" b="0">
              <a:latin typeface="+mn-lt"/>
            </a:endParaRPr>
          </a:p>
        </p:txBody>
      </p:sp>
      <p:pic>
        <p:nvPicPr>
          <p:cNvPr id="4" name="Picture 3">
            <a:extLst>
              <a:ext uri="{FF2B5EF4-FFF2-40B4-BE49-F238E27FC236}">
                <a16:creationId xmlns:a16="http://schemas.microsoft.com/office/drawing/2014/main" id="{AC3B9830-1CD0-4E16-A88F-E10B2F70C3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208" y="2028825"/>
            <a:ext cx="2743200" cy="1371600"/>
          </a:xfrm>
          <a:prstGeom prst="rect">
            <a:avLst/>
          </a:prstGeom>
        </p:spPr>
      </p:pic>
      <p:pic>
        <p:nvPicPr>
          <p:cNvPr id="8" name="Picture 7">
            <a:extLst>
              <a:ext uri="{FF2B5EF4-FFF2-40B4-BE49-F238E27FC236}">
                <a16:creationId xmlns:a16="http://schemas.microsoft.com/office/drawing/2014/main" id="{271B008B-AB63-4C09-86AB-B9A8A8CE55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5408" y="3856672"/>
            <a:ext cx="2743200" cy="2028825"/>
          </a:xfrm>
          <a:prstGeom prst="rect">
            <a:avLst/>
          </a:prstGeom>
        </p:spPr>
      </p:pic>
      <p:pic>
        <p:nvPicPr>
          <p:cNvPr id="11" name="Picture 10">
            <a:extLst>
              <a:ext uri="{FF2B5EF4-FFF2-40B4-BE49-F238E27FC236}">
                <a16:creationId xmlns:a16="http://schemas.microsoft.com/office/drawing/2014/main" id="{F83790A0-0212-42B1-8F4D-67D77641F8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8385" t="15408" r="5530" b="15513"/>
          <a:stretch/>
        </p:blipFill>
        <p:spPr>
          <a:xfrm>
            <a:off x="5828592" y="2140450"/>
            <a:ext cx="2743200" cy="1259975"/>
          </a:xfrm>
          <a:prstGeom prst="rect">
            <a:avLst/>
          </a:prstGeom>
        </p:spPr>
      </p:pic>
      <p:sp>
        <p:nvSpPr>
          <p:cNvPr id="12" name="Arrow: Bent 11">
            <a:extLst>
              <a:ext uri="{FF2B5EF4-FFF2-40B4-BE49-F238E27FC236}">
                <a16:creationId xmlns:a16="http://schemas.microsoft.com/office/drawing/2014/main" id="{53158AA9-16CF-42A8-9AE7-7DD45C8899E5}"/>
              </a:ext>
            </a:extLst>
          </p:cNvPr>
          <p:cNvSpPr/>
          <p:nvPr/>
        </p:nvSpPr>
        <p:spPr bwMode="auto">
          <a:xfrm rot="10800000" flipH="1">
            <a:off x="1737360" y="3657600"/>
            <a:ext cx="1326588" cy="1584960"/>
          </a:xfrm>
          <a:prstGeom prst="bentArrow">
            <a:avLst>
              <a:gd name="adj1" fmla="val 25000"/>
              <a:gd name="adj2" fmla="val 24722"/>
              <a:gd name="adj3" fmla="val 25000"/>
              <a:gd name="adj4" fmla="val 43750"/>
            </a:avLst>
          </a:prstGeom>
          <a:solidFill>
            <a:schemeClr val="tx1">
              <a:lumMod val="50000"/>
              <a:lumOff val="5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3" name="Arrow: Bent 12">
            <a:extLst>
              <a:ext uri="{FF2B5EF4-FFF2-40B4-BE49-F238E27FC236}">
                <a16:creationId xmlns:a16="http://schemas.microsoft.com/office/drawing/2014/main" id="{057C7C2D-52DA-48C2-B154-79B83448BB7C}"/>
              </a:ext>
            </a:extLst>
          </p:cNvPr>
          <p:cNvSpPr/>
          <p:nvPr/>
        </p:nvSpPr>
        <p:spPr bwMode="auto">
          <a:xfrm rot="5400000" flipH="1">
            <a:off x="6187794" y="3657600"/>
            <a:ext cx="1326588" cy="1584960"/>
          </a:xfrm>
          <a:prstGeom prst="bentArrow">
            <a:avLst>
              <a:gd name="adj1" fmla="val 25000"/>
              <a:gd name="adj2" fmla="val 24722"/>
              <a:gd name="adj3" fmla="val 25000"/>
              <a:gd name="adj4" fmla="val 43750"/>
            </a:avLst>
          </a:prstGeom>
          <a:solidFill>
            <a:schemeClr val="tx1">
              <a:lumMod val="50000"/>
              <a:lumOff val="5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4" name="Title 1">
            <a:extLst>
              <a:ext uri="{FF2B5EF4-FFF2-40B4-BE49-F238E27FC236}">
                <a16:creationId xmlns:a16="http://schemas.microsoft.com/office/drawing/2014/main" id="{2F66165A-A71C-4A01-859A-B43021B6F15A}"/>
              </a:ext>
            </a:extLst>
          </p:cNvPr>
          <p:cNvSpPr txBox="1">
            <a:spLocks/>
          </p:cNvSpPr>
          <p:nvPr/>
        </p:nvSpPr>
        <p:spPr bwMode="auto">
          <a:xfrm>
            <a:off x="1098342" y="1531620"/>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Steel INDUSTRY</a:t>
            </a:r>
          </a:p>
          <a:p>
            <a:pPr algn="ctr"/>
            <a:r>
              <a:rPr lang="en-US" sz="1400" b="1" kern="0" dirty="0">
                <a:solidFill>
                  <a:schemeClr val="tx1">
                    <a:lumMod val="50000"/>
                    <a:lumOff val="50000"/>
                  </a:schemeClr>
                </a:solidFill>
              </a:rPr>
              <a:t>(100% va)</a:t>
            </a:r>
          </a:p>
        </p:txBody>
      </p:sp>
      <p:sp>
        <p:nvSpPr>
          <p:cNvPr id="15" name="Title 1">
            <a:extLst>
              <a:ext uri="{FF2B5EF4-FFF2-40B4-BE49-F238E27FC236}">
                <a16:creationId xmlns:a16="http://schemas.microsoft.com/office/drawing/2014/main" id="{5410FE93-213C-4B33-9B2F-268AE115AA6D}"/>
              </a:ext>
            </a:extLst>
          </p:cNvPr>
          <p:cNvSpPr txBox="1">
            <a:spLocks/>
          </p:cNvSpPr>
          <p:nvPr/>
        </p:nvSpPr>
        <p:spPr bwMode="auto">
          <a:xfrm>
            <a:off x="6182746" y="1531620"/>
            <a:ext cx="203489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Car INDUSTRY</a:t>
            </a:r>
          </a:p>
          <a:p>
            <a:pPr algn="ctr"/>
            <a:r>
              <a:rPr lang="en-US" sz="1400" b="1" kern="0" dirty="0">
                <a:solidFill>
                  <a:schemeClr val="tx1">
                    <a:lumMod val="50000"/>
                    <a:lumOff val="50000"/>
                  </a:schemeClr>
                </a:solidFill>
              </a:rPr>
              <a:t>(60% engine, 40% va)</a:t>
            </a:r>
          </a:p>
        </p:txBody>
      </p:sp>
      <p:sp>
        <p:nvSpPr>
          <p:cNvPr id="16" name="Title 1">
            <a:extLst>
              <a:ext uri="{FF2B5EF4-FFF2-40B4-BE49-F238E27FC236}">
                <a16:creationId xmlns:a16="http://schemas.microsoft.com/office/drawing/2014/main" id="{3464A630-03E0-4B6B-9921-D05781913B52}"/>
              </a:ext>
            </a:extLst>
          </p:cNvPr>
          <p:cNvSpPr txBox="1">
            <a:spLocks/>
          </p:cNvSpPr>
          <p:nvPr/>
        </p:nvSpPr>
        <p:spPr bwMode="auto">
          <a:xfrm>
            <a:off x="3719445" y="5884485"/>
            <a:ext cx="1935126" cy="526791"/>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Engine INDUSTRY</a:t>
            </a:r>
          </a:p>
          <a:p>
            <a:pPr algn="ctr"/>
            <a:r>
              <a:rPr lang="en-US" sz="1400" b="1" kern="0" dirty="0">
                <a:solidFill>
                  <a:schemeClr val="tx1">
                    <a:lumMod val="50000"/>
                    <a:lumOff val="50000"/>
                  </a:schemeClr>
                </a:solidFill>
              </a:rPr>
              <a:t>(80% steel, 20% va)</a:t>
            </a:r>
          </a:p>
        </p:txBody>
      </p:sp>
      <p:sp>
        <p:nvSpPr>
          <p:cNvPr id="17" name="Title 1">
            <a:extLst>
              <a:ext uri="{FF2B5EF4-FFF2-40B4-BE49-F238E27FC236}">
                <a16:creationId xmlns:a16="http://schemas.microsoft.com/office/drawing/2014/main" id="{898069E8-62E9-45C9-80BE-7826B5D33FA2}"/>
              </a:ext>
            </a:extLst>
          </p:cNvPr>
          <p:cNvSpPr>
            <a:spLocks noGrp="1"/>
          </p:cNvSpPr>
          <p:nvPr>
            <p:ph type="title"/>
          </p:nvPr>
        </p:nvSpPr>
        <p:spPr>
          <a:xfrm>
            <a:off x="356934" y="119992"/>
            <a:ext cx="8717618" cy="938341"/>
          </a:xfrm>
        </p:spPr>
        <p:txBody>
          <a:bodyPr>
            <a:noAutofit/>
          </a:bodyPr>
          <a:lstStyle/>
          <a:p>
            <a:r>
              <a:rPr lang="en-US" sz="2000" b="1" cap="none" dirty="0">
                <a:latin typeface="Arial" pitchFamily="34" charset="0"/>
                <a:cs typeface="Arial" pitchFamily="34" charset="0"/>
              </a:rPr>
              <a:t>(1) </a:t>
            </a:r>
            <a:r>
              <a:rPr lang="en-US" sz="2000" b="1" cap="none" dirty="0">
                <a:solidFill>
                  <a:srgbClr val="FF0000"/>
                </a:solidFill>
                <a:latin typeface="Arial" pitchFamily="34" charset="0"/>
                <a:cs typeface="Arial" pitchFamily="34" charset="0"/>
              </a:rPr>
              <a:t>Tariffs (customs data)</a:t>
            </a:r>
            <a:br>
              <a:rPr lang="en-US" sz="2000" b="1" cap="none" dirty="0">
                <a:latin typeface="Arial" pitchFamily="34" charset="0"/>
                <a:cs typeface="Arial" pitchFamily="34" charset="0"/>
              </a:rPr>
            </a:br>
            <a:r>
              <a:rPr lang="en-US" sz="2000" b="1" cap="none" dirty="0">
                <a:latin typeface="Arial" pitchFamily="34" charset="0"/>
                <a:cs typeface="Arial" pitchFamily="34" charset="0"/>
              </a:rPr>
              <a:t>(2) </a:t>
            </a:r>
            <a:r>
              <a:rPr lang="en-US" sz="2000" b="1" cap="none" dirty="0">
                <a:solidFill>
                  <a:schemeClr val="tx1">
                    <a:lumMod val="50000"/>
                    <a:lumOff val="50000"/>
                  </a:schemeClr>
                </a:solidFill>
                <a:latin typeface="Arial" pitchFamily="34" charset="0"/>
                <a:cs typeface="Arial" pitchFamily="34" charset="0"/>
              </a:rPr>
              <a:t>“Structure” of the economy (input-output tables)</a:t>
            </a:r>
            <a:br>
              <a:rPr lang="en-US" sz="2000" b="1" cap="none" dirty="0">
                <a:latin typeface="Arial" pitchFamily="34" charset="0"/>
                <a:cs typeface="Arial" pitchFamily="34" charset="0"/>
              </a:rPr>
            </a:br>
            <a:r>
              <a:rPr lang="en-US" sz="2000" b="1" cap="none" dirty="0">
                <a:latin typeface="Arial" pitchFamily="34" charset="0"/>
                <a:cs typeface="Arial" pitchFamily="34" charset="0"/>
              </a:rPr>
              <a:t>(3) </a:t>
            </a:r>
            <a:r>
              <a:rPr lang="en-US" sz="2000" b="1" cap="none" dirty="0">
                <a:solidFill>
                  <a:schemeClr val="accent3">
                    <a:lumMod val="75000"/>
                  </a:schemeClr>
                </a:solidFill>
                <a:latin typeface="Arial" pitchFamily="34" charset="0"/>
                <a:cs typeface="Arial" pitchFamily="34" charset="0"/>
              </a:rPr>
              <a:t>Parameters (chosen by the researcher)</a:t>
            </a:r>
          </a:p>
        </p:txBody>
      </p:sp>
      <p:sp>
        <p:nvSpPr>
          <p:cNvPr id="19" name="TextBox 18">
            <a:extLst>
              <a:ext uri="{FF2B5EF4-FFF2-40B4-BE49-F238E27FC236}">
                <a16:creationId xmlns:a16="http://schemas.microsoft.com/office/drawing/2014/main" id="{ECFE9E51-0832-442B-B45F-D523E1FA759F}"/>
              </a:ext>
            </a:extLst>
          </p:cNvPr>
          <p:cNvSpPr txBox="1"/>
          <p:nvPr/>
        </p:nvSpPr>
        <p:spPr>
          <a:xfrm rot="19124280">
            <a:off x="3810708" y="4516637"/>
            <a:ext cx="1752600" cy="707886"/>
          </a:xfrm>
          <a:prstGeom prst="rect">
            <a:avLst/>
          </a:prstGeom>
          <a:solidFill>
            <a:schemeClr val="bg1"/>
          </a:solidFill>
          <a:ln>
            <a:solidFill>
              <a:srgbClr val="FF0000"/>
            </a:solidFill>
          </a:ln>
        </p:spPr>
        <p:txBody>
          <a:bodyPr wrap="square" rtlCol="0">
            <a:spAutoFit/>
          </a:bodyPr>
          <a:lstStyle/>
          <a:p>
            <a:pPr algn="ctr"/>
            <a:r>
              <a:rPr lang="es-UY" sz="2000" dirty="0">
                <a:solidFill>
                  <a:srgbClr val="FF0000"/>
                </a:solidFill>
                <a:latin typeface="+mj-lt"/>
              </a:rPr>
              <a:t>TARIFF (20%)</a:t>
            </a:r>
          </a:p>
        </p:txBody>
      </p:sp>
      <p:sp>
        <p:nvSpPr>
          <p:cNvPr id="20" name="TextBox 19">
            <a:extLst>
              <a:ext uri="{FF2B5EF4-FFF2-40B4-BE49-F238E27FC236}">
                <a16:creationId xmlns:a16="http://schemas.microsoft.com/office/drawing/2014/main" id="{A7552987-6220-412A-A8E7-B81D65C5F7C3}"/>
              </a:ext>
            </a:extLst>
          </p:cNvPr>
          <p:cNvSpPr txBox="1"/>
          <p:nvPr/>
        </p:nvSpPr>
        <p:spPr>
          <a:xfrm rot="19124280">
            <a:off x="6328268" y="2422181"/>
            <a:ext cx="1486662" cy="830997"/>
          </a:xfrm>
          <a:prstGeom prst="rect">
            <a:avLst/>
          </a:prstGeom>
          <a:solidFill>
            <a:schemeClr val="bg1"/>
          </a:solidFill>
          <a:ln>
            <a:solidFill>
              <a:srgbClr val="FF0000"/>
            </a:solidFill>
          </a:ln>
        </p:spPr>
        <p:txBody>
          <a:bodyPr wrap="square" rtlCol="0">
            <a:spAutoFit/>
          </a:bodyPr>
          <a:lstStyle/>
          <a:p>
            <a:pPr algn="ctr"/>
            <a:r>
              <a:rPr lang="es-UY" sz="2400" dirty="0">
                <a:solidFill>
                  <a:srgbClr val="FF0000"/>
                </a:solidFill>
                <a:latin typeface="+mj-lt"/>
              </a:rPr>
              <a:t>TARIFF (70%)</a:t>
            </a:r>
          </a:p>
        </p:txBody>
      </p:sp>
      <p:sp>
        <p:nvSpPr>
          <p:cNvPr id="21" name="TextBox 20">
            <a:extLst>
              <a:ext uri="{FF2B5EF4-FFF2-40B4-BE49-F238E27FC236}">
                <a16:creationId xmlns:a16="http://schemas.microsoft.com/office/drawing/2014/main" id="{84EAB494-84FB-421D-A49A-061E1B2CBBA8}"/>
              </a:ext>
            </a:extLst>
          </p:cNvPr>
          <p:cNvSpPr txBox="1"/>
          <p:nvPr/>
        </p:nvSpPr>
        <p:spPr>
          <a:xfrm>
            <a:off x="168171" y="5422533"/>
            <a:ext cx="2743200" cy="1384995"/>
          </a:xfrm>
          <a:prstGeom prst="rect">
            <a:avLst/>
          </a:prstGeom>
          <a:noFill/>
        </p:spPr>
        <p:txBody>
          <a:bodyPr wrap="square" rtlCol="0">
            <a:spAutoFit/>
          </a:bodyPr>
          <a:lstStyle/>
          <a:p>
            <a:r>
              <a:rPr lang="en-US" sz="1400" dirty="0">
                <a:solidFill>
                  <a:schemeClr val="tx1">
                    <a:lumMod val="50000"/>
                    <a:lumOff val="50000"/>
                  </a:schemeClr>
                </a:solidFill>
                <a:latin typeface="+mn-lt"/>
              </a:rPr>
              <a:t>An input-output table allows us to decompose each sector’s output into intermediate consumption (inputs from other sectors) and value added by the sector</a:t>
            </a:r>
          </a:p>
        </p:txBody>
      </p:sp>
      <p:sp>
        <p:nvSpPr>
          <p:cNvPr id="22" name="TextBox 21">
            <a:extLst>
              <a:ext uri="{FF2B5EF4-FFF2-40B4-BE49-F238E27FC236}">
                <a16:creationId xmlns:a16="http://schemas.microsoft.com/office/drawing/2014/main" id="{FDF96A67-A7EC-44FF-A2F0-05092713DDCA}"/>
              </a:ext>
            </a:extLst>
          </p:cNvPr>
          <p:cNvSpPr txBox="1"/>
          <p:nvPr/>
        </p:nvSpPr>
        <p:spPr>
          <a:xfrm rot="19124280">
            <a:off x="1068908" y="2573639"/>
            <a:ext cx="1645920" cy="246221"/>
          </a:xfrm>
          <a:prstGeom prst="rect">
            <a:avLst/>
          </a:prstGeom>
          <a:solidFill>
            <a:schemeClr val="bg1"/>
          </a:solidFill>
          <a:ln>
            <a:solidFill>
              <a:srgbClr val="FF0000"/>
            </a:solidFill>
          </a:ln>
        </p:spPr>
        <p:txBody>
          <a:bodyPr wrap="square" rtlCol="0">
            <a:spAutoFit/>
          </a:bodyPr>
          <a:lstStyle/>
          <a:p>
            <a:pPr algn="ctr"/>
            <a:r>
              <a:rPr lang="es-UY" sz="1000" dirty="0">
                <a:solidFill>
                  <a:srgbClr val="FF0000"/>
                </a:solidFill>
                <a:latin typeface="+mj-lt"/>
              </a:rPr>
              <a:t>TARIFF (5%)</a:t>
            </a:r>
          </a:p>
        </p:txBody>
      </p:sp>
      <p:sp>
        <p:nvSpPr>
          <p:cNvPr id="32" name="TextBox 31">
            <a:extLst>
              <a:ext uri="{FF2B5EF4-FFF2-40B4-BE49-F238E27FC236}">
                <a16:creationId xmlns:a16="http://schemas.microsoft.com/office/drawing/2014/main" id="{22E12015-71E3-49AB-853D-27274DF3E9A2}"/>
              </a:ext>
            </a:extLst>
          </p:cNvPr>
          <p:cNvSpPr txBox="1"/>
          <p:nvPr/>
        </p:nvSpPr>
        <p:spPr>
          <a:xfrm>
            <a:off x="6058608" y="5314811"/>
            <a:ext cx="3085392" cy="1600438"/>
          </a:xfrm>
          <a:prstGeom prst="rect">
            <a:avLst/>
          </a:prstGeom>
          <a:noFill/>
        </p:spPr>
        <p:txBody>
          <a:bodyPr wrap="square">
            <a:spAutoFit/>
          </a:bodyPr>
          <a:lstStyle/>
          <a:p>
            <a:r>
              <a:rPr lang="en-US" sz="1400" i="0" dirty="0">
                <a:solidFill>
                  <a:schemeClr val="accent3">
                    <a:lumMod val="75000"/>
                  </a:schemeClr>
                </a:solidFill>
                <a:effectLst/>
                <a:latin typeface="+mn-lt"/>
              </a:rPr>
              <a:t>Parameters</a:t>
            </a:r>
          </a:p>
          <a:p>
            <a:r>
              <a:rPr lang="en-US" sz="1400" b="0" dirty="0">
                <a:latin typeface="+mn-lt"/>
              </a:rPr>
              <a:t>Remember that f</a:t>
            </a:r>
            <a:r>
              <a:rPr lang="en-US" sz="1400" b="0" i="0" dirty="0">
                <a:effectLst/>
                <a:latin typeface="+mn-lt"/>
              </a:rPr>
              <a:t>or the product differentiation framework we needed to specify the </a:t>
            </a:r>
            <a:r>
              <a:rPr lang="en-US" sz="1400" i="0" dirty="0">
                <a:solidFill>
                  <a:schemeClr val="accent3">
                    <a:lumMod val="75000"/>
                  </a:schemeClr>
                </a:solidFill>
                <a:effectLst/>
                <a:latin typeface="+mn-lt"/>
              </a:rPr>
              <a:t>initial varieties mix</a:t>
            </a:r>
            <a:r>
              <a:rPr lang="en-US" sz="1400" b="0" i="0" dirty="0">
                <a:effectLst/>
                <a:latin typeface="+mn-lt"/>
              </a:rPr>
              <a:t>, the </a:t>
            </a:r>
            <a:r>
              <a:rPr lang="en-US" sz="1400" i="0" dirty="0">
                <a:solidFill>
                  <a:schemeClr val="accent3">
                    <a:lumMod val="75000"/>
                  </a:schemeClr>
                </a:solidFill>
                <a:effectLst/>
                <a:latin typeface="+mn-lt"/>
              </a:rPr>
              <a:t>substitution elasticity </a:t>
            </a:r>
            <a:r>
              <a:rPr lang="en-US" sz="1400" b="0" i="0" dirty="0">
                <a:effectLst/>
                <a:latin typeface="+mn-lt"/>
              </a:rPr>
              <a:t>and the </a:t>
            </a:r>
            <a:r>
              <a:rPr lang="en-US" sz="1400" i="0" dirty="0">
                <a:solidFill>
                  <a:schemeClr val="accent3">
                    <a:lumMod val="75000"/>
                  </a:schemeClr>
                </a:solidFill>
                <a:effectLst/>
                <a:latin typeface="+mn-lt"/>
              </a:rPr>
              <a:t>domestic variety’s supply elasticity</a:t>
            </a:r>
            <a:r>
              <a:rPr lang="en-US" sz="1400" b="0" i="0" dirty="0">
                <a:effectLst/>
                <a:latin typeface="+mn-lt"/>
              </a:rPr>
              <a:t>.</a:t>
            </a:r>
            <a:r>
              <a:rPr lang="en-US" sz="1400" i="0" dirty="0">
                <a:solidFill>
                  <a:schemeClr val="tx1">
                    <a:lumMod val="50000"/>
                    <a:lumOff val="50000"/>
                  </a:schemeClr>
                </a:solidFill>
                <a:effectLst/>
                <a:latin typeface="+mn-lt"/>
              </a:rPr>
              <a:t> </a:t>
            </a:r>
            <a:endParaRPr lang="es-UY" sz="1400" dirty="0">
              <a:solidFill>
                <a:schemeClr val="tx1">
                  <a:lumMod val="50000"/>
                  <a:lumOff val="50000"/>
                </a:schemeClr>
              </a:solidFill>
              <a:latin typeface="+mn-lt"/>
            </a:endParaRPr>
          </a:p>
        </p:txBody>
      </p:sp>
    </p:spTree>
    <p:extLst>
      <p:ext uri="{BB962C8B-B14F-4D97-AF65-F5344CB8AC3E}">
        <p14:creationId xmlns:p14="http://schemas.microsoft.com/office/powerpoint/2010/main" val="324679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b="1" dirty="0"/>
              <a:t>Formatting of the </a:t>
            </a:r>
            <a:r>
              <a:rPr lang="en-US" sz="3000" b="1" dirty="0">
                <a:solidFill>
                  <a:srgbClr val="FF0000"/>
                </a:solidFill>
              </a:rPr>
              <a:t>tariff schedule</a:t>
            </a:r>
          </a:p>
        </p:txBody>
      </p:sp>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10</a:t>
            </a:fld>
            <a:endParaRPr lang="en-US" sz="1100" b="0">
              <a:latin typeface="+mn-lt"/>
            </a:endParaRPr>
          </a:p>
        </p:txBody>
      </p:sp>
      <p:sp>
        <p:nvSpPr>
          <p:cNvPr id="3" name="Rectangle 2">
            <a:extLst>
              <a:ext uri="{FF2B5EF4-FFF2-40B4-BE49-F238E27FC236}">
                <a16:creationId xmlns:a16="http://schemas.microsoft.com/office/drawing/2014/main" id="{A951F95D-8D5D-4590-B304-EF7B23DBDFCA}"/>
              </a:ext>
            </a:extLst>
          </p:cNvPr>
          <p:cNvSpPr/>
          <p:nvPr/>
        </p:nvSpPr>
        <p:spPr>
          <a:xfrm>
            <a:off x="356934" y="1528200"/>
            <a:ext cx="8552722" cy="369332"/>
          </a:xfrm>
          <a:prstGeom prst="rect">
            <a:avLst/>
          </a:prstGeom>
        </p:spPr>
        <p:txBody>
          <a:bodyPr wrap="square">
            <a:spAutoFit/>
          </a:bodyPr>
          <a:lstStyle/>
          <a:p>
            <a:pPr marL="0" indent="0"/>
            <a:r>
              <a:rPr lang="en-GB" sz="1800" kern="0" dirty="0">
                <a:solidFill>
                  <a:srgbClr val="021F43"/>
                </a:solidFill>
                <a:latin typeface="+mn-lt"/>
              </a:rPr>
              <a:t>The tariff-schedule needs to be formatted in a specific way to load into UTAS</a:t>
            </a:r>
          </a:p>
        </p:txBody>
      </p:sp>
      <p:graphicFrame>
        <p:nvGraphicFramePr>
          <p:cNvPr id="4" name="Table 3">
            <a:extLst>
              <a:ext uri="{FF2B5EF4-FFF2-40B4-BE49-F238E27FC236}">
                <a16:creationId xmlns:a16="http://schemas.microsoft.com/office/drawing/2014/main" id="{A73780F2-72CA-4BAC-8EBA-6E92608703B1}"/>
              </a:ext>
            </a:extLst>
          </p:cNvPr>
          <p:cNvGraphicFramePr>
            <a:graphicFrameLocks noGrp="1"/>
          </p:cNvGraphicFramePr>
          <p:nvPr>
            <p:extLst>
              <p:ext uri="{D42A27DB-BD31-4B8C-83A1-F6EECF244321}">
                <p14:modId xmlns:p14="http://schemas.microsoft.com/office/powerpoint/2010/main" val="1216491866"/>
              </p:ext>
            </p:extLst>
          </p:nvPr>
        </p:nvGraphicFramePr>
        <p:xfrm>
          <a:off x="5753799" y="2367399"/>
          <a:ext cx="2711249" cy="3240000"/>
        </p:xfrm>
        <a:graphic>
          <a:graphicData uri="http://schemas.openxmlformats.org/drawingml/2006/table">
            <a:tbl>
              <a:tblPr>
                <a:tableStyleId>{5C22544A-7EE6-4342-B048-85BDC9FD1C3A}</a:tableStyleId>
              </a:tblPr>
              <a:tblGrid>
                <a:gridCol w="1451249">
                  <a:extLst>
                    <a:ext uri="{9D8B030D-6E8A-4147-A177-3AD203B41FA5}">
                      <a16:colId xmlns:a16="http://schemas.microsoft.com/office/drawing/2014/main" val="4179678636"/>
                    </a:ext>
                  </a:extLst>
                </a:gridCol>
                <a:gridCol w="1260000">
                  <a:extLst>
                    <a:ext uri="{9D8B030D-6E8A-4147-A177-3AD203B41FA5}">
                      <a16:colId xmlns:a16="http://schemas.microsoft.com/office/drawing/2014/main" val="3950570182"/>
                    </a:ext>
                  </a:extLst>
                </a:gridCol>
              </a:tblGrid>
              <a:tr h="720000">
                <a:tc>
                  <a:txBody>
                    <a:bodyPr/>
                    <a:lstStyle/>
                    <a:p>
                      <a:pPr algn="ctr" fontAlgn="b"/>
                      <a:r>
                        <a:rPr lang="en-GB" sz="1400" b="0" i="0" u="none" strike="noStrike" dirty="0">
                          <a:solidFill>
                            <a:srgbClr val="000000"/>
                          </a:solidFill>
                          <a:effectLst/>
                          <a:latin typeface="Calibri" panose="020F0502020204030204" pitchFamily="34" charset="0"/>
                        </a:rPr>
                        <a:t>Column A</a:t>
                      </a:r>
                    </a:p>
                    <a:p>
                      <a:pPr algn="ctr" fontAlgn="b"/>
                      <a:r>
                        <a:rPr lang="en-GB" sz="1400" b="0" i="0" u="none" strike="noStrike" dirty="0">
                          <a:solidFill>
                            <a:srgbClr val="000000"/>
                          </a:solidFill>
                          <a:effectLst/>
                          <a:latin typeface="Calibri" panose="020F0502020204030204" pitchFamily="34" charset="0"/>
                        </a:rPr>
                        <a:t>-</a:t>
                      </a:r>
                    </a:p>
                    <a:p>
                      <a:pPr algn="ctr" fontAlgn="b"/>
                      <a:r>
                        <a:rPr lang="en-GB" sz="1400" b="0" i="0" u="none" strike="noStrike" dirty="0">
                          <a:solidFill>
                            <a:srgbClr val="000000"/>
                          </a:solidFill>
                          <a:effectLst/>
                          <a:latin typeface="Calibri" panose="020F0502020204030204" pitchFamily="34" charset="0"/>
                        </a:rPr>
                        <a:t>HS product code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Column B</a:t>
                      </a:r>
                    </a:p>
                    <a:p>
                      <a:pPr algn="ctr" fontAlgn="b"/>
                      <a:r>
                        <a:rPr lang="en-GB" sz="1400" b="0" i="0" u="none" strike="noStrike" dirty="0">
                          <a:solidFill>
                            <a:srgbClr val="000000"/>
                          </a:solidFill>
                          <a:effectLst/>
                          <a:latin typeface="Calibri" panose="020F0502020204030204" pitchFamily="34" charset="0"/>
                        </a:rPr>
                        <a:t>-</a:t>
                      </a:r>
                    </a:p>
                    <a:p>
                      <a:pPr algn="ctr" fontAlgn="b"/>
                      <a:r>
                        <a:rPr lang="en-GB" sz="1400" b="0" i="0" u="none" strike="noStrike" dirty="0">
                          <a:solidFill>
                            <a:srgbClr val="000000"/>
                          </a:solidFill>
                          <a:effectLst/>
                          <a:latin typeface="Calibri" panose="020F0502020204030204" pitchFamily="34" charset="0"/>
                        </a:rPr>
                        <a:t>Baseline Tariff</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4412226"/>
                  </a:ext>
                </a:extLst>
              </a:tr>
              <a:tr h="360000">
                <a:tc>
                  <a:txBody>
                    <a:bodyPr/>
                    <a:lstStyle/>
                    <a:p>
                      <a:pPr algn="ctr" fontAlgn="b"/>
                      <a:r>
                        <a:rPr lang="en-GB" sz="1400" b="0" i="0" u="none" strike="noStrike" dirty="0">
                          <a:solidFill>
                            <a:srgbClr val="000000"/>
                          </a:solidFill>
                          <a:effectLst/>
                          <a:latin typeface="Calibri" panose="020F0502020204030204" pitchFamily="34" charset="0"/>
                        </a:rPr>
                        <a:t>"0101.2100"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7.7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8659210"/>
                  </a:ext>
                </a:extLst>
              </a:tr>
              <a:tr h="360000">
                <a:tc>
                  <a:txBody>
                    <a:bodyPr/>
                    <a:lstStyle/>
                    <a:p>
                      <a:pPr algn="ctr" fontAlgn="b"/>
                      <a:r>
                        <a:rPr lang="en-GB" sz="1400" b="0" i="0" u="none" strike="noStrike">
                          <a:solidFill>
                            <a:srgbClr val="000000"/>
                          </a:solidFill>
                          <a:effectLst/>
                          <a:latin typeface="Calibri" panose="020F0502020204030204" pitchFamily="34" charset="0"/>
                        </a:rPr>
                        <a:t>"0101.2900"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3.0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6305507"/>
                  </a:ext>
                </a:extLst>
              </a:tr>
              <a:tr h="360000">
                <a:tc>
                  <a:txBody>
                    <a:bodyPr/>
                    <a:lstStyle/>
                    <a:p>
                      <a:pPr algn="ctr" fontAlgn="b"/>
                      <a:r>
                        <a:rPr lang="en-GB" sz="1400" b="0" i="0" u="none" strike="noStrike">
                          <a:solidFill>
                            <a:srgbClr val="000000"/>
                          </a:solidFill>
                          <a:effectLst/>
                          <a:latin typeface="Calibri" panose="020F0502020204030204" pitchFamily="34" charset="0"/>
                        </a:rPr>
                        <a:t>"0101.3000"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6126122"/>
                  </a:ext>
                </a:extLst>
              </a:tr>
              <a:tr h="360000">
                <a:tc>
                  <a:txBody>
                    <a:bodyPr/>
                    <a:lstStyle/>
                    <a:p>
                      <a:pPr algn="ctr" fontAlgn="b"/>
                      <a:r>
                        <a:rPr lang="en-GB" sz="1400" b="0" i="0" u="none" strike="noStrike">
                          <a:solidFill>
                            <a:srgbClr val="000000"/>
                          </a:solidFill>
                          <a:effectLst/>
                          <a:latin typeface="Calibri" panose="020F0502020204030204" pitchFamily="34" charset="0"/>
                        </a:rPr>
                        <a:t>"0101.9000"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4.7</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1508676"/>
                  </a:ext>
                </a:extLst>
              </a:tr>
              <a:tr h="360000">
                <a:tc>
                  <a:txBody>
                    <a:bodyPr/>
                    <a:lstStyle/>
                    <a:p>
                      <a:pPr algn="ctr" fontAlgn="b"/>
                      <a:r>
                        <a:rPr lang="en-GB" sz="1400" b="0" i="0" u="none" strike="noStrike">
                          <a:solidFill>
                            <a:srgbClr val="000000"/>
                          </a:solidFill>
                          <a:effectLst/>
                          <a:latin typeface="Calibri" panose="020F0502020204030204" pitchFamily="34" charset="0"/>
                        </a:rPr>
                        <a:t>"0102.2110"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0977251"/>
                  </a:ext>
                </a:extLst>
              </a:tr>
              <a:tr h="360000">
                <a:tc>
                  <a:txBody>
                    <a:bodyPr/>
                    <a:lstStyle/>
                    <a:p>
                      <a:pPr algn="ctr" fontAlgn="b"/>
                      <a:r>
                        <a:rPr lang="en-GB" sz="1400" b="0" i="0" u="none" strike="noStrike">
                          <a:solidFill>
                            <a:srgbClr val="000000"/>
                          </a:solidFill>
                          <a:effectLst/>
                          <a:latin typeface="Calibri" panose="020F0502020204030204" pitchFamily="34" charset="0"/>
                        </a:rPr>
                        <a:t>"0102.2120"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5.0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44547676"/>
                  </a:ext>
                </a:extLst>
              </a:tr>
              <a:tr h="360000">
                <a:tc>
                  <a:txBody>
                    <a:bodyPr/>
                    <a:lstStyle/>
                    <a:p>
                      <a:pPr algn="ctr" fontAlgn="b"/>
                      <a:r>
                        <a:rPr lang="en-GB" sz="1400" b="0" i="0" u="none" strike="noStrike" dirty="0">
                          <a:solidFill>
                            <a:srgbClr val="000000"/>
                          </a:solidFill>
                          <a:effectLst/>
                          <a:latin typeface="Calibri" panose="020F0502020204030204" pitchFamily="34" charset="0"/>
                        </a:rPr>
                        <a:t>"0102.2130"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GB" sz="1400" b="0" i="0" u="none" strike="noStrike" dirty="0">
                          <a:solidFill>
                            <a:srgbClr val="000000"/>
                          </a:solidFill>
                          <a:effectLst/>
                          <a:latin typeface="Calibri" panose="020F0502020204030204" pitchFamily="34" charset="0"/>
                        </a:rPr>
                        <a:t>0.0</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3669459"/>
                  </a:ext>
                </a:extLst>
              </a:tr>
            </a:tbl>
          </a:graphicData>
        </a:graphic>
      </p:graphicFrame>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E1F844DC-7B20-4051-B07C-2053C3081ECD}"/>
                  </a:ext>
                </a:extLst>
              </p:cNvPr>
              <p:cNvSpPr/>
              <p:nvPr/>
            </p:nvSpPr>
            <p:spPr>
              <a:xfrm>
                <a:off x="356933" y="2350506"/>
                <a:ext cx="5396865" cy="3262432"/>
              </a:xfrm>
              <a:prstGeom prst="rect">
                <a:avLst/>
              </a:prstGeom>
            </p:spPr>
            <p:txBody>
              <a:bodyPr wrap="square">
                <a:spAutoFit/>
              </a:bodyPr>
              <a:lstStyle/>
              <a:p>
                <a:pPr marL="457200" indent="-457200" eaLnBrk="0" hangingPunct="0">
                  <a:spcBef>
                    <a:spcPts val="2400"/>
                  </a:spcBef>
                  <a:buClr>
                    <a:srgbClr val="404040"/>
                  </a:buClr>
                  <a:buFont typeface="Arial" panose="020B0604020202020204" pitchFamily="34" charset="0"/>
                  <a:buChar char="•"/>
                  <a:tabLst>
                    <a:tab pos="8402638" algn="r"/>
                  </a:tabLst>
                </a:pPr>
                <a:r>
                  <a:rPr lang="en-GB" sz="1800" kern="0" dirty="0">
                    <a:solidFill>
                      <a:srgbClr val="021F43"/>
                    </a:solidFill>
                    <a:latin typeface="Arial"/>
                    <a:cs typeface="Arial"/>
                  </a:rPr>
                  <a:t>At HS 10, 8, or 6-digits</a:t>
                </a:r>
              </a:p>
              <a:p>
                <a:pPr marL="457200" indent="-457200" eaLnBrk="0" hangingPunct="0">
                  <a:spcBef>
                    <a:spcPts val="2400"/>
                  </a:spcBef>
                  <a:buClr>
                    <a:srgbClr val="404040"/>
                  </a:buClr>
                  <a:buFont typeface="Arial" panose="020B0604020202020204" pitchFamily="34" charset="0"/>
                  <a:buChar char="•"/>
                  <a:tabLst>
                    <a:tab pos="8402638" algn="r"/>
                  </a:tabLst>
                </a:pPr>
                <a:r>
                  <a:rPr lang="en-GB" sz="1800" kern="0" dirty="0">
                    <a:solidFill>
                      <a:srgbClr val="021F43"/>
                    </a:solidFill>
                    <a:latin typeface="Arial"/>
                    <a:cs typeface="Arial"/>
                  </a:rPr>
                  <a:t>HS codes should follow </a:t>
                </a:r>
                <a14:m>
                  <m:oMath xmlns:m="http://schemas.openxmlformats.org/officeDocument/2006/math">
                    <m:sSup>
                      <m:sSupPr>
                        <m:ctrlPr>
                          <a:rPr lang="en-GB" sz="1800" b="1" i="1" kern="0" smtClean="0">
                            <a:solidFill>
                              <a:srgbClr val="021F43"/>
                            </a:solidFill>
                            <a:latin typeface="Cambria Math" panose="02040503050406030204" pitchFamily="18" charset="0"/>
                            <a:cs typeface="Arial"/>
                          </a:rPr>
                        </m:ctrlPr>
                      </m:sSupPr>
                      <m:e>
                        <m:r>
                          <a:rPr lang="en-GB" sz="1800" b="1" i="1" kern="0" smtClean="0">
                            <a:solidFill>
                              <a:srgbClr val="021F43"/>
                            </a:solidFill>
                            <a:latin typeface="Cambria Math" panose="02040503050406030204" pitchFamily="18" charset="0"/>
                            <a:cs typeface="Arial"/>
                          </a:rPr>
                          <m:t>′′</m:t>
                        </m:r>
                        <m:r>
                          <a:rPr lang="en-GB" sz="1800" b="1" i="1" kern="0" smtClean="0">
                            <a:solidFill>
                              <a:srgbClr val="021F43"/>
                            </a:solidFill>
                            <a:latin typeface="Cambria Math" panose="02040503050406030204" pitchFamily="18" charset="0"/>
                            <a:cs typeface="Arial"/>
                          </a:rPr>
                          <m:t>𝑿𝑿𝑿𝑿</m:t>
                        </m:r>
                        <m:r>
                          <a:rPr lang="en-GB" sz="1800" b="1" i="1" kern="0" smtClean="0">
                            <a:solidFill>
                              <a:srgbClr val="021F43"/>
                            </a:solidFill>
                            <a:latin typeface="Cambria Math" panose="02040503050406030204" pitchFamily="18" charset="0"/>
                            <a:cs typeface="Arial"/>
                          </a:rPr>
                          <m:t>.</m:t>
                        </m:r>
                        <m:r>
                          <a:rPr lang="en-GB" sz="1800" b="1" i="1" kern="0" smtClean="0">
                            <a:solidFill>
                              <a:srgbClr val="021F43"/>
                            </a:solidFill>
                            <a:latin typeface="Cambria Math" panose="02040503050406030204" pitchFamily="18" charset="0"/>
                            <a:cs typeface="Arial"/>
                          </a:rPr>
                          <m:t>𝑿𝑿𝑿𝑿𝑿𝑿</m:t>
                        </m:r>
                      </m:e>
                      <m:sup>
                        <m:r>
                          <a:rPr lang="en-GB" sz="1800" b="1" i="1" kern="0" smtClean="0">
                            <a:solidFill>
                              <a:srgbClr val="021F43"/>
                            </a:solidFill>
                            <a:latin typeface="Cambria Math" panose="02040503050406030204" pitchFamily="18" charset="0"/>
                            <a:cs typeface="Arial"/>
                          </a:rPr>
                          <m:t>′′</m:t>
                        </m:r>
                      </m:sup>
                    </m:sSup>
                  </m:oMath>
                </a14:m>
                <a:r>
                  <a:rPr lang="en-GB" sz="1800" kern="0" dirty="0">
                    <a:solidFill>
                      <a:srgbClr val="021F43"/>
                    </a:solidFill>
                    <a:latin typeface="Arial"/>
                    <a:cs typeface="Arial"/>
                  </a:rPr>
                  <a:t> </a:t>
                </a:r>
                <a14:m>
                  <m:oMath xmlns:m="http://schemas.openxmlformats.org/officeDocument/2006/math">
                    <m:sSup>
                      <m:sSupPr>
                        <m:ctrlPr>
                          <a:rPr lang="en-GB" sz="1800" i="1" kern="0">
                            <a:solidFill>
                              <a:srgbClr val="021F43"/>
                            </a:solidFill>
                            <a:latin typeface="Cambria Math" panose="02040503050406030204" pitchFamily="18" charset="0"/>
                            <a:cs typeface="Arial"/>
                          </a:rPr>
                        </m:ctrlPr>
                      </m:sSupPr>
                      <m:e>
                        <m:r>
                          <a:rPr lang="en-GB" sz="1800" i="1" kern="0">
                            <a:solidFill>
                              <a:srgbClr val="021F43"/>
                            </a:solidFill>
                            <a:latin typeface="Cambria Math" panose="02040503050406030204" pitchFamily="18" charset="0"/>
                            <a:cs typeface="Arial"/>
                          </a:rPr>
                          <m:t>′′</m:t>
                        </m:r>
                        <m:r>
                          <a:rPr lang="en-GB" sz="1800" i="1" kern="0">
                            <a:solidFill>
                              <a:srgbClr val="021F43"/>
                            </a:solidFill>
                            <a:latin typeface="Cambria Math" panose="02040503050406030204" pitchFamily="18" charset="0"/>
                            <a:cs typeface="Arial"/>
                          </a:rPr>
                          <m:t>𝑿𝑿𝑿𝑿</m:t>
                        </m:r>
                        <m:r>
                          <a:rPr lang="en-GB" sz="1800" i="1" kern="0">
                            <a:solidFill>
                              <a:srgbClr val="021F43"/>
                            </a:solidFill>
                            <a:latin typeface="Cambria Math" panose="02040503050406030204" pitchFamily="18" charset="0"/>
                            <a:cs typeface="Arial"/>
                          </a:rPr>
                          <m:t>.</m:t>
                        </m:r>
                        <m:r>
                          <a:rPr lang="en-GB" sz="1800" i="1" kern="0">
                            <a:solidFill>
                              <a:srgbClr val="021F43"/>
                            </a:solidFill>
                            <a:latin typeface="Cambria Math" panose="02040503050406030204" pitchFamily="18" charset="0"/>
                            <a:cs typeface="Arial"/>
                          </a:rPr>
                          <m:t>𝑿𝑿𝑿𝑿</m:t>
                        </m:r>
                      </m:e>
                      <m:sup>
                        <m:r>
                          <a:rPr lang="en-GB" sz="1800" i="1" kern="0">
                            <a:solidFill>
                              <a:srgbClr val="021F43"/>
                            </a:solidFill>
                            <a:latin typeface="Cambria Math" panose="02040503050406030204" pitchFamily="18" charset="0"/>
                            <a:cs typeface="Arial"/>
                          </a:rPr>
                          <m:t>′′</m:t>
                        </m:r>
                      </m:sup>
                    </m:sSup>
                    <m:r>
                      <a:rPr lang="en-GB" sz="1800" i="1" kern="0">
                        <a:solidFill>
                          <a:srgbClr val="021F43"/>
                        </a:solidFill>
                        <a:latin typeface="Cambria Math" panose="02040503050406030204" pitchFamily="18" charset="0"/>
                        <a:cs typeface="Arial"/>
                      </a:rPr>
                      <m:t> </m:t>
                    </m:r>
                    <m:sSup>
                      <m:sSupPr>
                        <m:ctrlPr>
                          <a:rPr lang="en-GB" sz="1800" i="1" kern="0">
                            <a:solidFill>
                              <a:srgbClr val="021F43"/>
                            </a:solidFill>
                            <a:latin typeface="Cambria Math" panose="02040503050406030204" pitchFamily="18" charset="0"/>
                            <a:cs typeface="Arial"/>
                          </a:rPr>
                        </m:ctrlPr>
                      </m:sSupPr>
                      <m:e>
                        <m:r>
                          <a:rPr lang="en-GB" sz="1800" i="1" kern="0">
                            <a:solidFill>
                              <a:srgbClr val="021F43"/>
                            </a:solidFill>
                            <a:latin typeface="Cambria Math" panose="02040503050406030204" pitchFamily="18" charset="0"/>
                            <a:cs typeface="Arial"/>
                          </a:rPr>
                          <m:t>′′</m:t>
                        </m:r>
                        <m:r>
                          <a:rPr lang="en-GB" sz="1800" i="1" kern="0">
                            <a:solidFill>
                              <a:srgbClr val="021F43"/>
                            </a:solidFill>
                            <a:latin typeface="Cambria Math" panose="02040503050406030204" pitchFamily="18" charset="0"/>
                            <a:cs typeface="Arial"/>
                          </a:rPr>
                          <m:t>𝑿𝑿</m:t>
                        </m:r>
                        <m:r>
                          <a:rPr lang="en-GB" sz="1800" b="1" i="1" kern="0" smtClean="0">
                            <a:solidFill>
                              <a:srgbClr val="021F43"/>
                            </a:solidFill>
                            <a:latin typeface="Cambria Math" panose="02040503050406030204" pitchFamily="18" charset="0"/>
                            <a:cs typeface="Arial"/>
                          </a:rPr>
                          <m:t>𝑿𝑿</m:t>
                        </m:r>
                        <m:r>
                          <a:rPr lang="en-GB" sz="1800" i="1" kern="0">
                            <a:solidFill>
                              <a:srgbClr val="021F43"/>
                            </a:solidFill>
                            <a:latin typeface="Cambria Math" panose="02040503050406030204" pitchFamily="18" charset="0"/>
                            <a:cs typeface="Arial"/>
                          </a:rPr>
                          <m:t>.</m:t>
                        </m:r>
                        <m:r>
                          <a:rPr lang="en-GB" sz="1800" i="1" kern="0">
                            <a:solidFill>
                              <a:srgbClr val="021F43"/>
                            </a:solidFill>
                            <a:latin typeface="Cambria Math" panose="02040503050406030204" pitchFamily="18" charset="0"/>
                            <a:cs typeface="Arial"/>
                          </a:rPr>
                          <m:t>𝑿𝑿</m:t>
                        </m:r>
                      </m:e>
                      <m:sup>
                        <m:r>
                          <a:rPr lang="en-GB" sz="1800" i="1" kern="0">
                            <a:solidFill>
                              <a:srgbClr val="021F43"/>
                            </a:solidFill>
                            <a:latin typeface="Cambria Math" panose="02040503050406030204" pitchFamily="18" charset="0"/>
                            <a:cs typeface="Arial"/>
                          </a:rPr>
                          <m:t>′′</m:t>
                        </m:r>
                      </m:sup>
                    </m:sSup>
                  </m:oMath>
                </a14:m>
                <a:r>
                  <a:rPr lang="en-GB" sz="1800" kern="0" dirty="0">
                    <a:solidFill>
                      <a:srgbClr val="021F43"/>
                    </a:solidFill>
                    <a:latin typeface="Arial"/>
                    <a:cs typeface="Arial"/>
                  </a:rPr>
                  <a:t> format.</a:t>
                </a:r>
              </a:p>
              <a:p>
                <a:pPr marL="457200" indent="-457200" eaLnBrk="0" hangingPunct="0">
                  <a:spcBef>
                    <a:spcPts val="2400"/>
                  </a:spcBef>
                  <a:buClr>
                    <a:srgbClr val="404040"/>
                  </a:buClr>
                  <a:buFont typeface="Arial" panose="020B0604020202020204" pitchFamily="34" charset="0"/>
                  <a:buChar char="•"/>
                  <a:tabLst>
                    <a:tab pos="8402638" algn="r"/>
                  </a:tabLst>
                </a:pPr>
                <a:r>
                  <a:rPr lang="en-GB" sz="1800" kern="0" dirty="0">
                    <a:solidFill>
                      <a:srgbClr val="021F43"/>
                    </a:solidFill>
                    <a:latin typeface="Arial"/>
                    <a:cs typeface="Arial"/>
                  </a:rPr>
                  <a:t>Tariffs in percentage points.</a:t>
                </a:r>
              </a:p>
              <a:p>
                <a:pPr eaLnBrk="0" hangingPunct="0">
                  <a:spcBef>
                    <a:spcPts val="2400"/>
                  </a:spcBef>
                  <a:buClr>
                    <a:srgbClr val="404040"/>
                  </a:buClr>
                  <a:tabLst>
                    <a:tab pos="8402638" algn="r"/>
                  </a:tabLst>
                </a:pPr>
                <a:r>
                  <a:rPr lang="en-GB" sz="1800" kern="0" dirty="0">
                    <a:solidFill>
                      <a:srgbClr val="021F43"/>
                    </a:solidFill>
                    <a:latin typeface="Arial"/>
                    <a:cs typeface="Arial"/>
                  </a:rPr>
                  <a:t>Researcher choice: nominal tariffs or effectively applied tariffs (collected/imports)?</a:t>
                </a:r>
              </a:p>
              <a:p>
                <a:pPr marL="457200" indent="-457200" eaLnBrk="0" hangingPunct="0">
                  <a:spcBef>
                    <a:spcPts val="2400"/>
                  </a:spcBef>
                  <a:buClr>
                    <a:srgbClr val="404040"/>
                  </a:buClr>
                  <a:buFont typeface="Arial" panose="020B0604020202020204" pitchFamily="34" charset="0"/>
                  <a:buChar char="•"/>
                  <a:tabLst>
                    <a:tab pos="8402638" algn="r"/>
                  </a:tabLst>
                </a:pPr>
                <a:endParaRPr lang="en-GB" sz="1800" kern="0" dirty="0">
                  <a:solidFill>
                    <a:srgbClr val="021F43"/>
                  </a:solidFill>
                  <a:latin typeface="Arial"/>
                  <a:cs typeface="Arial"/>
                </a:endParaRPr>
              </a:p>
            </p:txBody>
          </p:sp>
        </mc:Choice>
        <mc:Fallback>
          <p:sp>
            <p:nvSpPr>
              <p:cNvPr id="7" name="Rectangle 6">
                <a:extLst>
                  <a:ext uri="{FF2B5EF4-FFF2-40B4-BE49-F238E27FC236}">
                    <a16:creationId xmlns:a16="http://schemas.microsoft.com/office/drawing/2014/main" id="{E1F844DC-7B20-4051-B07C-2053C3081ECD}"/>
                  </a:ext>
                </a:extLst>
              </p:cNvPr>
              <p:cNvSpPr>
                <a:spLocks noRot="1" noChangeAspect="1" noMove="1" noResize="1" noEditPoints="1" noAdjustHandles="1" noChangeArrowheads="1" noChangeShapeType="1" noTextEdit="1"/>
              </p:cNvSpPr>
              <p:nvPr/>
            </p:nvSpPr>
            <p:spPr>
              <a:xfrm>
                <a:off x="356933" y="2350506"/>
                <a:ext cx="5396865" cy="3262432"/>
              </a:xfrm>
              <a:prstGeom prst="rect">
                <a:avLst/>
              </a:prstGeom>
              <a:blipFill>
                <a:blip r:embed="rId3"/>
                <a:stretch>
                  <a:fillRect l="-1017" t="-1121"/>
                </a:stretch>
              </a:blipFill>
            </p:spPr>
            <p:txBody>
              <a:bodyPr/>
              <a:lstStyle/>
              <a:p>
                <a:r>
                  <a:rPr lang="en-US">
                    <a:noFill/>
                  </a:rPr>
                  <a:t> </a:t>
                </a:r>
              </a:p>
            </p:txBody>
          </p:sp>
        </mc:Fallback>
      </mc:AlternateContent>
    </p:spTree>
    <p:extLst>
      <p:ext uri="{BB962C8B-B14F-4D97-AF65-F5344CB8AC3E}">
        <p14:creationId xmlns:p14="http://schemas.microsoft.com/office/powerpoint/2010/main" val="192497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b="1" dirty="0">
                <a:solidFill>
                  <a:schemeClr val="tx1">
                    <a:lumMod val="50000"/>
                    <a:lumOff val="50000"/>
                  </a:schemeClr>
                </a:solidFill>
              </a:rPr>
              <a:t>input-output tables</a:t>
            </a:r>
            <a:r>
              <a:rPr lang="en-US" sz="3000" b="1" dirty="0"/>
              <a:t>: what are they?</a:t>
            </a:r>
          </a:p>
        </p:txBody>
      </p:sp>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11</a:t>
            </a:fld>
            <a:endParaRPr lang="en-US" sz="1100" b="0">
              <a:latin typeface="+mn-lt"/>
            </a:endParaRPr>
          </a:p>
        </p:txBody>
      </p:sp>
      <p:sp>
        <p:nvSpPr>
          <p:cNvPr id="3" name="Rectangle 2">
            <a:extLst>
              <a:ext uri="{FF2B5EF4-FFF2-40B4-BE49-F238E27FC236}">
                <a16:creationId xmlns:a16="http://schemas.microsoft.com/office/drawing/2014/main" id="{A951F95D-8D5D-4590-B304-EF7B23DBDFCA}"/>
              </a:ext>
            </a:extLst>
          </p:cNvPr>
          <p:cNvSpPr/>
          <p:nvPr/>
        </p:nvSpPr>
        <p:spPr>
          <a:xfrm>
            <a:off x="356934" y="1316830"/>
            <a:ext cx="8271499" cy="646331"/>
          </a:xfrm>
          <a:prstGeom prst="rect">
            <a:avLst/>
          </a:prstGeom>
        </p:spPr>
        <p:txBody>
          <a:bodyPr wrap="square">
            <a:spAutoFit/>
          </a:bodyPr>
          <a:lstStyle/>
          <a:p>
            <a:pPr marL="0" indent="0"/>
            <a:r>
              <a:rPr lang="en-GB" sz="1800" kern="0" dirty="0">
                <a:solidFill>
                  <a:srgbClr val="021F43"/>
                </a:solidFill>
                <a:latin typeface="+mn-lt"/>
              </a:rPr>
              <a:t>Input-Output tables represent how different sectors in an economy depend one other via input-output relationships.</a:t>
            </a:r>
          </a:p>
        </p:txBody>
      </p:sp>
      <p:sp>
        <p:nvSpPr>
          <p:cNvPr id="8" name="Rectangle 7">
            <a:extLst>
              <a:ext uri="{FF2B5EF4-FFF2-40B4-BE49-F238E27FC236}">
                <a16:creationId xmlns:a16="http://schemas.microsoft.com/office/drawing/2014/main" id="{0080E581-87E0-4FFA-A58B-A69208DECECB}"/>
              </a:ext>
            </a:extLst>
          </p:cNvPr>
          <p:cNvSpPr/>
          <p:nvPr/>
        </p:nvSpPr>
        <p:spPr>
          <a:xfrm>
            <a:off x="356934" y="5020377"/>
            <a:ext cx="8271499" cy="1754326"/>
          </a:xfrm>
          <a:prstGeom prst="rect">
            <a:avLst/>
          </a:prstGeom>
        </p:spPr>
        <p:txBody>
          <a:bodyPr wrap="square">
            <a:spAutoFit/>
          </a:bodyPr>
          <a:lstStyle/>
          <a:p>
            <a:pPr marL="0" indent="0"/>
            <a:r>
              <a:rPr lang="en-GB" sz="1400" kern="0" dirty="0">
                <a:solidFill>
                  <a:srgbClr val="021F43"/>
                </a:solidFill>
                <a:latin typeface="+mn-lt"/>
              </a:rPr>
              <a:t>UTAS is </a:t>
            </a:r>
            <a:r>
              <a:rPr lang="en-GB" sz="1400" kern="0" dirty="0">
                <a:solidFill>
                  <a:schemeClr val="tx1">
                    <a:lumMod val="50000"/>
                    <a:lumOff val="50000"/>
                  </a:schemeClr>
                </a:solidFill>
                <a:latin typeface="+mn-lt"/>
              </a:rPr>
              <a:t>flexible</a:t>
            </a:r>
            <a:r>
              <a:rPr lang="en-GB" sz="1400" kern="0" dirty="0">
                <a:solidFill>
                  <a:srgbClr val="021F43"/>
                </a:solidFill>
                <a:latin typeface="+mn-lt"/>
              </a:rPr>
              <a:t> with respect to the industry classification that can be used, presenting three alternatives: GTAP, ISIC or NAICS.</a:t>
            </a:r>
          </a:p>
          <a:p>
            <a:pPr marL="0" indent="0"/>
            <a:endParaRPr lang="en-GB" sz="500" kern="0" dirty="0">
              <a:solidFill>
                <a:srgbClr val="021F43"/>
              </a:solidFill>
              <a:latin typeface="+mn-lt"/>
            </a:endParaRPr>
          </a:p>
          <a:p>
            <a:pPr marL="0" indent="0"/>
            <a:r>
              <a:rPr lang="en-GB" sz="1400" kern="0" dirty="0">
                <a:solidFill>
                  <a:srgbClr val="021F43"/>
                </a:solidFill>
                <a:latin typeface="+mn-lt"/>
              </a:rPr>
              <a:t>However, the </a:t>
            </a:r>
            <a:r>
              <a:rPr lang="en-GB" sz="1400" kern="0" dirty="0">
                <a:solidFill>
                  <a:schemeClr val="tx1">
                    <a:lumMod val="50000"/>
                    <a:lumOff val="50000"/>
                  </a:schemeClr>
                </a:solidFill>
                <a:latin typeface="+mn-lt"/>
              </a:rPr>
              <a:t>data must be formatted in a specific way</a:t>
            </a:r>
            <a:r>
              <a:rPr lang="en-GB" sz="1400" kern="0" dirty="0">
                <a:solidFill>
                  <a:srgbClr val="021F43"/>
                </a:solidFill>
                <a:latin typeface="+mn-lt"/>
              </a:rPr>
              <a:t>: if there are N sectors (57 in the GTAP case), then the matrix should have N columns and N</a:t>
            </a:r>
            <a:r>
              <a:rPr lang="en-US" sz="1400" kern="0" dirty="0">
                <a:solidFill>
                  <a:srgbClr val="021F43"/>
                </a:solidFill>
                <a:latin typeface="+mn-lt"/>
              </a:rPr>
              <a:t>+3 rows (one row per sector + total intermediate consumption, total value added and total industry output).</a:t>
            </a:r>
            <a:endParaRPr lang="en-GB" sz="1400" kern="0" dirty="0">
              <a:solidFill>
                <a:srgbClr val="021F43"/>
              </a:solidFill>
              <a:latin typeface="+mn-lt"/>
            </a:endParaRPr>
          </a:p>
          <a:p>
            <a:pPr marL="0" indent="0"/>
            <a:endParaRPr lang="en-GB" sz="500" kern="0" dirty="0">
              <a:solidFill>
                <a:srgbClr val="021F43"/>
              </a:solidFill>
              <a:latin typeface="+mn-lt"/>
            </a:endParaRPr>
          </a:p>
          <a:p>
            <a:pPr marL="0" indent="0"/>
            <a:r>
              <a:rPr lang="en-GB" sz="1400" kern="0" dirty="0">
                <a:solidFill>
                  <a:srgbClr val="021F43"/>
                </a:solidFill>
                <a:latin typeface="+mn-lt"/>
              </a:rPr>
              <a:t>Moreover, the </a:t>
            </a:r>
            <a:r>
              <a:rPr lang="en-GB" sz="1400" kern="0" dirty="0">
                <a:solidFill>
                  <a:schemeClr val="tx1">
                    <a:lumMod val="50000"/>
                    <a:lumOff val="50000"/>
                  </a:schemeClr>
                </a:solidFill>
                <a:latin typeface="+mn-lt"/>
              </a:rPr>
              <a:t>names of the industries must be exactly equal to the names UTAS uses </a:t>
            </a:r>
            <a:r>
              <a:rPr lang="en-GB" sz="1400" kern="0" dirty="0">
                <a:solidFill>
                  <a:srgbClr val="021F43"/>
                </a:solidFill>
                <a:latin typeface="+mn-lt"/>
              </a:rPr>
              <a:t>(they vary according to the classification chosen). </a:t>
            </a:r>
            <a:r>
              <a:rPr lang="en-GB" sz="1400" kern="0" dirty="0">
                <a:solidFill>
                  <a:srgbClr val="021F43"/>
                </a:solidFill>
                <a:highlight>
                  <a:srgbClr val="FFFF00"/>
                </a:highlight>
                <a:latin typeface="+mn-lt"/>
              </a:rPr>
              <a:t>We will provide an Excel file with this information</a:t>
            </a:r>
            <a:r>
              <a:rPr lang="en-GB" sz="1400" kern="0" dirty="0">
                <a:solidFill>
                  <a:srgbClr val="021F43"/>
                </a:solidFill>
                <a:latin typeface="+mn-lt"/>
              </a:rPr>
              <a:t>.</a:t>
            </a:r>
          </a:p>
        </p:txBody>
      </p:sp>
      <p:grpSp>
        <p:nvGrpSpPr>
          <p:cNvPr id="4" name="Group 3">
            <a:extLst>
              <a:ext uri="{FF2B5EF4-FFF2-40B4-BE49-F238E27FC236}">
                <a16:creationId xmlns:a16="http://schemas.microsoft.com/office/drawing/2014/main" id="{7C7E0A68-6A30-407C-84F6-2D1EA48804BC}"/>
              </a:ext>
            </a:extLst>
          </p:cNvPr>
          <p:cNvGrpSpPr/>
          <p:nvPr/>
        </p:nvGrpSpPr>
        <p:grpSpPr>
          <a:xfrm>
            <a:off x="1297665" y="1983815"/>
            <a:ext cx="6548670" cy="3017520"/>
            <a:chOff x="1297665" y="1983815"/>
            <a:chExt cx="6548670" cy="3217695"/>
          </a:xfrm>
        </p:grpSpPr>
        <p:pic>
          <p:nvPicPr>
            <p:cNvPr id="7" name="Picture 6">
              <a:extLst>
                <a:ext uri="{FF2B5EF4-FFF2-40B4-BE49-F238E27FC236}">
                  <a16:creationId xmlns:a16="http://schemas.microsoft.com/office/drawing/2014/main" id="{56653775-A2A9-46C7-AB29-B1B900B7D4D5}"/>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297665" y="1983815"/>
              <a:ext cx="6548670" cy="3217695"/>
            </a:xfrm>
            <a:prstGeom prst="rect">
              <a:avLst/>
            </a:prstGeom>
          </p:spPr>
        </p:pic>
        <p:pic>
          <p:nvPicPr>
            <p:cNvPr id="11" name="Picture 10">
              <a:extLst>
                <a:ext uri="{FF2B5EF4-FFF2-40B4-BE49-F238E27FC236}">
                  <a16:creationId xmlns:a16="http://schemas.microsoft.com/office/drawing/2014/main" id="{29F52992-199A-48A5-BEDD-06B2CC891AF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5815" t="8582" r="68273" b="84992"/>
            <a:stretch/>
          </p:blipFill>
          <p:spPr>
            <a:xfrm>
              <a:off x="2269919" y="4853485"/>
              <a:ext cx="393809" cy="210312"/>
            </a:xfrm>
            <a:prstGeom prst="rect">
              <a:avLst/>
            </a:prstGeom>
            <a:solidFill>
              <a:schemeClr val="bg1"/>
            </a:solidFill>
          </p:spPr>
        </p:pic>
      </p:grpSp>
    </p:spTree>
    <p:extLst>
      <p:ext uri="{BB962C8B-B14F-4D97-AF65-F5344CB8AC3E}">
        <p14:creationId xmlns:p14="http://schemas.microsoft.com/office/powerpoint/2010/main" val="370244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2">
            <a:extLst>
              <a:ext uri="{FF2B5EF4-FFF2-40B4-BE49-F238E27FC236}">
                <a16:creationId xmlns:a16="http://schemas.microsoft.com/office/drawing/2014/main" id="{E31EC341-A3AE-4C22-A1D5-0E4E385FB839}"/>
              </a:ext>
            </a:extLst>
          </p:cNvPr>
          <p:cNvCxnSpPr>
            <a:cxnSpLocks/>
          </p:cNvCxnSpPr>
          <p:nvPr/>
        </p:nvCxnSpPr>
        <p:spPr bwMode="auto">
          <a:xfrm flipV="1">
            <a:off x="4617950" y="3740310"/>
            <a:ext cx="2160955" cy="137849"/>
          </a:xfrm>
          <a:prstGeom prst="straightConnector1">
            <a:avLst/>
          </a:prstGeom>
          <a:noFill/>
          <a:ln w="9525" cap="flat" cmpd="sng" algn="ctr">
            <a:solidFill>
              <a:schemeClr val="accent3">
                <a:lumMod val="75000"/>
              </a:schemeClr>
            </a:solidFill>
            <a:prstDash val="solid"/>
            <a:round/>
            <a:headEnd type="none" w="med" len="med"/>
            <a:tailEnd type="triangle"/>
          </a:ln>
          <a:effectLst/>
        </p:spPr>
      </p:cxnSp>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12</a:t>
            </a:fld>
            <a:endParaRPr lang="en-US" sz="1100" b="0">
              <a:latin typeface="+mn-lt"/>
            </a:endParaRPr>
          </a:p>
        </p:txBody>
      </p:sp>
      <p:sp>
        <p:nvSpPr>
          <p:cNvPr id="17" name="Title 1">
            <a:extLst>
              <a:ext uri="{FF2B5EF4-FFF2-40B4-BE49-F238E27FC236}">
                <a16:creationId xmlns:a16="http://schemas.microsoft.com/office/drawing/2014/main" id="{898069E8-62E9-45C9-80BE-7826B5D33FA2}"/>
              </a:ext>
            </a:extLst>
          </p:cNvPr>
          <p:cNvSpPr>
            <a:spLocks noGrp="1"/>
          </p:cNvSpPr>
          <p:nvPr>
            <p:ph type="title"/>
          </p:nvPr>
        </p:nvSpPr>
        <p:spPr>
          <a:xfrm>
            <a:off x="356934" y="119992"/>
            <a:ext cx="8717618" cy="938341"/>
          </a:xfrm>
        </p:spPr>
        <p:txBody>
          <a:bodyPr>
            <a:noAutofit/>
          </a:bodyPr>
          <a:lstStyle/>
          <a:p>
            <a:r>
              <a:rPr lang="en-US" sz="2800" b="1" cap="none" dirty="0">
                <a:solidFill>
                  <a:schemeClr val="tx2"/>
                </a:solidFill>
                <a:latin typeface="Arial" pitchFamily="34" charset="0"/>
                <a:cs typeface="Arial" pitchFamily="34" charset="0"/>
              </a:rPr>
              <a:t>CONCORDANCE FROM PRODUCTS TO SECTORS</a:t>
            </a:r>
            <a:br>
              <a:rPr lang="en-US" sz="1800" b="1" cap="none" dirty="0">
                <a:solidFill>
                  <a:schemeClr val="tx2"/>
                </a:solidFill>
                <a:latin typeface="Arial" pitchFamily="34" charset="0"/>
                <a:cs typeface="Arial" pitchFamily="34" charset="0"/>
              </a:rPr>
            </a:br>
            <a:r>
              <a:rPr lang="en-US" sz="1600" b="1" cap="none" dirty="0">
                <a:solidFill>
                  <a:schemeClr val="tx2"/>
                </a:solidFill>
                <a:latin typeface="Arial" pitchFamily="34" charset="0"/>
                <a:cs typeface="Arial" pitchFamily="34" charset="0"/>
              </a:rPr>
              <a:t>Note that tariff data is available at the product level (e.g., HS 6 or 8 digit), while input-output tables are at the GTAP sector (industry) level. </a:t>
            </a:r>
            <a:endParaRPr lang="en-US" sz="1800" b="1" cap="none" dirty="0">
              <a:solidFill>
                <a:schemeClr val="tx2"/>
              </a:solidFill>
              <a:latin typeface="Arial" pitchFamily="34" charset="0"/>
              <a:cs typeface="Arial" pitchFamily="34" charset="0"/>
            </a:endParaRPr>
          </a:p>
        </p:txBody>
      </p:sp>
      <p:sp>
        <p:nvSpPr>
          <p:cNvPr id="2" name="TextBox 1">
            <a:extLst>
              <a:ext uri="{FF2B5EF4-FFF2-40B4-BE49-F238E27FC236}">
                <a16:creationId xmlns:a16="http://schemas.microsoft.com/office/drawing/2014/main" id="{E4652858-9F42-4571-8BBF-E4885B6BF3ED}"/>
              </a:ext>
            </a:extLst>
          </p:cNvPr>
          <p:cNvSpPr txBox="1">
            <a:spLocks/>
          </p:cNvSpPr>
          <p:nvPr/>
        </p:nvSpPr>
        <p:spPr>
          <a:xfrm>
            <a:off x="239820" y="1464200"/>
            <a:ext cx="8664359" cy="798653"/>
          </a:xfrm>
          <a:prstGeom prst="rect">
            <a:avLst/>
          </a:prstGeom>
          <a:solidFill>
            <a:schemeClr val="bg1"/>
          </a:solidFill>
        </p:spPr>
        <p:txBody>
          <a:bodyPr wrap="square" rtlCol="0">
            <a:noAutofit/>
          </a:bodyPr>
          <a:lstStyle/>
          <a:p>
            <a:r>
              <a:rPr lang="es-UY" sz="2000" dirty="0">
                <a:latin typeface="+mn-lt"/>
              </a:rPr>
              <a:t>THE UTAS TOOL MATCHES THE </a:t>
            </a:r>
            <a:r>
              <a:rPr lang="es-UY" sz="2000" dirty="0">
                <a:solidFill>
                  <a:srgbClr val="FF0000"/>
                </a:solidFill>
                <a:latin typeface="+mn-lt"/>
              </a:rPr>
              <a:t>TARIFF DATA AT THE PRODUCT LEVEL </a:t>
            </a:r>
            <a:r>
              <a:rPr lang="es-UY" sz="2000" dirty="0">
                <a:latin typeface="+mn-lt"/>
              </a:rPr>
              <a:t>WITH THE</a:t>
            </a:r>
            <a:r>
              <a:rPr lang="es-UY" sz="2000" dirty="0">
                <a:solidFill>
                  <a:schemeClr val="tx1">
                    <a:lumMod val="50000"/>
                    <a:lumOff val="50000"/>
                  </a:schemeClr>
                </a:solidFill>
                <a:latin typeface="+mn-lt"/>
              </a:rPr>
              <a:t> SECTORS </a:t>
            </a:r>
            <a:r>
              <a:rPr lang="es-UY" sz="2000" dirty="0">
                <a:solidFill>
                  <a:schemeClr val="tx2"/>
                </a:solidFill>
                <a:latin typeface="+mn-lt"/>
              </a:rPr>
              <a:t>USING A </a:t>
            </a:r>
            <a:r>
              <a:rPr lang="es-UY" sz="2000" dirty="0">
                <a:solidFill>
                  <a:schemeClr val="accent3">
                    <a:lumMod val="75000"/>
                  </a:schemeClr>
                </a:solidFill>
                <a:latin typeface="+mn-lt"/>
              </a:rPr>
              <a:t>CONCORDANCE</a:t>
            </a:r>
          </a:p>
        </p:txBody>
      </p:sp>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38352640-1794-4156-87E6-75497DD3A3BD}"/>
                  </a:ext>
                </a:extLst>
              </p:cNvPr>
              <p:cNvSpPr txBox="1">
                <a:spLocks/>
              </p:cNvSpPr>
              <p:nvPr/>
            </p:nvSpPr>
            <p:spPr>
              <a:xfrm>
                <a:off x="392222" y="2568041"/>
                <a:ext cx="4422846" cy="2857368"/>
              </a:xfrm>
              <a:prstGeom prst="rect">
                <a:avLst/>
              </a:prstGeom>
              <a:solidFill>
                <a:schemeClr val="bg1"/>
              </a:solidFill>
            </p:spPr>
            <p:txBody>
              <a:bodyPr wrap="square" rtlCol="0">
                <a:noAutofit/>
              </a:bodyPr>
              <a:lstStyle/>
              <a:p>
                <a:r>
                  <a:rPr lang="en-US" sz="2000" u="sng" dirty="0">
                    <a:solidFill>
                      <a:srgbClr val="FF0000"/>
                    </a:solidFill>
                    <a:latin typeface="+mn-lt"/>
                  </a:rPr>
                  <a:t>TARIFF LINES (PRODUCT LEVEL)</a:t>
                </a:r>
              </a:p>
              <a:p>
                <a:endParaRPr lang="en-US" sz="1400" dirty="0">
                  <a:solidFill>
                    <a:srgbClr val="FF0000"/>
                  </a:solidFill>
                  <a:latin typeface="+mn-lt"/>
                </a:endParaRPr>
              </a:p>
              <a:p>
                <a:r>
                  <a:rPr lang="en-US" sz="1400" dirty="0">
                    <a:solidFill>
                      <a:srgbClr val="FF0000"/>
                    </a:solidFill>
                    <a:latin typeface="+mn-lt"/>
                  </a:rPr>
                  <a:t>100610    Cereals; rice in the husk</a:t>
                </a:r>
              </a:p>
              <a:p>
                <a:r>
                  <a:rPr lang="en-US" sz="1400" dirty="0">
                    <a:solidFill>
                      <a:srgbClr val="FF0000"/>
                    </a:solidFill>
                  </a:rPr>
                  <a:t> </a:t>
                </a:r>
                <a14:m>
                  <m:oMath xmlns:m="http://schemas.openxmlformats.org/officeDocument/2006/math">
                    <m:r>
                      <a:rPr lang="en-US" sz="1400" i="1" smtClean="0">
                        <a:solidFill>
                          <a:srgbClr val="FF0000"/>
                        </a:solidFill>
                        <a:latin typeface="Cambria Math" panose="02040503050406030204" pitchFamily="18" charset="0"/>
                      </a:rPr>
                      <m:t>⋮</m:t>
                    </m:r>
                  </m:oMath>
                </a14:m>
                <a:endParaRPr lang="en-US" sz="1400" dirty="0">
                  <a:solidFill>
                    <a:srgbClr val="FF0000"/>
                  </a:solidFill>
                  <a:latin typeface="+mn-lt"/>
                </a:endParaRPr>
              </a:p>
              <a:p>
                <a:r>
                  <a:rPr lang="en-US" sz="1400" dirty="0">
                    <a:solidFill>
                      <a:srgbClr val="FF0000"/>
                    </a:solidFill>
                    <a:latin typeface="+mn-lt"/>
                  </a:rPr>
                  <a:t>720610    Iron or non-alloy steel; ingots </a:t>
                </a:r>
              </a:p>
              <a:p>
                <a:r>
                  <a:rPr lang="en-US" sz="1400" dirty="0">
                    <a:solidFill>
                      <a:srgbClr val="FF0000"/>
                    </a:solidFill>
                    <a:latin typeface="+mn-lt"/>
                  </a:rPr>
                  <a:t>720690    Iron or non-alloy steel; primary forms</a:t>
                </a:r>
              </a:p>
              <a:p>
                <a:r>
                  <a:rPr lang="en-US" sz="1400" dirty="0">
                    <a:solidFill>
                      <a:srgbClr val="FF0000"/>
                    </a:solidFill>
                  </a:rPr>
                  <a:t> </a:t>
                </a:r>
                <a14:m>
                  <m:oMath xmlns:m="http://schemas.openxmlformats.org/officeDocument/2006/math">
                    <m:r>
                      <a:rPr lang="en-US" sz="1400" i="1" smtClean="0">
                        <a:solidFill>
                          <a:srgbClr val="FF0000"/>
                        </a:solidFill>
                        <a:latin typeface="Cambria Math" panose="02040503050406030204" pitchFamily="18" charset="0"/>
                      </a:rPr>
                      <m:t>⋮</m:t>
                    </m:r>
                  </m:oMath>
                </a14:m>
                <a:endParaRPr lang="en-US" sz="1400" dirty="0">
                  <a:solidFill>
                    <a:srgbClr val="FF0000"/>
                  </a:solidFill>
                  <a:latin typeface="+mn-lt"/>
                </a:endParaRPr>
              </a:p>
              <a:p>
                <a:r>
                  <a:rPr lang="en-US" sz="1400" dirty="0">
                    <a:solidFill>
                      <a:srgbClr val="FF0000"/>
                    </a:solidFill>
                    <a:latin typeface="+mn-lt"/>
                  </a:rPr>
                  <a:t>840731    Engines; reciprocating piston engines</a:t>
                </a:r>
              </a:p>
              <a:p>
                <a:r>
                  <a:rPr lang="en-US" sz="1400" dirty="0">
                    <a:solidFill>
                      <a:srgbClr val="FF0000"/>
                    </a:solidFill>
                  </a:rPr>
                  <a:t> </a:t>
                </a:r>
                <a14:m>
                  <m:oMath xmlns:m="http://schemas.openxmlformats.org/officeDocument/2006/math">
                    <m:r>
                      <a:rPr lang="en-US" sz="1400" i="1" smtClean="0">
                        <a:solidFill>
                          <a:srgbClr val="FF0000"/>
                        </a:solidFill>
                        <a:latin typeface="Cambria Math" panose="02040503050406030204" pitchFamily="18" charset="0"/>
                      </a:rPr>
                      <m:t>⋮</m:t>
                    </m:r>
                  </m:oMath>
                </a14:m>
                <a:endParaRPr lang="en-US" sz="1400" dirty="0">
                  <a:solidFill>
                    <a:srgbClr val="FF0000"/>
                  </a:solidFill>
                  <a:latin typeface="+mn-lt"/>
                </a:endParaRPr>
              </a:p>
              <a:p>
                <a:r>
                  <a:rPr lang="en-US" sz="1400" dirty="0">
                    <a:solidFill>
                      <a:srgbClr val="FF0000"/>
                    </a:solidFill>
                    <a:latin typeface="+mn-lt"/>
                  </a:rPr>
                  <a:t>870332    Vehicles; w/ only compression-ignition...</a:t>
                </a:r>
              </a:p>
              <a:p>
                <a:endParaRPr lang="en-US" sz="1400" dirty="0">
                  <a:solidFill>
                    <a:srgbClr val="FF0000"/>
                  </a:solidFill>
                  <a:latin typeface="+mn-lt"/>
                </a:endParaRPr>
              </a:p>
              <a:p>
                <a:endParaRPr lang="en-US" sz="2000" dirty="0">
                  <a:solidFill>
                    <a:srgbClr val="FF0000"/>
                  </a:solidFill>
                  <a:latin typeface="+mn-lt"/>
                </a:endParaRPr>
              </a:p>
            </p:txBody>
          </p:sp>
        </mc:Choice>
        <mc:Fallback xmlns="">
          <p:sp>
            <p:nvSpPr>
              <p:cNvPr id="21" name="TextBox 20">
                <a:extLst>
                  <a:ext uri="{FF2B5EF4-FFF2-40B4-BE49-F238E27FC236}">
                    <a16:creationId xmlns:a16="http://schemas.microsoft.com/office/drawing/2014/main" id="{38352640-1794-4156-87E6-75497DD3A3BD}"/>
                  </a:ext>
                </a:extLst>
              </p:cNvPr>
              <p:cNvSpPr txBox="1">
                <a:spLocks noRot="1" noChangeAspect="1" noMove="1" noResize="1" noEditPoints="1" noAdjustHandles="1" noChangeArrowheads="1" noChangeShapeType="1" noTextEdit="1"/>
              </p:cNvSpPr>
              <p:nvPr/>
            </p:nvSpPr>
            <p:spPr>
              <a:xfrm>
                <a:off x="392222" y="2568041"/>
                <a:ext cx="4422846" cy="2857368"/>
              </a:xfrm>
              <a:prstGeom prst="rect">
                <a:avLst/>
              </a:prstGeom>
              <a:blipFill>
                <a:blip r:embed="rId3"/>
                <a:stretch>
                  <a:fillRect l="-1377" t="-853"/>
                </a:stretch>
              </a:blipFill>
            </p:spPr>
            <p:txBody>
              <a:bodyPr/>
              <a:lstStyle/>
              <a:p>
                <a:r>
                  <a:rPr lang="es-UY">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5AC7776D-42E4-46B1-9CA2-7EEA3C05717A}"/>
                  </a:ext>
                </a:extLst>
              </p:cNvPr>
              <p:cNvSpPr txBox="1">
                <a:spLocks/>
              </p:cNvSpPr>
              <p:nvPr/>
            </p:nvSpPr>
            <p:spPr>
              <a:xfrm>
                <a:off x="5710658" y="2568041"/>
                <a:ext cx="2888719" cy="2857368"/>
              </a:xfrm>
              <a:prstGeom prst="rect">
                <a:avLst/>
              </a:prstGeom>
              <a:noFill/>
            </p:spPr>
            <p:txBody>
              <a:bodyPr wrap="square" rtlCol="0">
                <a:noAutofit/>
              </a:bodyPr>
              <a:lstStyle/>
              <a:p>
                <a:pPr algn="r"/>
                <a:r>
                  <a:rPr lang="es-UY" sz="2000" u="sng" dirty="0">
                    <a:solidFill>
                      <a:schemeClr val="tx1">
                        <a:lumMod val="50000"/>
                        <a:lumOff val="50000"/>
                      </a:schemeClr>
                    </a:solidFill>
                    <a:latin typeface="+mn-lt"/>
                  </a:rPr>
                  <a:t>INDUSTRIES (GTAP)</a:t>
                </a:r>
              </a:p>
              <a:p>
                <a:pPr algn="r"/>
                <a:endParaRPr lang="es-UY" sz="1400" dirty="0">
                  <a:solidFill>
                    <a:schemeClr val="tx1">
                      <a:lumMod val="50000"/>
                      <a:lumOff val="50000"/>
                    </a:schemeClr>
                  </a:solidFill>
                  <a:latin typeface="+mn-lt"/>
                </a:endParaRPr>
              </a:p>
              <a:p>
                <a:pPr algn="r"/>
                <a:r>
                  <a:rPr lang="en-US" sz="1400" dirty="0">
                    <a:solidFill>
                      <a:schemeClr val="tx1">
                        <a:lumMod val="50000"/>
                        <a:lumOff val="50000"/>
                      </a:schemeClr>
                    </a:solidFill>
                    <a:latin typeface="+mn-lt"/>
                  </a:rPr>
                  <a:t>PDR - Paddy rice</a:t>
                </a:r>
              </a:p>
              <a:p>
                <a:pPr algn="r"/>
                <a:r>
                  <a:rPr lang="en-US" sz="1400" dirty="0">
                    <a:solidFill>
                      <a:schemeClr val="tx1">
                        <a:lumMod val="50000"/>
                        <a:lumOff val="50000"/>
                      </a:schemeClr>
                    </a:solidFill>
                  </a:rPr>
                  <a:t> </a:t>
                </a:r>
                <a14:m>
                  <m:oMath xmlns:m="http://schemas.openxmlformats.org/officeDocument/2006/math">
                    <m:r>
                      <a:rPr lang="en-US" sz="1400" i="1" smtClean="0">
                        <a:solidFill>
                          <a:schemeClr val="tx1">
                            <a:lumMod val="50000"/>
                            <a:lumOff val="50000"/>
                          </a:schemeClr>
                        </a:solidFill>
                        <a:latin typeface="Cambria Math" panose="02040503050406030204" pitchFamily="18" charset="0"/>
                      </a:rPr>
                      <m:t>⋮</m:t>
                    </m:r>
                  </m:oMath>
                </a14:m>
                <a:endParaRPr lang="en-US" sz="1400" dirty="0">
                  <a:solidFill>
                    <a:schemeClr val="tx1">
                      <a:lumMod val="50000"/>
                      <a:lumOff val="50000"/>
                    </a:schemeClr>
                  </a:solidFill>
                  <a:latin typeface="+mn-lt"/>
                </a:endParaRPr>
              </a:p>
              <a:p>
                <a:pPr algn="r"/>
                <a:r>
                  <a:rPr lang="en-US" sz="1400" dirty="0">
                    <a:solidFill>
                      <a:schemeClr val="tx1">
                        <a:lumMod val="50000"/>
                        <a:lumOff val="50000"/>
                      </a:schemeClr>
                    </a:solidFill>
                    <a:latin typeface="+mn-lt"/>
                  </a:rPr>
                  <a:t>I_S - Ferrous metals</a:t>
                </a:r>
                <a:endParaRPr lang="es-UY" sz="1400" dirty="0">
                  <a:solidFill>
                    <a:schemeClr val="tx1">
                      <a:lumMod val="50000"/>
                      <a:lumOff val="50000"/>
                    </a:schemeClr>
                  </a:solidFill>
                  <a:latin typeface="+mn-lt"/>
                </a:endParaRPr>
              </a:p>
              <a:p>
                <a:pPr algn="r"/>
                <a:endParaRPr lang="en-US" sz="1400" dirty="0">
                  <a:solidFill>
                    <a:schemeClr val="tx1">
                      <a:lumMod val="50000"/>
                      <a:lumOff val="50000"/>
                    </a:schemeClr>
                  </a:solidFill>
                </a:endParaRPr>
              </a:p>
              <a:p>
                <a:pPr algn="r"/>
                <a:r>
                  <a:rPr lang="en-US" sz="1400" dirty="0">
                    <a:solidFill>
                      <a:schemeClr val="tx1">
                        <a:lumMod val="50000"/>
                        <a:lumOff val="50000"/>
                      </a:schemeClr>
                    </a:solidFill>
                  </a:rPr>
                  <a:t> </a:t>
                </a:r>
                <a14:m>
                  <m:oMath xmlns:m="http://schemas.openxmlformats.org/officeDocument/2006/math">
                    <m:r>
                      <a:rPr lang="en-US" sz="1400" i="1" smtClean="0">
                        <a:solidFill>
                          <a:schemeClr val="tx1">
                            <a:lumMod val="50000"/>
                            <a:lumOff val="50000"/>
                          </a:schemeClr>
                        </a:solidFill>
                        <a:latin typeface="Cambria Math" panose="02040503050406030204" pitchFamily="18" charset="0"/>
                      </a:rPr>
                      <m:t>⋮</m:t>
                    </m:r>
                  </m:oMath>
                </a14:m>
                <a:endParaRPr lang="en-US" sz="1400" dirty="0">
                  <a:solidFill>
                    <a:schemeClr val="tx1">
                      <a:lumMod val="50000"/>
                      <a:lumOff val="50000"/>
                    </a:schemeClr>
                  </a:solidFill>
                </a:endParaRPr>
              </a:p>
              <a:p>
                <a:pPr algn="r"/>
                <a:r>
                  <a:rPr lang="en-US" sz="1400" dirty="0">
                    <a:solidFill>
                      <a:schemeClr val="tx1">
                        <a:lumMod val="50000"/>
                        <a:lumOff val="50000"/>
                      </a:schemeClr>
                    </a:solidFill>
                    <a:latin typeface="+mn-lt"/>
                  </a:rPr>
                  <a:t>MVH - Motor vehicles and parts</a:t>
                </a:r>
              </a:p>
              <a:p>
                <a:pPr algn="r"/>
                <a:endParaRPr lang="es-UY" sz="1400" dirty="0">
                  <a:solidFill>
                    <a:schemeClr val="tx1">
                      <a:lumMod val="50000"/>
                      <a:lumOff val="50000"/>
                    </a:schemeClr>
                  </a:solidFill>
                  <a:latin typeface="+mn-lt"/>
                </a:endParaRPr>
              </a:p>
              <a:p>
                <a:pPr algn="r"/>
                <a:endParaRPr lang="es-UY" sz="2000" dirty="0">
                  <a:solidFill>
                    <a:schemeClr val="tx1">
                      <a:lumMod val="50000"/>
                      <a:lumOff val="50000"/>
                    </a:schemeClr>
                  </a:solidFill>
                  <a:latin typeface="+mn-lt"/>
                </a:endParaRPr>
              </a:p>
            </p:txBody>
          </p:sp>
        </mc:Choice>
        <mc:Fallback xmlns="">
          <p:sp>
            <p:nvSpPr>
              <p:cNvPr id="23" name="TextBox 22">
                <a:extLst>
                  <a:ext uri="{FF2B5EF4-FFF2-40B4-BE49-F238E27FC236}">
                    <a16:creationId xmlns:a16="http://schemas.microsoft.com/office/drawing/2014/main" id="{5AC7776D-42E4-46B1-9CA2-7EEA3C05717A}"/>
                  </a:ext>
                </a:extLst>
              </p:cNvPr>
              <p:cNvSpPr txBox="1">
                <a:spLocks noRot="1" noChangeAspect="1" noMove="1" noResize="1" noEditPoints="1" noAdjustHandles="1" noChangeArrowheads="1" noChangeShapeType="1" noTextEdit="1"/>
              </p:cNvSpPr>
              <p:nvPr/>
            </p:nvSpPr>
            <p:spPr>
              <a:xfrm>
                <a:off x="5710658" y="2568041"/>
                <a:ext cx="2888719" cy="2857368"/>
              </a:xfrm>
              <a:prstGeom prst="rect">
                <a:avLst/>
              </a:prstGeom>
              <a:blipFill>
                <a:blip r:embed="rId4"/>
                <a:stretch>
                  <a:fillRect t="-853" r="-2110"/>
                </a:stretch>
              </a:blipFill>
            </p:spPr>
            <p:txBody>
              <a:bodyPr/>
              <a:lstStyle/>
              <a:p>
                <a:r>
                  <a:rPr lang="es-UY">
                    <a:noFill/>
                  </a:rPr>
                  <a:t> </a:t>
                </a:r>
              </a:p>
            </p:txBody>
          </p:sp>
        </mc:Fallback>
      </mc:AlternateContent>
      <p:cxnSp>
        <p:nvCxnSpPr>
          <p:cNvPr id="6" name="Straight Arrow Connector 5">
            <a:extLst>
              <a:ext uri="{FF2B5EF4-FFF2-40B4-BE49-F238E27FC236}">
                <a16:creationId xmlns:a16="http://schemas.microsoft.com/office/drawing/2014/main" id="{872E3814-7032-4668-9C21-65B255005CF3}"/>
              </a:ext>
            </a:extLst>
          </p:cNvPr>
          <p:cNvCxnSpPr/>
          <p:nvPr/>
        </p:nvCxnSpPr>
        <p:spPr bwMode="auto">
          <a:xfrm>
            <a:off x="3443467" y="3245160"/>
            <a:ext cx="3541853" cy="0"/>
          </a:xfrm>
          <a:prstGeom prst="straightConnector1">
            <a:avLst/>
          </a:prstGeom>
          <a:noFill/>
          <a:ln w="9525" cap="flat" cmpd="sng" algn="ctr">
            <a:solidFill>
              <a:schemeClr val="accent3">
                <a:lumMod val="75000"/>
              </a:schemeClr>
            </a:solidFill>
            <a:prstDash val="solid"/>
            <a:round/>
            <a:headEnd type="none" w="med" len="med"/>
            <a:tailEnd type="triangle"/>
          </a:ln>
          <a:effectLst/>
        </p:spPr>
      </p:cxnSp>
      <p:cxnSp>
        <p:nvCxnSpPr>
          <p:cNvPr id="24" name="Straight Arrow Connector 23">
            <a:extLst>
              <a:ext uri="{FF2B5EF4-FFF2-40B4-BE49-F238E27FC236}">
                <a16:creationId xmlns:a16="http://schemas.microsoft.com/office/drawing/2014/main" id="{BC663926-CF86-4091-9C18-8FE599E7FAD5}"/>
              </a:ext>
            </a:extLst>
          </p:cNvPr>
          <p:cNvCxnSpPr>
            <a:cxnSpLocks/>
          </p:cNvCxnSpPr>
          <p:nvPr/>
        </p:nvCxnSpPr>
        <p:spPr bwMode="auto">
          <a:xfrm>
            <a:off x="3873564" y="3663778"/>
            <a:ext cx="2905341" cy="0"/>
          </a:xfrm>
          <a:prstGeom prst="straightConnector1">
            <a:avLst/>
          </a:prstGeom>
          <a:noFill/>
          <a:ln w="9525" cap="flat" cmpd="sng" algn="ctr">
            <a:solidFill>
              <a:schemeClr val="accent3">
                <a:lumMod val="75000"/>
              </a:schemeClr>
            </a:solidFill>
            <a:prstDash val="solid"/>
            <a:round/>
            <a:headEnd type="none" w="med" len="med"/>
            <a:tailEnd type="triangle"/>
          </a:ln>
          <a:effectLst/>
        </p:spPr>
      </p:cxnSp>
      <p:cxnSp>
        <p:nvCxnSpPr>
          <p:cNvPr id="25" name="Straight Arrow Connector 24">
            <a:extLst>
              <a:ext uri="{FF2B5EF4-FFF2-40B4-BE49-F238E27FC236}">
                <a16:creationId xmlns:a16="http://schemas.microsoft.com/office/drawing/2014/main" id="{4C671481-72FF-460F-8645-539B0FA6697F}"/>
              </a:ext>
            </a:extLst>
          </p:cNvPr>
          <p:cNvCxnSpPr>
            <a:cxnSpLocks/>
          </p:cNvCxnSpPr>
          <p:nvPr/>
        </p:nvCxnSpPr>
        <p:spPr bwMode="auto">
          <a:xfrm>
            <a:off x="4715743" y="4313889"/>
            <a:ext cx="1103453" cy="0"/>
          </a:xfrm>
          <a:prstGeom prst="straightConnector1">
            <a:avLst/>
          </a:prstGeom>
          <a:noFill/>
          <a:ln w="9525" cap="flat" cmpd="sng" algn="ctr">
            <a:solidFill>
              <a:schemeClr val="accent3">
                <a:lumMod val="75000"/>
              </a:schemeClr>
            </a:solidFill>
            <a:prstDash val="solid"/>
            <a:round/>
            <a:headEnd type="none" w="med" len="med"/>
            <a:tailEnd type="triangle"/>
          </a:ln>
          <a:effectLst/>
        </p:spPr>
      </p:cxnSp>
      <p:cxnSp>
        <p:nvCxnSpPr>
          <p:cNvPr id="26" name="Straight Arrow Connector 25">
            <a:extLst>
              <a:ext uri="{FF2B5EF4-FFF2-40B4-BE49-F238E27FC236}">
                <a16:creationId xmlns:a16="http://schemas.microsoft.com/office/drawing/2014/main" id="{D6245238-6E5F-4908-A362-B956488F2C47}"/>
              </a:ext>
            </a:extLst>
          </p:cNvPr>
          <p:cNvCxnSpPr>
            <a:cxnSpLocks/>
          </p:cNvCxnSpPr>
          <p:nvPr/>
        </p:nvCxnSpPr>
        <p:spPr bwMode="auto">
          <a:xfrm flipV="1">
            <a:off x="4715743" y="4414378"/>
            <a:ext cx="1103453" cy="312343"/>
          </a:xfrm>
          <a:prstGeom prst="straightConnector1">
            <a:avLst/>
          </a:prstGeom>
          <a:noFill/>
          <a:ln w="9525" cap="flat" cmpd="sng" algn="ctr">
            <a:solidFill>
              <a:schemeClr val="accent3">
                <a:lumMod val="75000"/>
              </a:schemeClr>
            </a:solidFill>
            <a:prstDash val="solid"/>
            <a:round/>
            <a:headEnd type="none" w="med" len="med"/>
            <a:tailEnd type="triangle"/>
          </a:ln>
          <a:effectLst/>
        </p:spPr>
      </p:cxnSp>
      <p:sp>
        <p:nvSpPr>
          <p:cNvPr id="22" name="TextBox 21">
            <a:extLst>
              <a:ext uri="{FF2B5EF4-FFF2-40B4-BE49-F238E27FC236}">
                <a16:creationId xmlns:a16="http://schemas.microsoft.com/office/drawing/2014/main" id="{0E1CEA0C-39DC-415D-8A6B-1335A0A3C4F2}"/>
              </a:ext>
            </a:extLst>
          </p:cNvPr>
          <p:cNvSpPr txBox="1">
            <a:spLocks/>
          </p:cNvSpPr>
          <p:nvPr/>
        </p:nvSpPr>
        <p:spPr>
          <a:xfrm rot="16200000">
            <a:off x="4018650" y="3440527"/>
            <a:ext cx="2488426" cy="743190"/>
          </a:xfrm>
          <a:prstGeom prst="rect">
            <a:avLst/>
          </a:prstGeom>
          <a:solidFill>
            <a:schemeClr val="bg1">
              <a:lumMod val="85000"/>
            </a:schemeClr>
          </a:solidFill>
          <a:ln>
            <a:solidFill>
              <a:schemeClr val="tx2"/>
            </a:solidFill>
          </a:ln>
        </p:spPr>
        <p:txBody>
          <a:bodyPr wrap="square" rtlCol="0" anchor="ctr">
            <a:noAutofit/>
          </a:bodyPr>
          <a:lstStyle/>
          <a:p>
            <a:pPr algn="ctr"/>
            <a:r>
              <a:rPr lang="en-US" sz="2000" dirty="0">
                <a:solidFill>
                  <a:schemeClr val="accent3">
                    <a:lumMod val="75000"/>
                  </a:schemeClr>
                </a:solidFill>
                <a:latin typeface="+mn-lt"/>
              </a:rPr>
              <a:t>CONCORDANCE</a:t>
            </a:r>
            <a:endParaRPr lang="es-UY" sz="2000" dirty="0">
              <a:solidFill>
                <a:schemeClr val="accent3">
                  <a:lumMod val="75000"/>
                </a:schemeClr>
              </a:solidFill>
              <a:latin typeface="+mn-lt"/>
            </a:endParaRPr>
          </a:p>
        </p:txBody>
      </p:sp>
      <p:sp>
        <p:nvSpPr>
          <p:cNvPr id="31" name="TextBox 30">
            <a:extLst>
              <a:ext uri="{FF2B5EF4-FFF2-40B4-BE49-F238E27FC236}">
                <a16:creationId xmlns:a16="http://schemas.microsoft.com/office/drawing/2014/main" id="{4CDFF656-1794-489F-BAD8-D69E661015B8}"/>
              </a:ext>
            </a:extLst>
          </p:cNvPr>
          <p:cNvSpPr txBox="1"/>
          <p:nvPr/>
        </p:nvSpPr>
        <p:spPr>
          <a:xfrm>
            <a:off x="356933" y="5319734"/>
            <a:ext cx="8547245" cy="1384995"/>
          </a:xfrm>
          <a:prstGeom prst="rect">
            <a:avLst/>
          </a:prstGeom>
          <a:noFill/>
        </p:spPr>
        <p:txBody>
          <a:bodyPr wrap="square" rtlCol="0">
            <a:spAutoFit/>
          </a:bodyPr>
          <a:lstStyle/>
          <a:p>
            <a:r>
              <a:rPr lang="en-US" sz="1400" u="sng" dirty="0">
                <a:latin typeface="+mn-lt"/>
              </a:rPr>
              <a:t>Practical note</a:t>
            </a:r>
            <a:r>
              <a:rPr lang="en-US" sz="1400" dirty="0">
                <a:latin typeface="+mn-lt"/>
              </a:rPr>
              <a:t>. Unfortunately, there is no perfect match for the industries in our example </a:t>
            </a:r>
            <a:r>
              <a:rPr lang="en-US" sz="1400" b="0" dirty="0">
                <a:latin typeface="+mn-lt"/>
              </a:rPr>
              <a:t>(</a:t>
            </a:r>
            <a:r>
              <a:rPr lang="en-US" sz="1400" dirty="0">
                <a:latin typeface="+mn-lt"/>
              </a:rPr>
              <a:t>“Steel”, “Engine” and “Car”</a:t>
            </a:r>
            <a:r>
              <a:rPr lang="en-US" sz="1400" b="0" dirty="0">
                <a:latin typeface="+mn-lt"/>
              </a:rPr>
              <a:t>)</a:t>
            </a:r>
            <a:r>
              <a:rPr lang="en-US" sz="1400" dirty="0">
                <a:latin typeface="+mn-lt"/>
              </a:rPr>
              <a:t> and the 57 sectors available in GTAP (the IO table we have available for Pakistan). For example, both finished vehicles and car parts are classified in the same broad sector “Motor vehicles and parts” in GTAP. Moreover, steel products are classified in the broad category “Ferrous metals”. This is one of the </a:t>
            </a:r>
            <a:r>
              <a:rPr lang="en-US" sz="1400" dirty="0">
                <a:solidFill>
                  <a:schemeClr val="tx1">
                    <a:lumMod val="50000"/>
                    <a:lumOff val="50000"/>
                  </a:schemeClr>
                </a:solidFill>
                <a:latin typeface="+mn-lt"/>
              </a:rPr>
              <a:t>limitations of the tool</a:t>
            </a:r>
            <a:r>
              <a:rPr lang="en-US" sz="1400" dirty="0">
                <a:latin typeface="+mn-lt"/>
              </a:rPr>
              <a:t>: the level of </a:t>
            </a:r>
            <a:r>
              <a:rPr lang="en-US" sz="1400" dirty="0">
                <a:solidFill>
                  <a:schemeClr val="tx1">
                    <a:lumMod val="50000"/>
                    <a:lumOff val="50000"/>
                  </a:schemeClr>
                </a:solidFill>
                <a:latin typeface="+mn-lt"/>
              </a:rPr>
              <a:t>disaggregation of the results will be limited by the sectors included in the classification chosen (GTAP in this case)</a:t>
            </a:r>
            <a:r>
              <a:rPr lang="en-US" sz="1400" dirty="0">
                <a:latin typeface="+mn-lt"/>
              </a:rPr>
              <a:t>.</a:t>
            </a:r>
          </a:p>
        </p:txBody>
      </p:sp>
    </p:spTree>
    <p:extLst>
      <p:ext uri="{BB962C8B-B14F-4D97-AF65-F5344CB8AC3E}">
        <p14:creationId xmlns:p14="http://schemas.microsoft.com/office/powerpoint/2010/main" val="573443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b="1" dirty="0"/>
              <a:t>Structure of the tool</a:t>
            </a:r>
          </a:p>
        </p:txBody>
      </p:sp>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13</a:t>
            </a:fld>
            <a:endParaRPr lang="en-US" sz="1100" b="0">
              <a:latin typeface="+mn-lt"/>
            </a:endParaRPr>
          </a:p>
        </p:txBody>
      </p:sp>
      <p:sp>
        <p:nvSpPr>
          <p:cNvPr id="25" name="Rounded Rectangle 4">
            <a:extLst>
              <a:ext uri="{FF2B5EF4-FFF2-40B4-BE49-F238E27FC236}">
                <a16:creationId xmlns:a16="http://schemas.microsoft.com/office/drawing/2014/main" id="{37206EE5-EB84-4B78-901E-5D7577392FCB}"/>
              </a:ext>
            </a:extLst>
          </p:cNvPr>
          <p:cNvSpPr/>
          <p:nvPr/>
        </p:nvSpPr>
        <p:spPr>
          <a:xfrm>
            <a:off x="436963" y="1870270"/>
            <a:ext cx="1530733"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Input-Output</a:t>
            </a:r>
            <a:r>
              <a:rPr lang="en-US" sz="1600" dirty="0"/>
              <a:t> data</a:t>
            </a:r>
          </a:p>
        </p:txBody>
      </p:sp>
      <p:sp>
        <p:nvSpPr>
          <p:cNvPr id="26" name="Oval 25">
            <a:extLst>
              <a:ext uri="{FF2B5EF4-FFF2-40B4-BE49-F238E27FC236}">
                <a16:creationId xmlns:a16="http://schemas.microsoft.com/office/drawing/2014/main" id="{995DEA4E-E216-4D08-9A67-0DB6DE5AB650}"/>
              </a:ext>
            </a:extLst>
          </p:cNvPr>
          <p:cNvSpPr/>
          <p:nvPr/>
        </p:nvSpPr>
        <p:spPr>
          <a:xfrm>
            <a:off x="4975245" y="3125319"/>
            <a:ext cx="1794220" cy="106679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Simulator 1</a:t>
            </a:r>
            <a:endParaRPr lang="en-US" dirty="0"/>
          </a:p>
        </p:txBody>
      </p:sp>
      <p:sp>
        <p:nvSpPr>
          <p:cNvPr id="27" name="Rounded Rectangle 16">
            <a:extLst>
              <a:ext uri="{FF2B5EF4-FFF2-40B4-BE49-F238E27FC236}">
                <a16:creationId xmlns:a16="http://schemas.microsoft.com/office/drawing/2014/main" id="{77FB9693-C74A-4904-B578-050CBBEE347A}"/>
              </a:ext>
            </a:extLst>
          </p:cNvPr>
          <p:cNvSpPr/>
          <p:nvPr/>
        </p:nvSpPr>
        <p:spPr>
          <a:xfrm>
            <a:off x="7248873" y="3076532"/>
            <a:ext cx="1475288" cy="112485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Sector specific analysis</a:t>
            </a:r>
            <a:r>
              <a:rPr lang="en-US" sz="1600" dirty="0"/>
              <a:t> </a:t>
            </a:r>
          </a:p>
        </p:txBody>
      </p:sp>
      <p:graphicFrame>
        <p:nvGraphicFramePr>
          <p:cNvPr id="29" name="Table 28">
            <a:extLst>
              <a:ext uri="{FF2B5EF4-FFF2-40B4-BE49-F238E27FC236}">
                <a16:creationId xmlns:a16="http://schemas.microsoft.com/office/drawing/2014/main" id="{312A6D7C-AFDD-42C6-B20E-A8226D9794A2}"/>
              </a:ext>
            </a:extLst>
          </p:cNvPr>
          <p:cNvGraphicFramePr>
            <a:graphicFrameLocks noGrp="1"/>
          </p:cNvGraphicFramePr>
          <p:nvPr/>
        </p:nvGraphicFramePr>
        <p:xfrm>
          <a:off x="280216" y="1397000"/>
          <a:ext cx="8656732" cy="370840"/>
        </p:xfrm>
        <a:graphic>
          <a:graphicData uri="http://schemas.openxmlformats.org/drawingml/2006/table">
            <a:tbl>
              <a:tblPr firstRow="1" bandRow="1">
                <a:tableStyleId>{5C22544A-7EE6-4342-B048-85BDC9FD1C3A}</a:tableStyleId>
              </a:tblPr>
              <a:tblGrid>
                <a:gridCol w="2011571">
                  <a:extLst>
                    <a:ext uri="{9D8B030D-6E8A-4147-A177-3AD203B41FA5}">
                      <a16:colId xmlns:a16="http://schemas.microsoft.com/office/drawing/2014/main" val="3163168255"/>
                    </a:ext>
                  </a:extLst>
                </a:gridCol>
                <a:gridCol w="2316795">
                  <a:extLst>
                    <a:ext uri="{9D8B030D-6E8A-4147-A177-3AD203B41FA5}">
                      <a16:colId xmlns:a16="http://schemas.microsoft.com/office/drawing/2014/main" val="2864595554"/>
                    </a:ext>
                  </a:extLst>
                </a:gridCol>
                <a:gridCol w="2347803">
                  <a:extLst>
                    <a:ext uri="{9D8B030D-6E8A-4147-A177-3AD203B41FA5}">
                      <a16:colId xmlns:a16="http://schemas.microsoft.com/office/drawing/2014/main" val="1222068331"/>
                    </a:ext>
                  </a:extLst>
                </a:gridCol>
                <a:gridCol w="1980563">
                  <a:extLst>
                    <a:ext uri="{9D8B030D-6E8A-4147-A177-3AD203B41FA5}">
                      <a16:colId xmlns:a16="http://schemas.microsoft.com/office/drawing/2014/main" val="1494197485"/>
                    </a:ext>
                  </a:extLst>
                </a:gridCol>
              </a:tblGrid>
              <a:tr h="370840">
                <a:tc>
                  <a:txBody>
                    <a:bodyPr/>
                    <a:lstStyle/>
                    <a:p>
                      <a:pPr algn="ctr"/>
                      <a:r>
                        <a:rPr lang="en-GB" dirty="0"/>
                        <a:t>INPUT</a:t>
                      </a:r>
                    </a:p>
                  </a:txBody>
                  <a:tcPr>
                    <a:solidFill>
                      <a:srgbClr val="021F43"/>
                    </a:solidFill>
                  </a:tcPr>
                </a:tc>
                <a:tc>
                  <a:txBody>
                    <a:bodyPr/>
                    <a:lstStyle/>
                    <a:p>
                      <a:pPr algn="ctr"/>
                      <a:r>
                        <a:rPr lang="en-GB" dirty="0"/>
                        <a:t>Assumptions</a:t>
                      </a:r>
                    </a:p>
                  </a:txBody>
                  <a:tcPr>
                    <a:solidFill>
                      <a:srgbClr val="021F43"/>
                    </a:solidFill>
                  </a:tcPr>
                </a:tc>
                <a:tc>
                  <a:txBody>
                    <a:bodyPr/>
                    <a:lstStyle/>
                    <a:p>
                      <a:pPr algn="ctr"/>
                      <a:r>
                        <a:rPr lang="en-GB" dirty="0"/>
                        <a:t>Modules</a:t>
                      </a:r>
                    </a:p>
                  </a:txBody>
                  <a:tcPr>
                    <a:solidFill>
                      <a:srgbClr val="021F4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Output</a:t>
                      </a:r>
                    </a:p>
                  </a:txBody>
                  <a:tcPr>
                    <a:solidFill>
                      <a:srgbClr val="021F43"/>
                    </a:solidFill>
                  </a:tcPr>
                </a:tc>
                <a:extLst>
                  <a:ext uri="{0D108BD9-81ED-4DB2-BD59-A6C34878D82A}">
                    <a16:rowId xmlns:a16="http://schemas.microsoft.com/office/drawing/2014/main" val="61080750"/>
                  </a:ext>
                </a:extLst>
              </a:tr>
            </a:tbl>
          </a:graphicData>
        </a:graphic>
      </p:graphicFrame>
      <p:sp>
        <p:nvSpPr>
          <p:cNvPr id="31" name="Rounded Rectangle 4">
            <a:extLst>
              <a:ext uri="{FF2B5EF4-FFF2-40B4-BE49-F238E27FC236}">
                <a16:creationId xmlns:a16="http://schemas.microsoft.com/office/drawing/2014/main" id="{8D4A1EC8-FEE4-4695-8CC2-2902FACB4C91}"/>
              </a:ext>
            </a:extLst>
          </p:cNvPr>
          <p:cNvSpPr/>
          <p:nvPr/>
        </p:nvSpPr>
        <p:spPr>
          <a:xfrm>
            <a:off x="436963" y="4776296"/>
            <a:ext cx="1528401"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Tariff reform scenarios </a:t>
            </a:r>
            <a:endParaRPr lang="en-US" sz="1600" dirty="0"/>
          </a:p>
        </p:txBody>
      </p:sp>
      <p:sp>
        <p:nvSpPr>
          <p:cNvPr id="33" name="Oval 32">
            <a:extLst>
              <a:ext uri="{FF2B5EF4-FFF2-40B4-BE49-F238E27FC236}">
                <a16:creationId xmlns:a16="http://schemas.microsoft.com/office/drawing/2014/main" id="{A2E2C92B-66BA-4632-8B1B-B97A59C5F615}"/>
              </a:ext>
            </a:extLst>
          </p:cNvPr>
          <p:cNvSpPr/>
          <p:nvPr/>
        </p:nvSpPr>
        <p:spPr>
          <a:xfrm>
            <a:off x="4975245" y="4393158"/>
            <a:ext cx="1794220" cy="106679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Simulator 2</a:t>
            </a:r>
            <a:endParaRPr lang="en-US" dirty="0"/>
          </a:p>
        </p:txBody>
      </p:sp>
      <p:sp>
        <p:nvSpPr>
          <p:cNvPr id="39" name="Arrow: Right 38">
            <a:extLst>
              <a:ext uri="{FF2B5EF4-FFF2-40B4-BE49-F238E27FC236}">
                <a16:creationId xmlns:a16="http://schemas.microsoft.com/office/drawing/2014/main" id="{67E3AB11-1D80-4AC2-9332-DCE8664F6157}"/>
              </a:ext>
            </a:extLst>
          </p:cNvPr>
          <p:cNvSpPr/>
          <p:nvPr/>
        </p:nvSpPr>
        <p:spPr bwMode="auto">
          <a:xfrm>
            <a:off x="6849712" y="4772962"/>
            <a:ext cx="296640" cy="15606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43" name="Rounded Rectangle 4">
            <a:extLst>
              <a:ext uri="{FF2B5EF4-FFF2-40B4-BE49-F238E27FC236}">
                <a16:creationId xmlns:a16="http://schemas.microsoft.com/office/drawing/2014/main" id="{0D7691FB-87A5-47DC-BE9F-25032B596949}"/>
              </a:ext>
            </a:extLst>
          </p:cNvPr>
          <p:cNvSpPr/>
          <p:nvPr/>
        </p:nvSpPr>
        <p:spPr>
          <a:xfrm>
            <a:off x="439295" y="3306117"/>
            <a:ext cx="1528401"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Baseline tariff</a:t>
            </a:r>
            <a:r>
              <a:rPr lang="en-US" sz="1600" dirty="0"/>
              <a:t> data</a:t>
            </a:r>
          </a:p>
        </p:txBody>
      </p:sp>
      <p:sp>
        <p:nvSpPr>
          <p:cNvPr id="44" name="Oval 43">
            <a:extLst>
              <a:ext uri="{FF2B5EF4-FFF2-40B4-BE49-F238E27FC236}">
                <a16:creationId xmlns:a16="http://schemas.microsoft.com/office/drawing/2014/main" id="{7D32F82F-2930-4D46-BDA4-8694D48C06D8}"/>
              </a:ext>
            </a:extLst>
          </p:cNvPr>
          <p:cNvSpPr/>
          <p:nvPr/>
        </p:nvSpPr>
        <p:spPr>
          <a:xfrm>
            <a:off x="4972427" y="5622085"/>
            <a:ext cx="1794220" cy="106679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Simulator 3</a:t>
            </a:r>
            <a:endParaRPr lang="en-US" dirty="0"/>
          </a:p>
        </p:txBody>
      </p:sp>
      <p:sp>
        <p:nvSpPr>
          <p:cNvPr id="45" name="Flowchart: Preparation 44">
            <a:extLst>
              <a:ext uri="{FF2B5EF4-FFF2-40B4-BE49-F238E27FC236}">
                <a16:creationId xmlns:a16="http://schemas.microsoft.com/office/drawing/2014/main" id="{B32F4EF7-FA3A-43BC-888F-E2690EC0492E}"/>
              </a:ext>
            </a:extLst>
          </p:cNvPr>
          <p:cNvSpPr/>
          <p:nvPr/>
        </p:nvSpPr>
        <p:spPr bwMode="auto">
          <a:xfrm>
            <a:off x="2400722" y="4156757"/>
            <a:ext cx="2161365" cy="1590323"/>
          </a:xfrm>
          <a:prstGeom prst="flowChartPreparation">
            <a:avLst/>
          </a:prstGeom>
          <a:solidFill>
            <a:srgbClr val="139AF0"/>
          </a:solid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0" tIns="45720" rIns="0" bIns="45720" numCol="1" rtlCol="0" anchor="ctr" anchorCtr="0" compatLnSpc="1">
            <a:prstTxWarp prst="textNoShape">
              <a:avLst/>
            </a:prstTxWarp>
          </a:bodyPr>
          <a:lstStyle/>
          <a:p>
            <a:pPr marR="0" algn="ctr" defTabSz="914400" eaLnBrk="1" latinLnBrk="0" hangingPunct="1">
              <a:lnSpc>
                <a:spcPct val="100000"/>
              </a:lnSpc>
              <a:buClrTx/>
              <a:buSzTx/>
              <a:tabLst/>
            </a:pPr>
            <a:r>
              <a:rPr lang="en-GB" dirty="0">
                <a:solidFill>
                  <a:schemeClr val="lt1"/>
                </a:solidFill>
              </a:rPr>
              <a:t>Framework choice </a:t>
            </a:r>
            <a:r>
              <a:rPr lang="en-US" dirty="0">
                <a:solidFill>
                  <a:schemeClr val="lt1"/>
                </a:solidFill>
              </a:rPr>
              <a:t>&amp; </a:t>
            </a:r>
            <a:r>
              <a:rPr lang="en-GB" dirty="0">
                <a:solidFill>
                  <a:schemeClr val="lt1"/>
                </a:solidFill>
              </a:rPr>
              <a:t>parameters</a:t>
            </a:r>
          </a:p>
        </p:txBody>
      </p:sp>
      <p:sp>
        <p:nvSpPr>
          <p:cNvPr id="47" name="Arrow: Right 46">
            <a:extLst>
              <a:ext uri="{FF2B5EF4-FFF2-40B4-BE49-F238E27FC236}">
                <a16:creationId xmlns:a16="http://schemas.microsoft.com/office/drawing/2014/main" id="{9E8CB9F9-2E82-4324-9129-68D384A3E5F0}"/>
              </a:ext>
            </a:extLst>
          </p:cNvPr>
          <p:cNvSpPr/>
          <p:nvPr/>
        </p:nvSpPr>
        <p:spPr bwMode="auto">
          <a:xfrm rot="19708405">
            <a:off x="4404429" y="4256758"/>
            <a:ext cx="296640" cy="15606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48" name="Arrow: Right 47">
            <a:extLst>
              <a:ext uri="{FF2B5EF4-FFF2-40B4-BE49-F238E27FC236}">
                <a16:creationId xmlns:a16="http://schemas.microsoft.com/office/drawing/2014/main" id="{E583E37B-866D-48DE-AC99-851D307DEE3F}"/>
              </a:ext>
            </a:extLst>
          </p:cNvPr>
          <p:cNvSpPr/>
          <p:nvPr/>
        </p:nvSpPr>
        <p:spPr bwMode="auto">
          <a:xfrm>
            <a:off x="4595163" y="4873887"/>
            <a:ext cx="296640" cy="15606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49" name="Arrow: Right 48">
            <a:extLst>
              <a:ext uri="{FF2B5EF4-FFF2-40B4-BE49-F238E27FC236}">
                <a16:creationId xmlns:a16="http://schemas.microsoft.com/office/drawing/2014/main" id="{F68ACCE8-DE71-4471-870E-0356708DA95F}"/>
              </a:ext>
            </a:extLst>
          </p:cNvPr>
          <p:cNvSpPr/>
          <p:nvPr/>
        </p:nvSpPr>
        <p:spPr bwMode="auto">
          <a:xfrm rot="2030762">
            <a:off x="4315522" y="5531807"/>
            <a:ext cx="296640" cy="15606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50" name="Arrow: Right 49">
            <a:extLst>
              <a:ext uri="{FF2B5EF4-FFF2-40B4-BE49-F238E27FC236}">
                <a16:creationId xmlns:a16="http://schemas.microsoft.com/office/drawing/2014/main" id="{AB7B2395-7818-49F6-82DC-978094AD01E8}"/>
              </a:ext>
            </a:extLst>
          </p:cNvPr>
          <p:cNvSpPr/>
          <p:nvPr/>
        </p:nvSpPr>
        <p:spPr bwMode="auto">
          <a:xfrm rot="20041164">
            <a:off x="2080024" y="5140813"/>
            <a:ext cx="296640" cy="15606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8" name="Arrow: Right 17">
            <a:extLst>
              <a:ext uri="{FF2B5EF4-FFF2-40B4-BE49-F238E27FC236}">
                <a16:creationId xmlns:a16="http://schemas.microsoft.com/office/drawing/2014/main" id="{BF4997A5-CEFB-4CCF-88A8-AD63C62EF4A2}"/>
              </a:ext>
            </a:extLst>
          </p:cNvPr>
          <p:cNvSpPr/>
          <p:nvPr/>
        </p:nvSpPr>
        <p:spPr bwMode="auto">
          <a:xfrm rot="1990280">
            <a:off x="2139638" y="4208339"/>
            <a:ext cx="296640" cy="15606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20" name="Oval 19">
            <a:extLst>
              <a:ext uri="{FF2B5EF4-FFF2-40B4-BE49-F238E27FC236}">
                <a16:creationId xmlns:a16="http://schemas.microsoft.com/office/drawing/2014/main" id="{E9687E73-A506-427D-8615-85AF175255A3}"/>
              </a:ext>
            </a:extLst>
          </p:cNvPr>
          <p:cNvSpPr/>
          <p:nvPr/>
        </p:nvSpPr>
        <p:spPr>
          <a:xfrm>
            <a:off x="4981728" y="1886652"/>
            <a:ext cx="1794220" cy="1066799"/>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Tariff</a:t>
            </a:r>
            <a:r>
              <a:rPr lang="en-GB" b="1" dirty="0"/>
              <a:t>-Ranking</a:t>
            </a:r>
            <a:endParaRPr lang="en-US" dirty="0"/>
          </a:p>
        </p:txBody>
      </p:sp>
      <p:sp>
        <p:nvSpPr>
          <p:cNvPr id="21" name="Rounded Rectangle 16">
            <a:extLst>
              <a:ext uri="{FF2B5EF4-FFF2-40B4-BE49-F238E27FC236}">
                <a16:creationId xmlns:a16="http://schemas.microsoft.com/office/drawing/2014/main" id="{053D6962-4D95-4A62-AC5E-00DAFAC23397}"/>
              </a:ext>
            </a:extLst>
          </p:cNvPr>
          <p:cNvSpPr/>
          <p:nvPr/>
        </p:nvSpPr>
        <p:spPr>
          <a:xfrm>
            <a:off x="7248873" y="1852747"/>
            <a:ext cx="1475288" cy="112485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HS code tariff ranking</a:t>
            </a:r>
            <a:r>
              <a:rPr lang="en-US" sz="1600" dirty="0"/>
              <a:t> </a:t>
            </a:r>
          </a:p>
        </p:txBody>
      </p:sp>
      <p:sp>
        <p:nvSpPr>
          <p:cNvPr id="22" name="Rounded Rectangle 16">
            <a:extLst>
              <a:ext uri="{FF2B5EF4-FFF2-40B4-BE49-F238E27FC236}">
                <a16:creationId xmlns:a16="http://schemas.microsoft.com/office/drawing/2014/main" id="{986B0FFE-7AC4-46F0-AFA7-1263344EA001}"/>
              </a:ext>
            </a:extLst>
          </p:cNvPr>
          <p:cNvSpPr/>
          <p:nvPr/>
        </p:nvSpPr>
        <p:spPr>
          <a:xfrm>
            <a:off x="7245629" y="4311115"/>
            <a:ext cx="1475288" cy="112485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Cross-sector analysis</a:t>
            </a:r>
            <a:endParaRPr lang="en-US" sz="1600" dirty="0"/>
          </a:p>
        </p:txBody>
      </p:sp>
      <p:sp>
        <p:nvSpPr>
          <p:cNvPr id="23" name="Rounded Rectangle 16">
            <a:extLst>
              <a:ext uri="{FF2B5EF4-FFF2-40B4-BE49-F238E27FC236}">
                <a16:creationId xmlns:a16="http://schemas.microsoft.com/office/drawing/2014/main" id="{BA3B4AD1-6B4A-4B81-90DE-D8051CDA7866}"/>
              </a:ext>
            </a:extLst>
          </p:cNvPr>
          <p:cNvSpPr/>
          <p:nvPr/>
        </p:nvSpPr>
        <p:spPr>
          <a:xfrm>
            <a:off x="7248873" y="5554658"/>
            <a:ext cx="1475288" cy="1124856"/>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Tariff s</a:t>
            </a:r>
            <a:r>
              <a:rPr lang="en-US" sz="1600" b="1" dirty="0"/>
              <a:t>cenario analysis</a:t>
            </a:r>
            <a:r>
              <a:rPr lang="en-US" sz="1600" dirty="0"/>
              <a:t> </a:t>
            </a:r>
          </a:p>
        </p:txBody>
      </p:sp>
      <p:sp>
        <p:nvSpPr>
          <p:cNvPr id="24" name="Arrow: Right 23">
            <a:extLst>
              <a:ext uri="{FF2B5EF4-FFF2-40B4-BE49-F238E27FC236}">
                <a16:creationId xmlns:a16="http://schemas.microsoft.com/office/drawing/2014/main" id="{8DDBD2BB-4DDB-4A50-AAB6-8E91899644E9}"/>
              </a:ext>
            </a:extLst>
          </p:cNvPr>
          <p:cNvSpPr/>
          <p:nvPr/>
        </p:nvSpPr>
        <p:spPr bwMode="auto">
          <a:xfrm>
            <a:off x="6853792" y="3580687"/>
            <a:ext cx="296640" cy="15606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28" name="Arrow: Right 27">
            <a:extLst>
              <a:ext uri="{FF2B5EF4-FFF2-40B4-BE49-F238E27FC236}">
                <a16:creationId xmlns:a16="http://schemas.microsoft.com/office/drawing/2014/main" id="{D9C34A8D-0A14-4215-BB93-045431755705}"/>
              </a:ext>
            </a:extLst>
          </p:cNvPr>
          <p:cNvSpPr/>
          <p:nvPr/>
        </p:nvSpPr>
        <p:spPr bwMode="auto">
          <a:xfrm>
            <a:off x="6857872" y="2342020"/>
            <a:ext cx="296640" cy="15606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30" name="Arrow: Right 29">
            <a:extLst>
              <a:ext uri="{FF2B5EF4-FFF2-40B4-BE49-F238E27FC236}">
                <a16:creationId xmlns:a16="http://schemas.microsoft.com/office/drawing/2014/main" id="{D76F96DE-2D25-4618-BB90-CD1A5ED83418}"/>
              </a:ext>
            </a:extLst>
          </p:cNvPr>
          <p:cNvSpPr/>
          <p:nvPr/>
        </p:nvSpPr>
        <p:spPr bwMode="auto">
          <a:xfrm>
            <a:off x="6861952" y="6078673"/>
            <a:ext cx="296640" cy="15606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32" name="Arrow: Right 31">
            <a:extLst>
              <a:ext uri="{FF2B5EF4-FFF2-40B4-BE49-F238E27FC236}">
                <a16:creationId xmlns:a16="http://schemas.microsoft.com/office/drawing/2014/main" id="{9EB91141-984B-48A1-B7D0-D811E9EA0D2F}"/>
              </a:ext>
            </a:extLst>
          </p:cNvPr>
          <p:cNvSpPr/>
          <p:nvPr/>
        </p:nvSpPr>
        <p:spPr bwMode="auto">
          <a:xfrm>
            <a:off x="2176408" y="2314580"/>
            <a:ext cx="2629056" cy="183501"/>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36" name="Arrow: Right 35">
            <a:extLst>
              <a:ext uri="{FF2B5EF4-FFF2-40B4-BE49-F238E27FC236}">
                <a16:creationId xmlns:a16="http://schemas.microsoft.com/office/drawing/2014/main" id="{95B5BACC-1A35-4C30-8952-7F168587A03E}"/>
              </a:ext>
            </a:extLst>
          </p:cNvPr>
          <p:cNvSpPr/>
          <p:nvPr/>
        </p:nvSpPr>
        <p:spPr bwMode="auto">
          <a:xfrm rot="20190442" flipV="1">
            <a:off x="2160002" y="3224711"/>
            <a:ext cx="2801900" cy="188182"/>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38" name="Arrow: Right 37">
            <a:extLst>
              <a:ext uri="{FF2B5EF4-FFF2-40B4-BE49-F238E27FC236}">
                <a16:creationId xmlns:a16="http://schemas.microsoft.com/office/drawing/2014/main" id="{BF54C8FF-7D84-4FDD-B2BB-E6F2765ACBB8}"/>
              </a:ext>
            </a:extLst>
          </p:cNvPr>
          <p:cNvSpPr/>
          <p:nvPr/>
        </p:nvSpPr>
        <p:spPr bwMode="auto">
          <a:xfrm rot="3346889">
            <a:off x="1748015" y="3467730"/>
            <a:ext cx="1224009" cy="148333"/>
          </a:xfrm>
          <a:prstGeom prst="rightArrow">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n-GB" sz="1300" b="0" i="0" u="none" strike="noStrike" cap="none" normalizeH="0" baseline="0">
              <a:ln>
                <a:noFill/>
              </a:ln>
              <a:solidFill>
                <a:schemeClr val="tx1"/>
              </a:solidFill>
              <a:effectLst/>
              <a:latin typeface="Trebuchet MS" pitchFamily="34" charset="0"/>
              <a:cs typeface="Times New Roman" pitchFamily="18" charset="0"/>
            </a:endParaRPr>
          </a:p>
        </p:txBody>
      </p:sp>
    </p:spTree>
    <p:extLst>
      <p:ext uri="{BB962C8B-B14F-4D97-AF65-F5344CB8AC3E}">
        <p14:creationId xmlns:p14="http://schemas.microsoft.com/office/powerpoint/2010/main" val="2603139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b="1" dirty="0"/>
              <a:t>Simulation modules</a:t>
            </a:r>
          </a:p>
        </p:txBody>
      </p:sp>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14</a:t>
            </a:fld>
            <a:endParaRPr lang="en-US" sz="1100" b="0">
              <a:latin typeface="+mn-lt"/>
            </a:endParaRPr>
          </a:p>
        </p:txBody>
      </p:sp>
      <p:sp>
        <p:nvSpPr>
          <p:cNvPr id="10" name="Content Placeholder 2">
            <a:extLst>
              <a:ext uri="{FF2B5EF4-FFF2-40B4-BE49-F238E27FC236}">
                <a16:creationId xmlns:a16="http://schemas.microsoft.com/office/drawing/2014/main" id="{EDFFF21D-7853-46BC-8060-EE82DE04D843}"/>
              </a:ext>
            </a:extLst>
          </p:cNvPr>
          <p:cNvSpPr txBox="1">
            <a:spLocks/>
          </p:cNvSpPr>
          <p:nvPr/>
        </p:nvSpPr>
        <p:spPr bwMode="auto">
          <a:xfrm>
            <a:off x="360363" y="1964976"/>
            <a:ext cx="8477250" cy="3920258"/>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marL="342900" indent="-342900" algn="l" rtl="0" eaLnBrk="0" fontAlgn="base" hangingPunct="0">
              <a:lnSpc>
                <a:spcPct val="100000"/>
              </a:lnSpc>
              <a:spcBef>
                <a:spcPts val="2400"/>
              </a:spcBef>
              <a:spcAft>
                <a:spcPct val="0"/>
              </a:spcAft>
              <a:buClr>
                <a:srgbClr val="404040"/>
              </a:buClr>
              <a:tabLst>
                <a:tab pos="8402638" algn="r"/>
              </a:tabLst>
              <a:defRPr lang="en-US" sz="1600" smtClean="0">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0" indent="0"/>
            <a:r>
              <a:rPr lang="en-GB" sz="2400" kern="0" dirty="0">
                <a:solidFill>
                  <a:srgbClr val="021F43"/>
                </a:solidFill>
              </a:rPr>
              <a:t>UTAS has four simulation modules that allow us to answer four different questions:</a:t>
            </a:r>
            <a:endParaRPr lang="en-GB" sz="2400" b="1" kern="0" dirty="0">
              <a:solidFill>
                <a:srgbClr val="021F43"/>
              </a:solidFill>
            </a:endParaRPr>
          </a:p>
          <a:p>
            <a:pPr marL="457200" indent="-457200">
              <a:buFont typeface="Arial" panose="020B0604020202020204" pitchFamily="34" charset="0"/>
              <a:buChar char="•"/>
            </a:pPr>
            <a:r>
              <a:rPr lang="en-GB" sz="1800" b="1" kern="0" dirty="0">
                <a:solidFill>
                  <a:srgbClr val="021F43"/>
                </a:solidFill>
              </a:rPr>
              <a:t>Tariff-ranking module</a:t>
            </a:r>
            <a:r>
              <a:rPr lang="en-GB" sz="1800" kern="0" dirty="0">
                <a:solidFill>
                  <a:srgbClr val="021F43"/>
                </a:solidFill>
              </a:rPr>
              <a:t>:</a:t>
            </a:r>
            <a:r>
              <a:rPr lang="en-GB" sz="1800" b="0" kern="0" dirty="0">
                <a:solidFill>
                  <a:srgbClr val="021F43"/>
                </a:solidFill>
              </a:rPr>
              <a:t> </a:t>
            </a:r>
            <a:r>
              <a:rPr lang="en-US" sz="1800" b="0" kern="0" dirty="0">
                <a:solidFill>
                  <a:srgbClr val="021F43"/>
                </a:solidFill>
              </a:rPr>
              <a:t>What tariff lines of the HS tariff schedule have a particularly large impact on the cost structure in a prioritized sector?</a:t>
            </a:r>
            <a:endParaRPr lang="en-GB" sz="1800" b="0" kern="0" dirty="0">
              <a:solidFill>
                <a:srgbClr val="021F43"/>
              </a:solidFill>
            </a:endParaRPr>
          </a:p>
          <a:p>
            <a:pPr marL="457200" indent="-457200">
              <a:buFont typeface="Arial" panose="020B0604020202020204" pitchFamily="34" charset="0"/>
              <a:buChar char="•"/>
            </a:pPr>
            <a:r>
              <a:rPr lang="en-GB" sz="1800" kern="0" dirty="0">
                <a:solidFill>
                  <a:srgbClr val="021F43"/>
                </a:solidFill>
              </a:rPr>
              <a:t>SIM I module: </a:t>
            </a:r>
            <a:r>
              <a:rPr lang="en-GB" sz="1800" b="0" kern="0" dirty="0">
                <a:solidFill>
                  <a:srgbClr val="021F43"/>
                </a:solidFill>
              </a:rPr>
              <a:t>How does a change in input tariffs affect the cost structure and the effective protection in one specific sector?</a:t>
            </a:r>
          </a:p>
          <a:p>
            <a:pPr marL="457200" indent="-457200">
              <a:buFont typeface="Arial" panose="020B0604020202020204" pitchFamily="34" charset="0"/>
              <a:buChar char="•"/>
            </a:pPr>
            <a:r>
              <a:rPr lang="en-GB" sz="1800" b="1" kern="0" dirty="0">
                <a:solidFill>
                  <a:srgbClr val="021F43"/>
                </a:solidFill>
              </a:rPr>
              <a:t>SIM II module: </a:t>
            </a:r>
            <a:r>
              <a:rPr lang="en-GB" sz="1800" b="0" kern="0" dirty="0">
                <a:solidFill>
                  <a:srgbClr val="021F43"/>
                </a:solidFill>
              </a:rPr>
              <a:t>What is the impact of a change in input tariffs across several sectors?</a:t>
            </a:r>
          </a:p>
          <a:p>
            <a:pPr marL="457200" indent="-457200">
              <a:buFont typeface="Arial" panose="020B0604020202020204" pitchFamily="34" charset="0"/>
              <a:buChar char="•"/>
            </a:pPr>
            <a:r>
              <a:rPr lang="en-GB" sz="1800" kern="0" dirty="0">
                <a:solidFill>
                  <a:srgbClr val="021F43"/>
                </a:solidFill>
              </a:rPr>
              <a:t>SIM III module: </a:t>
            </a:r>
            <a:r>
              <a:rPr lang="en-GB" sz="1800" b="0" kern="0" dirty="0">
                <a:solidFill>
                  <a:srgbClr val="021F43"/>
                </a:solidFill>
              </a:rPr>
              <a:t>What is the impact of a change in the tariff schedule at the product level?</a:t>
            </a:r>
          </a:p>
          <a:p>
            <a:pPr marL="457200" indent="-457200">
              <a:buFont typeface="Arial" panose="020B0604020202020204" pitchFamily="34" charset="0"/>
              <a:buChar char="•"/>
            </a:pPr>
            <a:endParaRPr lang="en-GB" sz="1800" b="1" kern="0" dirty="0">
              <a:solidFill>
                <a:srgbClr val="021F43"/>
              </a:solidFill>
            </a:endParaRPr>
          </a:p>
        </p:txBody>
      </p:sp>
    </p:spTree>
    <p:extLst>
      <p:ext uri="{BB962C8B-B14F-4D97-AF65-F5344CB8AC3E}">
        <p14:creationId xmlns:p14="http://schemas.microsoft.com/office/powerpoint/2010/main" val="3981272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C8AD294-7DAA-41F6-8B80-BDFBC3AE1196}"/>
              </a:ext>
            </a:extLst>
          </p:cNvPr>
          <p:cNvSpPr>
            <a:spLocks noGrp="1"/>
          </p:cNvSpPr>
          <p:nvPr>
            <p:ph type="sldNum" sz="quarter" idx="12"/>
          </p:nvPr>
        </p:nvSpPr>
        <p:spPr/>
        <p:txBody>
          <a:bodyPr/>
          <a:lstStyle/>
          <a:p>
            <a:fld id="{B439F95D-CD6C-461B-AC55-2EEF1AD0C511}" type="slidenum">
              <a:rPr lang="en-US" smtClean="0"/>
              <a:pPr/>
              <a:t>1</a:t>
            </a:fld>
            <a:endParaRPr lang="en-US"/>
          </a:p>
        </p:txBody>
      </p:sp>
      <p:sp>
        <p:nvSpPr>
          <p:cNvPr id="6" name="Title 1">
            <a:extLst>
              <a:ext uri="{FF2B5EF4-FFF2-40B4-BE49-F238E27FC236}">
                <a16:creationId xmlns:a16="http://schemas.microsoft.com/office/drawing/2014/main" id="{A255C136-0307-4EEB-90C1-813B0AE18A79}"/>
              </a:ext>
            </a:extLst>
          </p:cNvPr>
          <p:cNvSpPr txBox="1">
            <a:spLocks/>
          </p:cNvSpPr>
          <p:nvPr/>
        </p:nvSpPr>
        <p:spPr>
          <a:xfrm>
            <a:off x="485593" y="542728"/>
            <a:ext cx="8148365" cy="938341"/>
          </a:xfrm>
          <a:prstGeom prst="rect">
            <a:avLst/>
          </a:prstGeom>
        </p:spPr>
        <p:txBody>
          <a:bodyPr>
            <a:noAutofit/>
          </a:bodyPr>
          <a:lstStyle>
            <a:lvl1pPr algn="l" rtl="0" eaLnBrk="1" fontAlgn="base" hangingPunct="1">
              <a:spcBef>
                <a:spcPct val="0"/>
              </a:spcBef>
              <a:spcAft>
                <a:spcPct val="0"/>
              </a:spcAft>
              <a:defRPr sz="260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r>
              <a:rPr lang="en-US" b="1" kern="0" cap="none" dirty="0">
                <a:latin typeface="+mn-lt"/>
                <a:cs typeface="Arial" pitchFamily="34" charset="0"/>
              </a:rPr>
              <a:t>Before we begin...</a:t>
            </a:r>
          </a:p>
          <a:p>
            <a:endParaRPr lang="en-US" b="1" kern="0" cap="none" dirty="0">
              <a:latin typeface="+mn-lt"/>
              <a:cs typeface="Arial" pitchFamily="34" charset="0"/>
            </a:endParaRPr>
          </a:p>
          <a:p>
            <a:endParaRPr lang="en-US" kern="0" cap="none" dirty="0">
              <a:latin typeface="+mn-lt"/>
              <a:cs typeface="Arial" pitchFamily="34" charset="0"/>
            </a:endParaRPr>
          </a:p>
          <a:p>
            <a:pPr marL="514350" indent="-514350">
              <a:spcBef>
                <a:spcPts val="0"/>
              </a:spcBef>
              <a:spcAft>
                <a:spcPts val="1200"/>
              </a:spcAft>
              <a:buAutoNum type="arabicPeriod"/>
            </a:pPr>
            <a:r>
              <a:rPr lang="en-US" kern="0" cap="none" dirty="0">
                <a:latin typeface="+mn-lt"/>
                <a:cs typeface="Arial" pitchFamily="34" charset="0"/>
              </a:rPr>
              <a:t>Please, </a:t>
            </a:r>
            <a:r>
              <a:rPr lang="en-US" kern="0" cap="none" dirty="0">
                <a:solidFill>
                  <a:schemeClr val="tx1">
                    <a:lumMod val="50000"/>
                    <a:lumOff val="50000"/>
                  </a:schemeClr>
                </a:solidFill>
                <a:latin typeface="+mn-lt"/>
                <a:cs typeface="Arial" pitchFamily="34" charset="0"/>
              </a:rPr>
              <a:t>mute</a:t>
            </a:r>
            <a:r>
              <a:rPr lang="en-US" kern="0" cap="none" dirty="0">
                <a:latin typeface="+mn-lt"/>
                <a:cs typeface="Arial" pitchFamily="34" charset="0"/>
              </a:rPr>
              <a:t> your </a:t>
            </a:r>
            <a:r>
              <a:rPr lang="en-US" kern="0" cap="none" dirty="0">
                <a:solidFill>
                  <a:schemeClr val="tx1">
                    <a:lumMod val="50000"/>
                    <a:lumOff val="50000"/>
                  </a:schemeClr>
                </a:solidFill>
                <a:latin typeface="+mn-lt"/>
                <a:cs typeface="Arial" pitchFamily="34" charset="0"/>
              </a:rPr>
              <a:t>microphone</a:t>
            </a:r>
          </a:p>
          <a:p>
            <a:pPr marL="514350" indent="-514350">
              <a:spcBef>
                <a:spcPts val="0"/>
              </a:spcBef>
              <a:spcAft>
                <a:spcPts val="1200"/>
              </a:spcAft>
              <a:buAutoNum type="arabicPeriod"/>
            </a:pPr>
            <a:endParaRPr lang="en-US" kern="0" cap="none" dirty="0">
              <a:latin typeface="+mn-lt"/>
              <a:cs typeface="Arial" pitchFamily="34" charset="0"/>
            </a:endParaRPr>
          </a:p>
          <a:p>
            <a:pPr marL="514350" indent="-514350">
              <a:spcBef>
                <a:spcPts val="0"/>
              </a:spcBef>
              <a:spcAft>
                <a:spcPts val="1200"/>
              </a:spcAft>
              <a:buAutoNum type="arabicPeriod"/>
            </a:pPr>
            <a:r>
              <a:rPr lang="en-US" kern="0" cap="none" dirty="0">
                <a:latin typeface="+mn-lt"/>
                <a:cs typeface="Arial" pitchFamily="34" charset="0"/>
              </a:rPr>
              <a:t>If you have a question, please </a:t>
            </a:r>
            <a:r>
              <a:rPr lang="en-US" kern="0" cap="none" dirty="0">
                <a:solidFill>
                  <a:schemeClr val="tx1">
                    <a:lumMod val="50000"/>
                    <a:lumOff val="50000"/>
                  </a:schemeClr>
                </a:solidFill>
                <a:latin typeface="+mn-lt"/>
                <a:cs typeface="Arial" pitchFamily="34" charset="0"/>
              </a:rPr>
              <a:t>raise your virtual hand </a:t>
            </a:r>
          </a:p>
          <a:p>
            <a:pPr>
              <a:spcBef>
                <a:spcPts val="0"/>
              </a:spcBef>
              <a:spcAft>
                <a:spcPts val="1200"/>
              </a:spcAft>
            </a:pPr>
            <a:endParaRPr lang="en-US" kern="0" cap="none" dirty="0">
              <a:solidFill>
                <a:schemeClr val="tx1">
                  <a:lumMod val="50000"/>
                  <a:lumOff val="50000"/>
                </a:schemeClr>
              </a:solidFill>
              <a:latin typeface="+mn-lt"/>
              <a:cs typeface="Arial" pitchFamily="34" charset="0"/>
            </a:endParaRPr>
          </a:p>
          <a:p>
            <a:pPr marL="514350" indent="-514350">
              <a:spcBef>
                <a:spcPts val="0"/>
              </a:spcBef>
              <a:spcAft>
                <a:spcPts val="1200"/>
              </a:spcAft>
              <a:buAutoNum type="arabicPeriod"/>
            </a:pPr>
            <a:endParaRPr lang="en-US" kern="0" cap="none" dirty="0">
              <a:solidFill>
                <a:schemeClr val="tx1">
                  <a:lumMod val="50000"/>
                  <a:lumOff val="50000"/>
                </a:schemeClr>
              </a:solidFill>
              <a:latin typeface="+mn-lt"/>
              <a:cs typeface="Arial" pitchFamily="34" charset="0"/>
            </a:endParaRPr>
          </a:p>
          <a:p>
            <a:pPr marL="514350" indent="-514350">
              <a:buAutoNum type="arabicPeriod"/>
            </a:pPr>
            <a:endParaRPr lang="en-US" kern="0" cap="none" dirty="0">
              <a:latin typeface="+mn-lt"/>
              <a:cs typeface="Arial" pitchFamily="34" charset="0"/>
            </a:endParaRPr>
          </a:p>
          <a:p>
            <a:pPr marL="514350" indent="-514350">
              <a:buAutoNum type="arabicPeriod"/>
            </a:pPr>
            <a:endParaRPr lang="en-US" kern="0" cap="none" dirty="0">
              <a:latin typeface="+mn-lt"/>
              <a:cs typeface="Arial" pitchFamily="34" charset="0"/>
            </a:endParaRPr>
          </a:p>
          <a:p>
            <a:pPr marL="514350" indent="-514350">
              <a:buAutoNum type="arabicPeriod"/>
            </a:pPr>
            <a:endParaRPr lang="en-GB" kern="0" cap="none" dirty="0">
              <a:latin typeface="+mn-lt"/>
              <a:cs typeface="Arial" pitchFamily="34" charset="0"/>
            </a:endParaRPr>
          </a:p>
        </p:txBody>
      </p:sp>
    </p:spTree>
    <p:extLst>
      <p:ext uri="{BB962C8B-B14F-4D97-AF65-F5344CB8AC3E}">
        <p14:creationId xmlns:p14="http://schemas.microsoft.com/office/powerpoint/2010/main" val="188928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2</a:t>
            </a:fld>
            <a:endParaRPr lang="en-US" sz="1100" b="0">
              <a:latin typeface="+mn-lt"/>
            </a:endParaRPr>
          </a:p>
        </p:txBody>
      </p:sp>
      <p:pic>
        <p:nvPicPr>
          <p:cNvPr id="4" name="Picture 3">
            <a:extLst>
              <a:ext uri="{FF2B5EF4-FFF2-40B4-BE49-F238E27FC236}">
                <a16:creationId xmlns:a16="http://schemas.microsoft.com/office/drawing/2014/main" id="{AC3B9830-1CD0-4E16-A88F-E10B2F70C3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208" y="2028825"/>
            <a:ext cx="2743200" cy="1371600"/>
          </a:xfrm>
          <a:prstGeom prst="rect">
            <a:avLst/>
          </a:prstGeom>
        </p:spPr>
      </p:pic>
      <p:pic>
        <p:nvPicPr>
          <p:cNvPr id="8" name="Picture 7">
            <a:extLst>
              <a:ext uri="{FF2B5EF4-FFF2-40B4-BE49-F238E27FC236}">
                <a16:creationId xmlns:a16="http://schemas.microsoft.com/office/drawing/2014/main" id="{271B008B-AB63-4C09-86AB-B9A8A8CE55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5408" y="3856672"/>
            <a:ext cx="2743200" cy="2028825"/>
          </a:xfrm>
          <a:prstGeom prst="rect">
            <a:avLst/>
          </a:prstGeom>
        </p:spPr>
      </p:pic>
      <p:pic>
        <p:nvPicPr>
          <p:cNvPr id="11" name="Picture 10">
            <a:extLst>
              <a:ext uri="{FF2B5EF4-FFF2-40B4-BE49-F238E27FC236}">
                <a16:creationId xmlns:a16="http://schemas.microsoft.com/office/drawing/2014/main" id="{F83790A0-0212-42B1-8F4D-67D77641F8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8385" t="15408" r="5530" b="15513"/>
          <a:stretch/>
        </p:blipFill>
        <p:spPr>
          <a:xfrm>
            <a:off x="5828592" y="2140450"/>
            <a:ext cx="2743200" cy="1259975"/>
          </a:xfrm>
          <a:prstGeom prst="rect">
            <a:avLst/>
          </a:prstGeom>
        </p:spPr>
      </p:pic>
      <p:sp>
        <p:nvSpPr>
          <p:cNvPr id="12" name="Arrow: Bent 11">
            <a:extLst>
              <a:ext uri="{FF2B5EF4-FFF2-40B4-BE49-F238E27FC236}">
                <a16:creationId xmlns:a16="http://schemas.microsoft.com/office/drawing/2014/main" id="{53158AA9-16CF-42A8-9AE7-7DD45C8899E5}"/>
              </a:ext>
            </a:extLst>
          </p:cNvPr>
          <p:cNvSpPr/>
          <p:nvPr/>
        </p:nvSpPr>
        <p:spPr bwMode="auto">
          <a:xfrm rot="10800000" flipH="1">
            <a:off x="1737360" y="3657600"/>
            <a:ext cx="1326588" cy="1584960"/>
          </a:xfrm>
          <a:prstGeom prst="bentArrow">
            <a:avLst>
              <a:gd name="adj1" fmla="val 25000"/>
              <a:gd name="adj2" fmla="val 24722"/>
              <a:gd name="adj3" fmla="val 25000"/>
              <a:gd name="adj4" fmla="val 43750"/>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3" name="Arrow: Bent 12">
            <a:extLst>
              <a:ext uri="{FF2B5EF4-FFF2-40B4-BE49-F238E27FC236}">
                <a16:creationId xmlns:a16="http://schemas.microsoft.com/office/drawing/2014/main" id="{057C7C2D-52DA-48C2-B154-79B83448BB7C}"/>
              </a:ext>
            </a:extLst>
          </p:cNvPr>
          <p:cNvSpPr/>
          <p:nvPr/>
        </p:nvSpPr>
        <p:spPr bwMode="auto">
          <a:xfrm rot="5400000" flipH="1">
            <a:off x="6187794" y="3657600"/>
            <a:ext cx="1326588" cy="1584960"/>
          </a:xfrm>
          <a:prstGeom prst="bentArrow">
            <a:avLst>
              <a:gd name="adj1" fmla="val 25000"/>
              <a:gd name="adj2" fmla="val 24722"/>
              <a:gd name="adj3" fmla="val 25000"/>
              <a:gd name="adj4" fmla="val 43750"/>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4" name="Title 1">
            <a:extLst>
              <a:ext uri="{FF2B5EF4-FFF2-40B4-BE49-F238E27FC236}">
                <a16:creationId xmlns:a16="http://schemas.microsoft.com/office/drawing/2014/main" id="{2F66165A-A71C-4A01-859A-B43021B6F15A}"/>
              </a:ext>
            </a:extLst>
          </p:cNvPr>
          <p:cNvSpPr txBox="1">
            <a:spLocks/>
          </p:cNvSpPr>
          <p:nvPr/>
        </p:nvSpPr>
        <p:spPr bwMode="auto">
          <a:xfrm>
            <a:off x="1098342" y="1531620"/>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Steel</a:t>
            </a:r>
          </a:p>
          <a:p>
            <a:pPr algn="ctr"/>
            <a:r>
              <a:rPr lang="en-US" sz="1400" b="1" kern="0" dirty="0"/>
              <a:t>(100% va)</a:t>
            </a:r>
          </a:p>
        </p:txBody>
      </p:sp>
      <p:sp>
        <p:nvSpPr>
          <p:cNvPr id="15" name="Title 1">
            <a:extLst>
              <a:ext uri="{FF2B5EF4-FFF2-40B4-BE49-F238E27FC236}">
                <a16:creationId xmlns:a16="http://schemas.microsoft.com/office/drawing/2014/main" id="{5410FE93-213C-4B33-9B2F-268AE115AA6D}"/>
              </a:ext>
            </a:extLst>
          </p:cNvPr>
          <p:cNvSpPr txBox="1">
            <a:spLocks/>
          </p:cNvSpPr>
          <p:nvPr/>
        </p:nvSpPr>
        <p:spPr bwMode="auto">
          <a:xfrm>
            <a:off x="6182746" y="1531620"/>
            <a:ext cx="203489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Car</a:t>
            </a:r>
          </a:p>
          <a:p>
            <a:pPr algn="ctr"/>
            <a:r>
              <a:rPr lang="en-US" sz="1400" b="1" kern="0" dirty="0"/>
              <a:t>(60% engine, 40% va)</a:t>
            </a:r>
          </a:p>
        </p:txBody>
      </p:sp>
      <p:sp>
        <p:nvSpPr>
          <p:cNvPr id="16" name="Title 1">
            <a:extLst>
              <a:ext uri="{FF2B5EF4-FFF2-40B4-BE49-F238E27FC236}">
                <a16:creationId xmlns:a16="http://schemas.microsoft.com/office/drawing/2014/main" id="{3464A630-03E0-4B6B-9921-D05781913B52}"/>
              </a:ext>
            </a:extLst>
          </p:cNvPr>
          <p:cNvSpPr txBox="1">
            <a:spLocks/>
          </p:cNvSpPr>
          <p:nvPr/>
        </p:nvSpPr>
        <p:spPr bwMode="auto">
          <a:xfrm>
            <a:off x="3719445" y="5884485"/>
            <a:ext cx="1935126" cy="526791"/>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Engine</a:t>
            </a:r>
          </a:p>
          <a:p>
            <a:pPr algn="ctr"/>
            <a:r>
              <a:rPr lang="en-US" sz="1400" b="1" kern="0" dirty="0"/>
              <a:t>(80% steel, 20% va)</a:t>
            </a:r>
          </a:p>
        </p:txBody>
      </p:sp>
      <p:sp>
        <p:nvSpPr>
          <p:cNvPr id="19" name="Title 1">
            <a:extLst>
              <a:ext uri="{FF2B5EF4-FFF2-40B4-BE49-F238E27FC236}">
                <a16:creationId xmlns:a16="http://schemas.microsoft.com/office/drawing/2014/main" id="{FCE26304-40E9-47E0-8E68-1E27A2626EA8}"/>
              </a:ext>
            </a:extLst>
          </p:cNvPr>
          <p:cNvSpPr>
            <a:spLocks noGrp="1"/>
          </p:cNvSpPr>
          <p:nvPr>
            <p:ph type="title"/>
          </p:nvPr>
        </p:nvSpPr>
        <p:spPr>
          <a:xfrm>
            <a:off x="356934" y="119992"/>
            <a:ext cx="8653957" cy="938341"/>
          </a:xfrm>
        </p:spPr>
        <p:txBody>
          <a:bodyPr>
            <a:noAutofit/>
          </a:bodyPr>
          <a:lstStyle/>
          <a:p>
            <a:r>
              <a:rPr lang="en-US" sz="1800" b="1" cap="none" dirty="0">
                <a:latin typeface="Arial" pitchFamily="34" charset="0"/>
                <a:cs typeface="Arial" pitchFamily="34" charset="0"/>
              </a:rPr>
              <a:t>THE </a:t>
            </a:r>
            <a:r>
              <a:rPr lang="en-US" sz="1800" b="1" cap="none" dirty="0">
                <a:solidFill>
                  <a:schemeClr val="tx1">
                    <a:lumMod val="50000"/>
                    <a:lumOff val="50000"/>
                  </a:schemeClr>
                </a:solidFill>
                <a:latin typeface="Arial" pitchFamily="34" charset="0"/>
                <a:cs typeface="Arial" pitchFamily="34" charset="0"/>
              </a:rPr>
              <a:t>“CAR ECONOMY” </a:t>
            </a:r>
            <a:r>
              <a:rPr lang="en-US" sz="1800" b="1" cap="none" dirty="0">
                <a:latin typeface="Arial" pitchFamily="34" charset="0"/>
                <a:cs typeface="Arial" pitchFamily="34" charset="0"/>
              </a:rPr>
              <a:t>EXAMPLE</a:t>
            </a:r>
            <a:br>
              <a:rPr lang="en-US" sz="2400" b="1" cap="none" dirty="0">
                <a:latin typeface="Arial" pitchFamily="34" charset="0"/>
                <a:cs typeface="Arial" pitchFamily="34" charset="0"/>
              </a:rPr>
            </a:br>
            <a:r>
              <a:rPr lang="en-US" sz="1050" b="1" cap="none" dirty="0">
                <a:latin typeface="Arial" pitchFamily="34" charset="0"/>
                <a:cs typeface="Arial" pitchFamily="34" charset="0"/>
              </a:rPr>
              <a:t>Assume we have a very simple economy that has </a:t>
            </a:r>
            <a:r>
              <a:rPr lang="en-US" sz="1050" b="1" cap="none" dirty="0">
                <a:solidFill>
                  <a:schemeClr val="tx1">
                    <a:lumMod val="50000"/>
                    <a:lumOff val="50000"/>
                  </a:schemeClr>
                </a:solidFill>
                <a:latin typeface="Arial" pitchFamily="34" charset="0"/>
                <a:cs typeface="Arial" pitchFamily="34" charset="0"/>
              </a:rPr>
              <a:t>only three industries</a:t>
            </a:r>
            <a:r>
              <a:rPr lang="en-US" sz="1050" b="1" cap="none" dirty="0">
                <a:latin typeface="Arial" pitchFamily="34" charset="0"/>
                <a:cs typeface="Arial" pitchFamily="34" charset="0"/>
              </a:rPr>
              <a:t>: Steel production, Engine manufacturing and Car manufacturing. Let’s also assume that the Steel industry uses no inputs (all the output is value added), that the Engine industry uses steel (only input) and value added, and that the Car industry uses engines (only input) and value added. Assume that </a:t>
            </a:r>
            <a:r>
              <a:rPr lang="en-US" sz="1050" b="1" cap="none" dirty="0">
                <a:solidFill>
                  <a:schemeClr val="tx1">
                    <a:lumMod val="50000"/>
                    <a:lumOff val="50000"/>
                  </a:schemeClr>
                </a:solidFill>
                <a:latin typeface="Arial" pitchFamily="34" charset="0"/>
                <a:cs typeface="Arial" pitchFamily="34" charset="0"/>
              </a:rPr>
              <a:t>steel and engines can be imported</a:t>
            </a:r>
            <a:r>
              <a:rPr lang="en-US" sz="1050" b="1" cap="none" dirty="0">
                <a:latin typeface="Arial" pitchFamily="34" charset="0"/>
                <a:cs typeface="Arial" pitchFamily="34" charset="0"/>
              </a:rPr>
              <a:t>, and that cars are only sold to final consumers (cars are not used as production inputs). </a:t>
            </a:r>
            <a:endParaRPr lang="en-US" sz="1700" b="1" cap="none" dirty="0">
              <a:solidFill>
                <a:schemeClr val="tx1"/>
              </a:solidFill>
              <a:latin typeface="Arial" pitchFamily="34" charset="0"/>
              <a:cs typeface="Arial" pitchFamily="34" charset="0"/>
            </a:endParaRPr>
          </a:p>
        </p:txBody>
      </p:sp>
      <p:sp>
        <p:nvSpPr>
          <p:cNvPr id="20" name="Title 1">
            <a:extLst>
              <a:ext uri="{FF2B5EF4-FFF2-40B4-BE49-F238E27FC236}">
                <a16:creationId xmlns:a16="http://schemas.microsoft.com/office/drawing/2014/main" id="{49EB8522-0A59-43BF-9992-45D5BDBD91FD}"/>
              </a:ext>
            </a:extLst>
          </p:cNvPr>
          <p:cNvSpPr txBox="1">
            <a:spLocks/>
          </p:cNvSpPr>
          <p:nvPr/>
        </p:nvSpPr>
        <p:spPr bwMode="auto">
          <a:xfrm>
            <a:off x="356934" y="6240803"/>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r>
              <a:rPr lang="en-US" sz="1100" b="1" kern="0" dirty="0"/>
              <a:t>VA: VALUE ADDED</a:t>
            </a:r>
          </a:p>
        </p:txBody>
      </p:sp>
    </p:spTree>
    <p:extLst>
      <p:ext uri="{BB962C8B-B14F-4D97-AF65-F5344CB8AC3E}">
        <p14:creationId xmlns:p14="http://schemas.microsoft.com/office/powerpoint/2010/main" val="3490721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3</a:t>
            </a:fld>
            <a:endParaRPr lang="en-US" sz="1100" b="0">
              <a:latin typeface="+mn-lt"/>
            </a:endParaRPr>
          </a:p>
        </p:txBody>
      </p:sp>
      <p:pic>
        <p:nvPicPr>
          <p:cNvPr id="4" name="Picture 3">
            <a:extLst>
              <a:ext uri="{FF2B5EF4-FFF2-40B4-BE49-F238E27FC236}">
                <a16:creationId xmlns:a16="http://schemas.microsoft.com/office/drawing/2014/main" id="{AC3B9830-1CD0-4E16-A88F-E10B2F70C3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208" y="2028825"/>
            <a:ext cx="2743200" cy="1371600"/>
          </a:xfrm>
          <a:prstGeom prst="rect">
            <a:avLst/>
          </a:prstGeom>
        </p:spPr>
      </p:pic>
      <p:pic>
        <p:nvPicPr>
          <p:cNvPr id="8" name="Picture 7">
            <a:extLst>
              <a:ext uri="{FF2B5EF4-FFF2-40B4-BE49-F238E27FC236}">
                <a16:creationId xmlns:a16="http://schemas.microsoft.com/office/drawing/2014/main" id="{271B008B-AB63-4C09-86AB-B9A8A8CE55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5408" y="3856672"/>
            <a:ext cx="2743200" cy="2028825"/>
          </a:xfrm>
          <a:prstGeom prst="rect">
            <a:avLst/>
          </a:prstGeom>
        </p:spPr>
      </p:pic>
      <p:pic>
        <p:nvPicPr>
          <p:cNvPr id="11" name="Picture 10">
            <a:extLst>
              <a:ext uri="{FF2B5EF4-FFF2-40B4-BE49-F238E27FC236}">
                <a16:creationId xmlns:a16="http://schemas.microsoft.com/office/drawing/2014/main" id="{F83790A0-0212-42B1-8F4D-67D77641F8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8385" t="15408" r="5530" b="15513"/>
          <a:stretch/>
        </p:blipFill>
        <p:spPr>
          <a:xfrm>
            <a:off x="5828592" y="2140450"/>
            <a:ext cx="2743200" cy="1259975"/>
          </a:xfrm>
          <a:prstGeom prst="rect">
            <a:avLst/>
          </a:prstGeom>
        </p:spPr>
      </p:pic>
      <p:sp>
        <p:nvSpPr>
          <p:cNvPr id="12" name="Arrow: Bent 11">
            <a:extLst>
              <a:ext uri="{FF2B5EF4-FFF2-40B4-BE49-F238E27FC236}">
                <a16:creationId xmlns:a16="http://schemas.microsoft.com/office/drawing/2014/main" id="{53158AA9-16CF-42A8-9AE7-7DD45C8899E5}"/>
              </a:ext>
            </a:extLst>
          </p:cNvPr>
          <p:cNvSpPr/>
          <p:nvPr/>
        </p:nvSpPr>
        <p:spPr bwMode="auto">
          <a:xfrm rot="10800000" flipH="1">
            <a:off x="1737360" y="3657600"/>
            <a:ext cx="1326588" cy="1584960"/>
          </a:xfrm>
          <a:prstGeom prst="bentArrow">
            <a:avLst>
              <a:gd name="adj1" fmla="val 25000"/>
              <a:gd name="adj2" fmla="val 24722"/>
              <a:gd name="adj3" fmla="val 25000"/>
              <a:gd name="adj4" fmla="val 43750"/>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3" name="Arrow: Bent 12">
            <a:extLst>
              <a:ext uri="{FF2B5EF4-FFF2-40B4-BE49-F238E27FC236}">
                <a16:creationId xmlns:a16="http://schemas.microsoft.com/office/drawing/2014/main" id="{057C7C2D-52DA-48C2-B154-79B83448BB7C}"/>
              </a:ext>
            </a:extLst>
          </p:cNvPr>
          <p:cNvSpPr/>
          <p:nvPr/>
        </p:nvSpPr>
        <p:spPr bwMode="auto">
          <a:xfrm rot="5400000" flipH="1">
            <a:off x="6187794" y="3657600"/>
            <a:ext cx="1326588" cy="1584960"/>
          </a:xfrm>
          <a:prstGeom prst="bentArrow">
            <a:avLst>
              <a:gd name="adj1" fmla="val 25000"/>
              <a:gd name="adj2" fmla="val 24722"/>
              <a:gd name="adj3" fmla="val 25000"/>
              <a:gd name="adj4" fmla="val 43750"/>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4" name="Title 1">
            <a:extLst>
              <a:ext uri="{FF2B5EF4-FFF2-40B4-BE49-F238E27FC236}">
                <a16:creationId xmlns:a16="http://schemas.microsoft.com/office/drawing/2014/main" id="{2F66165A-A71C-4A01-859A-B43021B6F15A}"/>
              </a:ext>
            </a:extLst>
          </p:cNvPr>
          <p:cNvSpPr txBox="1">
            <a:spLocks/>
          </p:cNvSpPr>
          <p:nvPr/>
        </p:nvSpPr>
        <p:spPr bwMode="auto">
          <a:xfrm>
            <a:off x="1098342" y="1531620"/>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Steel</a:t>
            </a:r>
          </a:p>
          <a:p>
            <a:pPr algn="ctr"/>
            <a:r>
              <a:rPr lang="en-US" sz="1400" b="1" kern="0" dirty="0"/>
              <a:t>(100% va)</a:t>
            </a:r>
          </a:p>
        </p:txBody>
      </p:sp>
      <p:sp>
        <p:nvSpPr>
          <p:cNvPr id="15" name="Title 1">
            <a:extLst>
              <a:ext uri="{FF2B5EF4-FFF2-40B4-BE49-F238E27FC236}">
                <a16:creationId xmlns:a16="http://schemas.microsoft.com/office/drawing/2014/main" id="{5410FE93-213C-4B33-9B2F-268AE115AA6D}"/>
              </a:ext>
            </a:extLst>
          </p:cNvPr>
          <p:cNvSpPr txBox="1">
            <a:spLocks/>
          </p:cNvSpPr>
          <p:nvPr/>
        </p:nvSpPr>
        <p:spPr bwMode="auto">
          <a:xfrm>
            <a:off x="6182746" y="1531620"/>
            <a:ext cx="203489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Car</a:t>
            </a:r>
          </a:p>
          <a:p>
            <a:pPr algn="ctr"/>
            <a:r>
              <a:rPr lang="en-US" sz="1400" b="1" kern="0" dirty="0"/>
              <a:t>(60% engine, 40% va)</a:t>
            </a:r>
          </a:p>
        </p:txBody>
      </p:sp>
      <p:sp>
        <p:nvSpPr>
          <p:cNvPr id="16" name="Title 1">
            <a:extLst>
              <a:ext uri="{FF2B5EF4-FFF2-40B4-BE49-F238E27FC236}">
                <a16:creationId xmlns:a16="http://schemas.microsoft.com/office/drawing/2014/main" id="{3464A630-03E0-4B6B-9921-D05781913B52}"/>
              </a:ext>
            </a:extLst>
          </p:cNvPr>
          <p:cNvSpPr txBox="1">
            <a:spLocks/>
          </p:cNvSpPr>
          <p:nvPr/>
        </p:nvSpPr>
        <p:spPr bwMode="auto">
          <a:xfrm>
            <a:off x="3719445" y="5884485"/>
            <a:ext cx="1935126" cy="526791"/>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Engine</a:t>
            </a:r>
          </a:p>
          <a:p>
            <a:pPr algn="ctr"/>
            <a:r>
              <a:rPr lang="en-US" sz="1400" b="1" kern="0" dirty="0"/>
              <a:t>(80% steel, 20% va)</a:t>
            </a:r>
          </a:p>
        </p:txBody>
      </p:sp>
      <p:sp>
        <p:nvSpPr>
          <p:cNvPr id="7" name="TextBox 6">
            <a:extLst>
              <a:ext uri="{FF2B5EF4-FFF2-40B4-BE49-F238E27FC236}">
                <a16:creationId xmlns:a16="http://schemas.microsoft.com/office/drawing/2014/main" id="{4CFF44E8-839A-4F0A-96CB-CBB3A53C2D95}"/>
              </a:ext>
            </a:extLst>
          </p:cNvPr>
          <p:cNvSpPr txBox="1"/>
          <p:nvPr/>
        </p:nvSpPr>
        <p:spPr>
          <a:xfrm rot="19124280">
            <a:off x="1081726" y="2541789"/>
            <a:ext cx="1752600" cy="523220"/>
          </a:xfrm>
          <a:prstGeom prst="rect">
            <a:avLst/>
          </a:prstGeom>
          <a:solidFill>
            <a:schemeClr val="bg1"/>
          </a:solidFill>
          <a:ln>
            <a:solidFill>
              <a:srgbClr val="FF0000"/>
            </a:solidFill>
          </a:ln>
        </p:spPr>
        <p:txBody>
          <a:bodyPr wrap="square" rtlCol="0">
            <a:spAutoFit/>
          </a:bodyPr>
          <a:lstStyle/>
          <a:p>
            <a:pPr algn="ctr"/>
            <a:r>
              <a:rPr lang="es-UY" sz="1400" dirty="0">
                <a:solidFill>
                  <a:srgbClr val="FF0000"/>
                </a:solidFill>
                <a:latin typeface="+mj-lt"/>
              </a:rPr>
              <a:t>+TARIFF ON IMPORTED STEEL</a:t>
            </a:r>
          </a:p>
        </p:txBody>
      </p:sp>
      <p:cxnSp>
        <p:nvCxnSpPr>
          <p:cNvPr id="10" name="Straight Arrow Connector 9">
            <a:extLst>
              <a:ext uri="{FF2B5EF4-FFF2-40B4-BE49-F238E27FC236}">
                <a16:creationId xmlns:a16="http://schemas.microsoft.com/office/drawing/2014/main" id="{016E0109-1C63-4BDF-9190-267D5A1E990B}"/>
              </a:ext>
            </a:extLst>
          </p:cNvPr>
          <p:cNvCxnSpPr>
            <a:cxnSpLocks/>
          </p:cNvCxnSpPr>
          <p:nvPr/>
        </p:nvCxnSpPr>
        <p:spPr bwMode="auto">
          <a:xfrm>
            <a:off x="2244445" y="2986281"/>
            <a:ext cx="1580795" cy="1158999"/>
          </a:xfrm>
          <a:prstGeom prst="straightConnector1">
            <a:avLst/>
          </a:prstGeom>
          <a:noFill/>
          <a:ln w="47625" cap="flat" cmpd="sng" algn="ctr">
            <a:solidFill>
              <a:srgbClr val="FF0000"/>
            </a:solidFill>
            <a:prstDash val="sysDash"/>
            <a:round/>
            <a:headEnd type="none" w="med" len="med"/>
            <a:tailEnd type="triangle"/>
          </a:ln>
          <a:effectLst/>
        </p:spPr>
      </p:cxnSp>
      <p:cxnSp>
        <p:nvCxnSpPr>
          <p:cNvPr id="19" name="Straight Arrow Connector 18">
            <a:extLst>
              <a:ext uri="{FF2B5EF4-FFF2-40B4-BE49-F238E27FC236}">
                <a16:creationId xmlns:a16="http://schemas.microsoft.com/office/drawing/2014/main" id="{8ADBC9A1-9753-4838-9C70-AC4F52F3F3EF}"/>
              </a:ext>
            </a:extLst>
          </p:cNvPr>
          <p:cNvCxnSpPr>
            <a:cxnSpLocks/>
          </p:cNvCxnSpPr>
          <p:nvPr/>
        </p:nvCxnSpPr>
        <p:spPr bwMode="auto">
          <a:xfrm>
            <a:off x="2537460" y="2701313"/>
            <a:ext cx="3177540" cy="13312"/>
          </a:xfrm>
          <a:prstGeom prst="straightConnector1">
            <a:avLst/>
          </a:prstGeom>
          <a:noFill/>
          <a:ln w="47625" cap="flat" cmpd="sng" algn="ctr">
            <a:solidFill>
              <a:srgbClr val="FF0000"/>
            </a:solidFill>
            <a:prstDash val="sysDash"/>
            <a:round/>
            <a:headEnd type="none" w="med" len="med"/>
            <a:tailEnd type="triangle"/>
          </a:ln>
          <a:effectLst/>
        </p:spPr>
      </p:cxnSp>
      <p:sp>
        <p:nvSpPr>
          <p:cNvPr id="23" name="Title 1">
            <a:extLst>
              <a:ext uri="{FF2B5EF4-FFF2-40B4-BE49-F238E27FC236}">
                <a16:creationId xmlns:a16="http://schemas.microsoft.com/office/drawing/2014/main" id="{91107EA5-3186-4567-BA79-F0B866558CF8}"/>
              </a:ext>
            </a:extLst>
          </p:cNvPr>
          <p:cNvSpPr txBox="1">
            <a:spLocks/>
          </p:cNvSpPr>
          <p:nvPr/>
        </p:nvSpPr>
        <p:spPr bwMode="auto">
          <a:xfrm>
            <a:off x="3588314" y="2241262"/>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2000" b="1" kern="0" dirty="0">
                <a:solidFill>
                  <a:srgbClr val="FF0000"/>
                </a:solidFill>
              </a:rPr>
              <a:t>???</a:t>
            </a:r>
          </a:p>
        </p:txBody>
      </p:sp>
      <p:sp>
        <p:nvSpPr>
          <p:cNvPr id="24" name="Title 1">
            <a:extLst>
              <a:ext uri="{FF2B5EF4-FFF2-40B4-BE49-F238E27FC236}">
                <a16:creationId xmlns:a16="http://schemas.microsoft.com/office/drawing/2014/main" id="{6AD04CC6-33DC-439C-B2C7-20A1B9BCEB3D}"/>
              </a:ext>
            </a:extLst>
          </p:cNvPr>
          <p:cNvSpPr txBox="1">
            <a:spLocks/>
          </p:cNvSpPr>
          <p:nvPr/>
        </p:nvSpPr>
        <p:spPr bwMode="auto">
          <a:xfrm rot="2173632">
            <a:off x="2493155" y="3280410"/>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2000" b="1" kern="0" dirty="0">
                <a:solidFill>
                  <a:srgbClr val="FF0000"/>
                </a:solidFill>
              </a:rPr>
              <a:t>???</a:t>
            </a:r>
          </a:p>
        </p:txBody>
      </p:sp>
      <p:sp>
        <p:nvSpPr>
          <p:cNvPr id="25" name="Title 1">
            <a:extLst>
              <a:ext uri="{FF2B5EF4-FFF2-40B4-BE49-F238E27FC236}">
                <a16:creationId xmlns:a16="http://schemas.microsoft.com/office/drawing/2014/main" id="{3882C42D-3BC5-47C6-A638-227BB7A7FCC5}"/>
              </a:ext>
            </a:extLst>
          </p:cNvPr>
          <p:cNvSpPr txBox="1">
            <a:spLocks/>
          </p:cNvSpPr>
          <p:nvPr/>
        </p:nvSpPr>
        <p:spPr bwMode="auto">
          <a:xfrm>
            <a:off x="356934" y="6240803"/>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r>
              <a:rPr lang="en-US" sz="1100" b="1" kern="0" dirty="0"/>
              <a:t>VA: VALUE ADDED</a:t>
            </a:r>
          </a:p>
        </p:txBody>
      </p:sp>
      <p:sp>
        <p:nvSpPr>
          <p:cNvPr id="21" name="Title 1">
            <a:extLst>
              <a:ext uri="{FF2B5EF4-FFF2-40B4-BE49-F238E27FC236}">
                <a16:creationId xmlns:a16="http://schemas.microsoft.com/office/drawing/2014/main" id="{ED563C57-6ADE-48FE-85E4-D863C6C62F89}"/>
              </a:ext>
            </a:extLst>
          </p:cNvPr>
          <p:cNvSpPr txBox="1">
            <a:spLocks/>
          </p:cNvSpPr>
          <p:nvPr/>
        </p:nvSpPr>
        <p:spPr bwMode="auto">
          <a:xfrm>
            <a:off x="356934" y="68185"/>
            <a:ext cx="8462029" cy="938341"/>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r>
              <a:rPr lang="en-US" sz="2000" b="1" kern="0" cap="none" dirty="0">
                <a:latin typeface="Arial" pitchFamily="34" charset="0"/>
                <a:cs typeface="Arial" pitchFamily="34" charset="0"/>
              </a:rPr>
              <a:t>EXAMPLES OF QUESTIONS THAT CAN BE ADDRESSED WITH UTAS</a:t>
            </a:r>
            <a:br>
              <a:rPr lang="en-US" sz="2000" b="1" kern="0" cap="none" dirty="0">
                <a:latin typeface="Arial" pitchFamily="34" charset="0"/>
                <a:cs typeface="Arial" pitchFamily="34" charset="0"/>
              </a:rPr>
            </a:br>
            <a:r>
              <a:rPr lang="en-US" sz="1600" b="1" kern="0" cap="none" dirty="0">
                <a:latin typeface="Arial" pitchFamily="34" charset="0"/>
                <a:cs typeface="Arial" pitchFamily="34" charset="0"/>
              </a:rPr>
              <a:t>Assume that </a:t>
            </a:r>
            <a:r>
              <a:rPr lang="en-US" sz="1600" b="1" kern="0" cap="none" dirty="0">
                <a:solidFill>
                  <a:srgbClr val="FF0000"/>
                </a:solidFill>
                <a:latin typeface="Arial" pitchFamily="34" charset="0"/>
                <a:cs typeface="Arial" pitchFamily="34" charset="0"/>
              </a:rPr>
              <a:t>tariffs on imported steel are raised</a:t>
            </a:r>
            <a:r>
              <a:rPr lang="en-US" sz="1600" b="1" kern="0" cap="none" dirty="0">
                <a:latin typeface="Arial" pitchFamily="34" charset="0"/>
                <a:cs typeface="Arial" pitchFamily="34" charset="0"/>
              </a:rPr>
              <a:t>... How would that affect the </a:t>
            </a:r>
            <a:r>
              <a:rPr lang="en-US" sz="1600" b="1" kern="0" cap="none" dirty="0">
                <a:solidFill>
                  <a:schemeClr val="tx1">
                    <a:lumMod val="50000"/>
                    <a:lumOff val="50000"/>
                  </a:schemeClr>
                </a:solidFill>
                <a:latin typeface="Arial" pitchFamily="34" charset="0"/>
                <a:cs typeface="Arial" pitchFamily="34" charset="0"/>
              </a:rPr>
              <a:t>production costs </a:t>
            </a:r>
            <a:r>
              <a:rPr lang="en-US" sz="1600" b="1" kern="0" cap="none" dirty="0">
                <a:latin typeface="Arial" pitchFamily="34" charset="0"/>
                <a:cs typeface="Arial" pitchFamily="34" charset="0"/>
              </a:rPr>
              <a:t>of the domestic engine industry? And of the domestic car industry?</a:t>
            </a:r>
            <a:endParaRPr lang="en-US" sz="2000" b="1" kern="0" cap="none" dirty="0">
              <a:latin typeface="Arial" pitchFamily="34" charset="0"/>
              <a:cs typeface="Arial" pitchFamily="34" charset="0"/>
            </a:endParaRPr>
          </a:p>
        </p:txBody>
      </p:sp>
    </p:spTree>
    <p:extLst>
      <p:ext uri="{BB962C8B-B14F-4D97-AF65-F5344CB8AC3E}">
        <p14:creationId xmlns:p14="http://schemas.microsoft.com/office/powerpoint/2010/main" val="121622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left)">
                                      <p:cBhvr>
                                        <p:cTn id="7" dur="500"/>
                                        <p:tgtEl>
                                          <p:spTgt spid="23"/>
                                        </p:tgtEl>
                                      </p:cBhvr>
                                    </p:animEffect>
                                  </p:childTnLst>
                                </p:cTn>
                              </p:par>
                              <p:par>
                                <p:cTn id="8" presetID="22" presetClass="entr" presetSubtype="8"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wipe(left)">
                                      <p:cBhvr>
                                        <p:cTn id="13" dur="500"/>
                                        <p:tgtEl>
                                          <p:spTgt spid="24"/>
                                        </p:tgtEl>
                                      </p:cBhvr>
                                    </p:animEffect>
                                  </p:childTnLst>
                                </p:cTn>
                              </p:par>
                              <p:par>
                                <p:cTn id="14" presetID="22" presetClass="entr" presetSubtype="8"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left)">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4</a:t>
            </a:fld>
            <a:endParaRPr lang="en-US" sz="1100" b="0">
              <a:latin typeface="+mn-lt"/>
            </a:endParaRPr>
          </a:p>
        </p:txBody>
      </p:sp>
      <p:pic>
        <p:nvPicPr>
          <p:cNvPr id="4" name="Picture 3">
            <a:extLst>
              <a:ext uri="{FF2B5EF4-FFF2-40B4-BE49-F238E27FC236}">
                <a16:creationId xmlns:a16="http://schemas.microsoft.com/office/drawing/2014/main" id="{AC3B9830-1CD0-4E16-A88F-E10B2F70C3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208" y="2028825"/>
            <a:ext cx="2743200" cy="1371600"/>
          </a:xfrm>
          <a:prstGeom prst="rect">
            <a:avLst/>
          </a:prstGeom>
          <a:ln>
            <a:noFill/>
            <a:prstDash val="sysDash"/>
          </a:ln>
        </p:spPr>
      </p:pic>
      <p:pic>
        <p:nvPicPr>
          <p:cNvPr id="8" name="Picture 7">
            <a:extLst>
              <a:ext uri="{FF2B5EF4-FFF2-40B4-BE49-F238E27FC236}">
                <a16:creationId xmlns:a16="http://schemas.microsoft.com/office/drawing/2014/main" id="{271B008B-AB63-4C09-86AB-B9A8A8CE55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5408" y="3856672"/>
            <a:ext cx="2743200" cy="2028825"/>
          </a:xfrm>
          <a:prstGeom prst="rect">
            <a:avLst/>
          </a:prstGeom>
        </p:spPr>
      </p:pic>
      <p:pic>
        <p:nvPicPr>
          <p:cNvPr id="11" name="Picture 10">
            <a:extLst>
              <a:ext uri="{FF2B5EF4-FFF2-40B4-BE49-F238E27FC236}">
                <a16:creationId xmlns:a16="http://schemas.microsoft.com/office/drawing/2014/main" id="{F83790A0-0212-42B1-8F4D-67D77641F8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8385" t="15408" r="5530" b="15513"/>
          <a:stretch/>
        </p:blipFill>
        <p:spPr>
          <a:xfrm>
            <a:off x="5828592" y="2140450"/>
            <a:ext cx="2743200" cy="1259975"/>
          </a:xfrm>
          <a:prstGeom prst="rect">
            <a:avLst/>
          </a:prstGeom>
        </p:spPr>
      </p:pic>
      <p:sp>
        <p:nvSpPr>
          <p:cNvPr id="12" name="Arrow: Bent 11">
            <a:extLst>
              <a:ext uri="{FF2B5EF4-FFF2-40B4-BE49-F238E27FC236}">
                <a16:creationId xmlns:a16="http://schemas.microsoft.com/office/drawing/2014/main" id="{53158AA9-16CF-42A8-9AE7-7DD45C8899E5}"/>
              </a:ext>
            </a:extLst>
          </p:cNvPr>
          <p:cNvSpPr/>
          <p:nvPr/>
        </p:nvSpPr>
        <p:spPr bwMode="auto">
          <a:xfrm rot="10800000" flipH="1">
            <a:off x="1737360" y="3657600"/>
            <a:ext cx="1326588" cy="1584960"/>
          </a:xfrm>
          <a:prstGeom prst="bentArrow">
            <a:avLst>
              <a:gd name="adj1" fmla="val 25000"/>
              <a:gd name="adj2" fmla="val 24722"/>
              <a:gd name="adj3" fmla="val 25000"/>
              <a:gd name="adj4" fmla="val 43750"/>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3" name="Arrow: Bent 12">
            <a:extLst>
              <a:ext uri="{FF2B5EF4-FFF2-40B4-BE49-F238E27FC236}">
                <a16:creationId xmlns:a16="http://schemas.microsoft.com/office/drawing/2014/main" id="{057C7C2D-52DA-48C2-B154-79B83448BB7C}"/>
              </a:ext>
            </a:extLst>
          </p:cNvPr>
          <p:cNvSpPr/>
          <p:nvPr/>
        </p:nvSpPr>
        <p:spPr bwMode="auto">
          <a:xfrm rot="5400000" flipH="1">
            <a:off x="6187794" y="3657600"/>
            <a:ext cx="1326588" cy="1584960"/>
          </a:xfrm>
          <a:prstGeom prst="bentArrow">
            <a:avLst>
              <a:gd name="adj1" fmla="val 25000"/>
              <a:gd name="adj2" fmla="val 24722"/>
              <a:gd name="adj3" fmla="val 25000"/>
              <a:gd name="adj4" fmla="val 43750"/>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4" name="Title 1">
            <a:extLst>
              <a:ext uri="{FF2B5EF4-FFF2-40B4-BE49-F238E27FC236}">
                <a16:creationId xmlns:a16="http://schemas.microsoft.com/office/drawing/2014/main" id="{2F66165A-A71C-4A01-859A-B43021B6F15A}"/>
              </a:ext>
            </a:extLst>
          </p:cNvPr>
          <p:cNvSpPr txBox="1">
            <a:spLocks/>
          </p:cNvSpPr>
          <p:nvPr/>
        </p:nvSpPr>
        <p:spPr bwMode="auto">
          <a:xfrm>
            <a:off x="1098342" y="1531620"/>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Steel</a:t>
            </a:r>
          </a:p>
          <a:p>
            <a:pPr algn="ctr"/>
            <a:r>
              <a:rPr lang="en-US" sz="1400" b="1" kern="0" dirty="0"/>
              <a:t>(100% va)</a:t>
            </a:r>
          </a:p>
        </p:txBody>
      </p:sp>
      <p:sp>
        <p:nvSpPr>
          <p:cNvPr id="15" name="Title 1">
            <a:extLst>
              <a:ext uri="{FF2B5EF4-FFF2-40B4-BE49-F238E27FC236}">
                <a16:creationId xmlns:a16="http://schemas.microsoft.com/office/drawing/2014/main" id="{5410FE93-213C-4B33-9B2F-268AE115AA6D}"/>
              </a:ext>
            </a:extLst>
          </p:cNvPr>
          <p:cNvSpPr txBox="1">
            <a:spLocks/>
          </p:cNvSpPr>
          <p:nvPr/>
        </p:nvSpPr>
        <p:spPr bwMode="auto">
          <a:xfrm>
            <a:off x="6182746" y="1531620"/>
            <a:ext cx="203489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Car</a:t>
            </a:r>
          </a:p>
          <a:p>
            <a:pPr algn="ctr"/>
            <a:r>
              <a:rPr lang="en-US" sz="1400" b="1" kern="0" dirty="0"/>
              <a:t>(60% engine, 40% va)</a:t>
            </a:r>
          </a:p>
        </p:txBody>
      </p:sp>
      <p:sp>
        <p:nvSpPr>
          <p:cNvPr id="16" name="Title 1">
            <a:extLst>
              <a:ext uri="{FF2B5EF4-FFF2-40B4-BE49-F238E27FC236}">
                <a16:creationId xmlns:a16="http://schemas.microsoft.com/office/drawing/2014/main" id="{3464A630-03E0-4B6B-9921-D05781913B52}"/>
              </a:ext>
            </a:extLst>
          </p:cNvPr>
          <p:cNvSpPr txBox="1">
            <a:spLocks/>
          </p:cNvSpPr>
          <p:nvPr/>
        </p:nvSpPr>
        <p:spPr bwMode="auto">
          <a:xfrm>
            <a:off x="3719445" y="5884485"/>
            <a:ext cx="1935126" cy="526791"/>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Engine</a:t>
            </a:r>
          </a:p>
          <a:p>
            <a:pPr algn="ctr"/>
            <a:r>
              <a:rPr lang="en-US" sz="1400" b="1" kern="0" dirty="0"/>
              <a:t>(80% steel, 20% va)</a:t>
            </a:r>
          </a:p>
        </p:txBody>
      </p:sp>
      <p:sp>
        <p:nvSpPr>
          <p:cNvPr id="18" name="Title 1">
            <a:extLst>
              <a:ext uri="{FF2B5EF4-FFF2-40B4-BE49-F238E27FC236}">
                <a16:creationId xmlns:a16="http://schemas.microsoft.com/office/drawing/2014/main" id="{D84E8371-6136-44EE-900D-32728C2E7278}"/>
              </a:ext>
            </a:extLst>
          </p:cNvPr>
          <p:cNvSpPr>
            <a:spLocks noGrp="1"/>
          </p:cNvSpPr>
          <p:nvPr>
            <p:ph type="title"/>
          </p:nvPr>
        </p:nvSpPr>
        <p:spPr>
          <a:xfrm>
            <a:off x="356934" y="119992"/>
            <a:ext cx="8391898" cy="938341"/>
          </a:xfrm>
        </p:spPr>
        <p:txBody>
          <a:bodyPr>
            <a:noAutofit/>
          </a:bodyPr>
          <a:lstStyle/>
          <a:p>
            <a:r>
              <a:rPr lang="en-US" sz="2000" b="1" kern="0" cap="none" dirty="0">
                <a:latin typeface="Arial" pitchFamily="34" charset="0"/>
                <a:cs typeface="Arial" pitchFamily="34" charset="0"/>
              </a:rPr>
              <a:t>EXAMPLES OF QUESTIONS </a:t>
            </a:r>
            <a:r>
              <a:rPr lang="en-US" sz="2000" b="1" cap="none" dirty="0">
                <a:latin typeface="Arial" pitchFamily="34" charset="0"/>
                <a:cs typeface="Arial" pitchFamily="34" charset="0"/>
              </a:rPr>
              <a:t>THAT CAN BE ADDRESSED WITH UTAS </a:t>
            </a:r>
            <a:r>
              <a:rPr lang="en-US" sz="1600" b="1" cap="none" dirty="0">
                <a:latin typeface="Arial" pitchFamily="34" charset="0"/>
                <a:cs typeface="Arial" pitchFamily="34" charset="0"/>
              </a:rPr>
              <a:t>Assume that </a:t>
            </a:r>
            <a:r>
              <a:rPr lang="en-US" sz="1600" b="1" cap="none" dirty="0">
                <a:solidFill>
                  <a:srgbClr val="FF0000"/>
                </a:solidFill>
                <a:latin typeface="Arial" pitchFamily="34" charset="0"/>
                <a:cs typeface="Arial" pitchFamily="34" charset="0"/>
              </a:rPr>
              <a:t>tariffs on imported steel are raised</a:t>
            </a:r>
            <a:r>
              <a:rPr lang="en-US" sz="1600" b="1" cap="none" dirty="0">
                <a:latin typeface="Arial" pitchFamily="34" charset="0"/>
                <a:cs typeface="Arial" pitchFamily="34" charset="0"/>
              </a:rPr>
              <a:t>... </a:t>
            </a:r>
            <a:r>
              <a:rPr lang="en-US" sz="1600" b="1" cap="none" dirty="0">
                <a:solidFill>
                  <a:schemeClr val="tx1"/>
                </a:solidFill>
                <a:latin typeface="Arial" pitchFamily="34" charset="0"/>
                <a:cs typeface="Arial" pitchFamily="34" charset="0"/>
              </a:rPr>
              <a:t>How would that affect </a:t>
            </a:r>
            <a:r>
              <a:rPr lang="en-US" sz="1600" b="1" cap="none" dirty="0">
                <a:latin typeface="Arial" pitchFamily="34" charset="0"/>
                <a:cs typeface="Arial" pitchFamily="34" charset="0"/>
              </a:rPr>
              <a:t>the </a:t>
            </a:r>
            <a:r>
              <a:rPr lang="en-US" sz="1600" b="1" cap="none" dirty="0">
                <a:solidFill>
                  <a:schemeClr val="tx1">
                    <a:lumMod val="50000"/>
                    <a:lumOff val="50000"/>
                  </a:schemeClr>
                </a:solidFill>
                <a:latin typeface="Arial" pitchFamily="34" charset="0"/>
                <a:cs typeface="Arial" pitchFamily="34" charset="0"/>
              </a:rPr>
              <a:t>effective protection </a:t>
            </a:r>
            <a:r>
              <a:rPr lang="en-US" sz="1600" b="1" cap="none" dirty="0">
                <a:latin typeface="Arial" pitchFamily="34" charset="0"/>
                <a:cs typeface="Arial" pitchFamily="34" charset="0"/>
              </a:rPr>
              <a:t>of the domestic steel industry? And of the domestic engine and car industries?</a:t>
            </a:r>
            <a:endParaRPr lang="en-US" sz="2000" b="1" cap="none" dirty="0">
              <a:solidFill>
                <a:schemeClr val="tx1"/>
              </a:solidFill>
              <a:latin typeface="Arial" pitchFamily="34" charset="0"/>
              <a:cs typeface="Arial" pitchFamily="34" charset="0"/>
            </a:endParaRPr>
          </a:p>
        </p:txBody>
      </p:sp>
      <p:sp>
        <p:nvSpPr>
          <p:cNvPr id="21" name="Rectangle 20">
            <a:extLst>
              <a:ext uri="{FF2B5EF4-FFF2-40B4-BE49-F238E27FC236}">
                <a16:creationId xmlns:a16="http://schemas.microsoft.com/office/drawing/2014/main" id="{7E21A799-EBBB-4B1A-8649-296BCCEB0F1A}"/>
              </a:ext>
            </a:extLst>
          </p:cNvPr>
          <p:cNvSpPr/>
          <p:nvPr/>
        </p:nvSpPr>
        <p:spPr bwMode="auto">
          <a:xfrm>
            <a:off x="5702009" y="2028825"/>
            <a:ext cx="2870521" cy="1593832"/>
          </a:xfrm>
          <a:prstGeom prst="rect">
            <a:avLst/>
          </a:prstGeom>
          <a:noFill/>
          <a:ln w="9525" cap="flat" cmpd="sng" algn="ctr">
            <a:no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26" name="TextBox 25">
            <a:extLst>
              <a:ext uri="{FF2B5EF4-FFF2-40B4-BE49-F238E27FC236}">
                <a16:creationId xmlns:a16="http://schemas.microsoft.com/office/drawing/2014/main" id="{C1ED14F4-007E-453B-B27A-E1B6EF784F2C}"/>
              </a:ext>
            </a:extLst>
          </p:cNvPr>
          <p:cNvSpPr txBox="1"/>
          <p:nvPr/>
        </p:nvSpPr>
        <p:spPr>
          <a:xfrm>
            <a:off x="997377" y="2790237"/>
            <a:ext cx="1791897" cy="584775"/>
          </a:xfrm>
          <a:prstGeom prst="rect">
            <a:avLst/>
          </a:prstGeom>
          <a:solidFill>
            <a:schemeClr val="bg1"/>
          </a:solidFill>
          <a:ln w="25400">
            <a:solidFill>
              <a:schemeClr val="tx1">
                <a:lumMod val="50000"/>
                <a:lumOff val="50000"/>
              </a:schemeClr>
            </a:solidFill>
          </a:ln>
        </p:spPr>
        <p:txBody>
          <a:bodyPr wrap="square" rtlCol="0">
            <a:spAutoFit/>
          </a:bodyPr>
          <a:lstStyle/>
          <a:p>
            <a:pPr algn="ctr"/>
            <a:r>
              <a:rPr lang="es-UY" dirty="0">
                <a:solidFill>
                  <a:schemeClr val="bg1">
                    <a:lumMod val="50000"/>
                  </a:schemeClr>
                </a:solidFill>
                <a:latin typeface="+mj-lt"/>
              </a:rPr>
              <a:t>EFFECTIVE PROTECTION?</a:t>
            </a:r>
          </a:p>
        </p:txBody>
      </p:sp>
      <p:sp>
        <p:nvSpPr>
          <p:cNvPr id="29" name="TextBox 28">
            <a:extLst>
              <a:ext uri="{FF2B5EF4-FFF2-40B4-BE49-F238E27FC236}">
                <a16:creationId xmlns:a16="http://schemas.microsoft.com/office/drawing/2014/main" id="{66919DE3-FBF9-40EC-9ECF-8F2C9A5C4465}"/>
              </a:ext>
            </a:extLst>
          </p:cNvPr>
          <p:cNvSpPr txBox="1"/>
          <p:nvPr/>
        </p:nvSpPr>
        <p:spPr>
          <a:xfrm>
            <a:off x="3820642" y="5015219"/>
            <a:ext cx="1732732" cy="584775"/>
          </a:xfrm>
          <a:prstGeom prst="rect">
            <a:avLst/>
          </a:prstGeom>
          <a:solidFill>
            <a:schemeClr val="bg1"/>
          </a:solidFill>
          <a:ln w="25400">
            <a:solidFill>
              <a:schemeClr val="tx1">
                <a:lumMod val="50000"/>
                <a:lumOff val="50000"/>
              </a:schemeClr>
            </a:solidFill>
          </a:ln>
        </p:spPr>
        <p:txBody>
          <a:bodyPr wrap="square" rtlCol="0">
            <a:spAutoFit/>
          </a:bodyPr>
          <a:lstStyle/>
          <a:p>
            <a:pPr algn="ctr"/>
            <a:r>
              <a:rPr lang="es-UY" dirty="0">
                <a:solidFill>
                  <a:schemeClr val="bg1">
                    <a:lumMod val="50000"/>
                  </a:schemeClr>
                </a:solidFill>
                <a:latin typeface="+mj-lt"/>
              </a:rPr>
              <a:t>EFFECTIVE PROTECTION?</a:t>
            </a:r>
          </a:p>
        </p:txBody>
      </p:sp>
      <p:sp>
        <p:nvSpPr>
          <p:cNvPr id="32" name="TextBox 31">
            <a:extLst>
              <a:ext uri="{FF2B5EF4-FFF2-40B4-BE49-F238E27FC236}">
                <a16:creationId xmlns:a16="http://schemas.microsoft.com/office/drawing/2014/main" id="{611F0EE0-B88B-4040-9B0A-D249E741B1AE}"/>
              </a:ext>
            </a:extLst>
          </p:cNvPr>
          <p:cNvSpPr txBox="1"/>
          <p:nvPr/>
        </p:nvSpPr>
        <p:spPr>
          <a:xfrm>
            <a:off x="6348626" y="2792849"/>
            <a:ext cx="1729339" cy="584775"/>
          </a:xfrm>
          <a:prstGeom prst="rect">
            <a:avLst/>
          </a:prstGeom>
          <a:solidFill>
            <a:schemeClr val="bg1"/>
          </a:solidFill>
          <a:ln w="25400">
            <a:solidFill>
              <a:schemeClr val="tx1">
                <a:lumMod val="50000"/>
                <a:lumOff val="50000"/>
              </a:schemeClr>
            </a:solidFill>
          </a:ln>
        </p:spPr>
        <p:txBody>
          <a:bodyPr wrap="square" rtlCol="0">
            <a:spAutoFit/>
          </a:bodyPr>
          <a:lstStyle/>
          <a:p>
            <a:pPr algn="ctr"/>
            <a:r>
              <a:rPr lang="es-UY" dirty="0">
                <a:solidFill>
                  <a:schemeClr val="bg1">
                    <a:lumMod val="50000"/>
                  </a:schemeClr>
                </a:solidFill>
                <a:latin typeface="+mj-lt"/>
              </a:rPr>
              <a:t>EFFECTIVE PROTECTION?</a:t>
            </a:r>
          </a:p>
        </p:txBody>
      </p:sp>
      <p:cxnSp>
        <p:nvCxnSpPr>
          <p:cNvPr id="6" name="Straight Connector 5">
            <a:extLst>
              <a:ext uri="{FF2B5EF4-FFF2-40B4-BE49-F238E27FC236}">
                <a16:creationId xmlns:a16="http://schemas.microsoft.com/office/drawing/2014/main" id="{A50502F9-9EB7-44F4-933C-23AB026A0F38}"/>
              </a:ext>
            </a:extLst>
          </p:cNvPr>
          <p:cNvCxnSpPr>
            <a:stCxn id="24" idx="2"/>
            <a:endCxn id="26" idx="0"/>
          </p:cNvCxnSpPr>
          <p:nvPr/>
        </p:nvCxnSpPr>
        <p:spPr bwMode="auto">
          <a:xfrm>
            <a:off x="1161173" y="2410837"/>
            <a:ext cx="732153" cy="379400"/>
          </a:xfrm>
          <a:prstGeom prst="line">
            <a:avLst/>
          </a:prstGeom>
          <a:ln w="38100">
            <a:solidFill>
              <a:schemeClr val="tx1">
                <a:lumMod val="50000"/>
                <a:lumOff val="50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3" name="Straight Connector 32">
            <a:extLst>
              <a:ext uri="{FF2B5EF4-FFF2-40B4-BE49-F238E27FC236}">
                <a16:creationId xmlns:a16="http://schemas.microsoft.com/office/drawing/2014/main" id="{AE7FED2C-C027-4CCB-8C06-2C3934061B41}"/>
              </a:ext>
            </a:extLst>
          </p:cNvPr>
          <p:cNvCxnSpPr>
            <a:cxnSpLocks/>
            <a:stCxn id="25" idx="2"/>
            <a:endCxn id="26" idx="0"/>
          </p:cNvCxnSpPr>
          <p:nvPr/>
        </p:nvCxnSpPr>
        <p:spPr bwMode="auto">
          <a:xfrm flipH="1">
            <a:off x="1893326" y="2408225"/>
            <a:ext cx="839216" cy="382012"/>
          </a:xfrm>
          <a:prstGeom prst="line">
            <a:avLst/>
          </a:prstGeom>
          <a:ln w="38100">
            <a:solidFill>
              <a:schemeClr val="tx1">
                <a:lumMod val="50000"/>
                <a:lumOff val="50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910AFF95-7EBE-438E-B8B2-ABADC374F051}"/>
              </a:ext>
            </a:extLst>
          </p:cNvPr>
          <p:cNvCxnSpPr/>
          <p:nvPr/>
        </p:nvCxnSpPr>
        <p:spPr bwMode="auto">
          <a:xfrm>
            <a:off x="3901324" y="4622764"/>
            <a:ext cx="732153" cy="379400"/>
          </a:xfrm>
          <a:prstGeom prst="line">
            <a:avLst/>
          </a:prstGeom>
          <a:ln w="38100">
            <a:solidFill>
              <a:schemeClr val="tx1">
                <a:lumMod val="50000"/>
                <a:lumOff val="50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65CA3FF7-9C06-412B-A2A8-BE4430012672}"/>
              </a:ext>
            </a:extLst>
          </p:cNvPr>
          <p:cNvCxnSpPr>
            <a:cxnSpLocks/>
          </p:cNvCxnSpPr>
          <p:nvPr/>
        </p:nvCxnSpPr>
        <p:spPr bwMode="auto">
          <a:xfrm flipH="1">
            <a:off x="4633477" y="4620152"/>
            <a:ext cx="839216" cy="382012"/>
          </a:xfrm>
          <a:prstGeom prst="line">
            <a:avLst/>
          </a:prstGeom>
          <a:ln w="38100">
            <a:solidFill>
              <a:schemeClr val="tx1">
                <a:lumMod val="50000"/>
                <a:lumOff val="50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6" name="Straight Connector 35">
            <a:extLst>
              <a:ext uri="{FF2B5EF4-FFF2-40B4-BE49-F238E27FC236}">
                <a16:creationId xmlns:a16="http://schemas.microsoft.com/office/drawing/2014/main" id="{2F86A50B-D4D9-4A0E-BDDE-3BE08E9E3C2D}"/>
              </a:ext>
            </a:extLst>
          </p:cNvPr>
          <p:cNvCxnSpPr/>
          <p:nvPr/>
        </p:nvCxnSpPr>
        <p:spPr bwMode="auto">
          <a:xfrm>
            <a:off x="6443956" y="2417498"/>
            <a:ext cx="732153" cy="379400"/>
          </a:xfrm>
          <a:prstGeom prst="line">
            <a:avLst/>
          </a:prstGeom>
          <a:ln w="38100">
            <a:solidFill>
              <a:schemeClr val="tx1">
                <a:lumMod val="50000"/>
                <a:lumOff val="50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37" name="Straight Connector 36">
            <a:extLst>
              <a:ext uri="{FF2B5EF4-FFF2-40B4-BE49-F238E27FC236}">
                <a16:creationId xmlns:a16="http://schemas.microsoft.com/office/drawing/2014/main" id="{06FF72D8-9A54-4143-BDA5-FDBFE1B88A09}"/>
              </a:ext>
            </a:extLst>
          </p:cNvPr>
          <p:cNvCxnSpPr>
            <a:cxnSpLocks/>
          </p:cNvCxnSpPr>
          <p:nvPr/>
        </p:nvCxnSpPr>
        <p:spPr bwMode="auto">
          <a:xfrm flipH="1">
            <a:off x="7176109" y="2414886"/>
            <a:ext cx="839216" cy="382012"/>
          </a:xfrm>
          <a:prstGeom prst="line">
            <a:avLst/>
          </a:prstGeom>
          <a:ln w="38100">
            <a:solidFill>
              <a:schemeClr val="tx1">
                <a:lumMod val="50000"/>
                <a:lumOff val="50000"/>
              </a:schemeClr>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BACA953D-30B4-42BD-A41A-DAC034258EB7}"/>
              </a:ext>
            </a:extLst>
          </p:cNvPr>
          <p:cNvSpPr txBox="1"/>
          <p:nvPr/>
        </p:nvSpPr>
        <p:spPr>
          <a:xfrm>
            <a:off x="3401530" y="4328042"/>
            <a:ext cx="999588" cy="307777"/>
          </a:xfrm>
          <a:prstGeom prst="rect">
            <a:avLst/>
          </a:prstGeom>
          <a:solidFill>
            <a:schemeClr val="bg1"/>
          </a:solidFill>
          <a:ln>
            <a:solidFill>
              <a:schemeClr val="bg1">
                <a:lumMod val="50000"/>
              </a:schemeClr>
            </a:solidFill>
          </a:ln>
        </p:spPr>
        <p:txBody>
          <a:bodyPr wrap="square" rtlCol="0">
            <a:spAutoFit/>
          </a:bodyPr>
          <a:lstStyle/>
          <a:p>
            <a:pPr algn="ctr"/>
            <a:r>
              <a:rPr lang="es-UY" sz="1400" dirty="0">
                <a:solidFill>
                  <a:schemeClr val="bg1">
                    <a:lumMod val="50000"/>
                  </a:schemeClr>
                </a:solidFill>
                <a:latin typeface="+mj-lt"/>
              </a:rPr>
              <a:t>COSTS?</a:t>
            </a:r>
          </a:p>
        </p:txBody>
      </p:sp>
      <p:sp>
        <p:nvSpPr>
          <p:cNvPr id="28" name="TextBox 27">
            <a:extLst>
              <a:ext uri="{FF2B5EF4-FFF2-40B4-BE49-F238E27FC236}">
                <a16:creationId xmlns:a16="http://schemas.microsoft.com/office/drawing/2014/main" id="{2411A5C9-1487-481A-9221-2436C46995CF}"/>
              </a:ext>
            </a:extLst>
          </p:cNvPr>
          <p:cNvSpPr txBox="1"/>
          <p:nvPr/>
        </p:nvSpPr>
        <p:spPr>
          <a:xfrm>
            <a:off x="4972899" y="4325430"/>
            <a:ext cx="999588" cy="307777"/>
          </a:xfrm>
          <a:prstGeom prst="rect">
            <a:avLst/>
          </a:prstGeom>
          <a:solidFill>
            <a:schemeClr val="bg1"/>
          </a:solidFill>
          <a:ln>
            <a:solidFill>
              <a:schemeClr val="bg1">
                <a:lumMod val="50000"/>
              </a:schemeClr>
            </a:solidFill>
          </a:ln>
        </p:spPr>
        <p:txBody>
          <a:bodyPr wrap="square" rtlCol="0">
            <a:spAutoFit/>
          </a:bodyPr>
          <a:lstStyle>
            <a:defPPr>
              <a:defRPr lang="en-US"/>
            </a:defPPr>
            <a:lvl1pPr algn="ctr">
              <a:defRPr sz="1400">
                <a:solidFill>
                  <a:schemeClr val="bg1">
                    <a:lumMod val="50000"/>
                  </a:schemeClr>
                </a:solidFill>
                <a:latin typeface="+mj-lt"/>
              </a:defRPr>
            </a:lvl1pPr>
          </a:lstStyle>
          <a:p>
            <a:r>
              <a:rPr lang="es-UY" dirty="0"/>
              <a:t>TARIFF?</a:t>
            </a:r>
          </a:p>
        </p:txBody>
      </p:sp>
      <p:sp>
        <p:nvSpPr>
          <p:cNvPr id="30" name="TextBox 29">
            <a:extLst>
              <a:ext uri="{FF2B5EF4-FFF2-40B4-BE49-F238E27FC236}">
                <a16:creationId xmlns:a16="http://schemas.microsoft.com/office/drawing/2014/main" id="{7BA03F4E-5C2C-4F39-9A9A-8E76B72461FA}"/>
              </a:ext>
            </a:extLst>
          </p:cNvPr>
          <p:cNvSpPr txBox="1"/>
          <p:nvPr/>
        </p:nvSpPr>
        <p:spPr>
          <a:xfrm>
            <a:off x="5911664" y="2105672"/>
            <a:ext cx="999588" cy="307777"/>
          </a:xfrm>
          <a:prstGeom prst="rect">
            <a:avLst/>
          </a:prstGeom>
          <a:solidFill>
            <a:schemeClr val="bg1"/>
          </a:solidFill>
          <a:ln>
            <a:solidFill>
              <a:schemeClr val="bg1">
                <a:lumMod val="50000"/>
              </a:schemeClr>
            </a:solidFill>
          </a:ln>
        </p:spPr>
        <p:txBody>
          <a:bodyPr wrap="square" rtlCol="0">
            <a:spAutoFit/>
          </a:bodyPr>
          <a:lstStyle/>
          <a:p>
            <a:pPr algn="ctr"/>
            <a:r>
              <a:rPr lang="es-UY" sz="1400" dirty="0">
                <a:solidFill>
                  <a:schemeClr val="bg1">
                    <a:lumMod val="50000"/>
                  </a:schemeClr>
                </a:solidFill>
                <a:latin typeface="+mj-lt"/>
              </a:rPr>
              <a:t>COSTS?</a:t>
            </a:r>
          </a:p>
        </p:txBody>
      </p:sp>
      <p:sp>
        <p:nvSpPr>
          <p:cNvPr id="31" name="TextBox 30">
            <a:extLst>
              <a:ext uri="{FF2B5EF4-FFF2-40B4-BE49-F238E27FC236}">
                <a16:creationId xmlns:a16="http://schemas.microsoft.com/office/drawing/2014/main" id="{D2F10973-FBC3-4B74-A791-AB63BBC9AAF9}"/>
              </a:ext>
            </a:extLst>
          </p:cNvPr>
          <p:cNvSpPr txBox="1"/>
          <p:nvPr/>
        </p:nvSpPr>
        <p:spPr>
          <a:xfrm>
            <a:off x="7483033" y="2103060"/>
            <a:ext cx="999588" cy="307777"/>
          </a:xfrm>
          <a:prstGeom prst="rect">
            <a:avLst/>
          </a:prstGeom>
          <a:solidFill>
            <a:schemeClr val="bg1"/>
          </a:solidFill>
          <a:ln>
            <a:solidFill>
              <a:schemeClr val="bg1">
                <a:lumMod val="50000"/>
              </a:schemeClr>
            </a:solidFill>
          </a:ln>
        </p:spPr>
        <p:txBody>
          <a:bodyPr wrap="square" rtlCol="0">
            <a:spAutoFit/>
          </a:bodyPr>
          <a:lstStyle>
            <a:defPPr>
              <a:defRPr lang="en-US"/>
            </a:defPPr>
            <a:lvl1pPr algn="ctr">
              <a:defRPr sz="1400">
                <a:solidFill>
                  <a:schemeClr val="bg1">
                    <a:lumMod val="50000"/>
                  </a:schemeClr>
                </a:solidFill>
                <a:latin typeface="+mj-lt"/>
              </a:defRPr>
            </a:lvl1pPr>
          </a:lstStyle>
          <a:p>
            <a:r>
              <a:rPr lang="es-UY" dirty="0"/>
              <a:t>TARIFF?</a:t>
            </a:r>
          </a:p>
        </p:txBody>
      </p:sp>
      <p:sp>
        <p:nvSpPr>
          <p:cNvPr id="24" name="TextBox 23">
            <a:extLst>
              <a:ext uri="{FF2B5EF4-FFF2-40B4-BE49-F238E27FC236}">
                <a16:creationId xmlns:a16="http://schemas.microsoft.com/office/drawing/2014/main" id="{761F64D7-39F2-45EC-87C8-94FA77850116}"/>
              </a:ext>
            </a:extLst>
          </p:cNvPr>
          <p:cNvSpPr txBox="1"/>
          <p:nvPr/>
        </p:nvSpPr>
        <p:spPr>
          <a:xfrm>
            <a:off x="661379" y="2103060"/>
            <a:ext cx="999588" cy="307777"/>
          </a:xfrm>
          <a:prstGeom prst="rect">
            <a:avLst/>
          </a:prstGeom>
          <a:solidFill>
            <a:schemeClr val="bg1"/>
          </a:solidFill>
          <a:ln>
            <a:solidFill>
              <a:schemeClr val="bg1">
                <a:lumMod val="50000"/>
              </a:schemeClr>
            </a:solidFill>
          </a:ln>
        </p:spPr>
        <p:txBody>
          <a:bodyPr wrap="square" rtlCol="0">
            <a:spAutoFit/>
          </a:bodyPr>
          <a:lstStyle/>
          <a:p>
            <a:pPr algn="ctr"/>
            <a:r>
              <a:rPr lang="es-UY" sz="1400" dirty="0">
                <a:solidFill>
                  <a:schemeClr val="bg1">
                    <a:lumMod val="50000"/>
                  </a:schemeClr>
                </a:solidFill>
                <a:latin typeface="+mj-lt"/>
              </a:rPr>
              <a:t>COSTS?</a:t>
            </a:r>
          </a:p>
        </p:txBody>
      </p:sp>
      <p:sp>
        <p:nvSpPr>
          <p:cNvPr id="25" name="TextBox 24">
            <a:extLst>
              <a:ext uri="{FF2B5EF4-FFF2-40B4-BE49-F238E27FC236}">
                <a16:creationId xmlns:a16="http://schemas.microsoft.com/office/drawing/2014/main" id="{1BA7D559-FBB5-49AB-ABA6-FA2EC9F32833}"/>
              </a:ext>
            </a:extLst>
          </p:cNvPr>
          <p:cNvSpPr txBox="1"/>
          <p:nvPr/>
        </p:nvSpPr>
        <p:spPr>
          <a:xfrm>
            <a:off x="2232748" y="2100448"/>
            <a:ext cx="999588" cy="307777"/>
          </a:xfrm>
          <a:prstGeom prst="rect">
            <a:avLst/>
          </a:prstGeom>
          <a:solidFill>
            <a:schemeClr val="bg1"/>
          </a:solidFill>
          <a:ln>
            <a:solidFill>
              <a:schemeClr val="bg1">
                <a:lumMod val="50000"/>
              </a:schemeClr>
            </a:solidFill>
          </a:ln>
        </p:spPr>
        <p:txBody>
          <a:bodyPr wrap="square" rtlCol="0">
            <a:spAutoFit/>
          </a:bodyPr>
          <a:lstStyle>
            <a:defPPr>
              <a:defRPr lang="en-US"/>
            </a:defPPr>
            <a:lvl1pPr algn="ctr">
              <a:defRPr sz="1400">
                <a:solidFill>
                  <a:schemeClr val="bg1">
                    <a:lumMod val="50000"/>
                  </a:schemeClr>
                </a:solidFill>
                <a:latin typeface="+mj-lt"/>
              </a:defRPr>
            </a:lvl1pPr>
          </a:lstStyle>
          <a:p>
            <a:r>
              <a:rPr lang="es-UY" dirty="0"/>
              <a:t>TARIFF?</a:t>
            </a:r>
          </a:p>
        </p:txBody>
      </p:sp>
      <p:sp>
        <p:nvSpPr>
          <p:cNvPr id="38" name="TextBox 37">
            <a:extLst>
              <a:ext uri="{FF2B5EF4-FFF2-40B4-BE49-F238E27FC236}">
                <a16:creationId xmlns:a16="http://schemas.microsoft.com/office/drawing/2014/main" id="{1D246685-289E-41D3-86DD-E687BC0362BE}"/>
              </a:ext>
            </a:extLst>
          </p:cNvPr>
          <p:cNvSpPr txBox="1"/>
          <p:nvPr/>
        </p:nvSpPr>
        <p:spPr>
          <a:xfrm>
            <a:off x="2019909" y="2052192"/>
            <a:ext cx="1752600" cy="523220"/>
          </a:xfrm>
          <a:prstGeom prst="rect">
            <a:avLst/>
          </a:prstGeom>
          <a:solidFill>
            <a:schemeClr val="bg1"/>
          </a:solidFill>
          <a:ln>
            <a:solidFill>
              <a:srgbClr val="FF0000"/>
            </a:solidFill>
          </a:ln>
        </p:spPr>
        <p:txBody>
          <a:bodyPr wrap="square" rtlCol="0">
            <a:spAutoFit/>
          </a:bodyPr>
          <a:lstStyle/>
          <a:p>
            <a:pPr algn="ctr"/>
            <a:r>
              <a:rPr lang="es-UY" sz="1400" dirty="0">
                <a:solidFill>
                  <a:srgbClr val="FF0000"/>
                </a:solidFill>
                <a:latin typeface="+mj-lt"/>
              </a:rPr>
              <a:t>+TARIFF ON IMPORTED STEEL</a:t>
            </a:r>
          </a:p>
        </p:txBody>
      </p:sp>
    </p:spTree>
    <p:extLst>
      <p:ext uri="{BB962C8B-B14F-4D97-AF65-F5344CB8AC3E}">
        <p14:creationId xmlns:p14="http://schemas.microsoft.com/office/powerpoint/2010/main" val="619998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9" grpId="0" animBg="1"/>
      <p:bldP spid="32" grpId="0" animBg="1"/>
      <p:bldP spid="27" grpId="0" animBg="1"/>
      <p:bldP spid="30"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b="1" dirty="0"/>
              <a:t>THREE KEY CONCEPTS</a:t>
            </a:r>
          </a:p>
        </p:txBody>
      </p:sp>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5</a:t>
            </a:fld>
            <a:endParaRPr lang="en-US" sz="1100" b="0">
              <a:latin typeface="+mn-lt"/>
            </a:endParaRPr>
          </a:p>
        </p:txBody>
      </p:sp>
      <p:sp>
        <p:nvSpPr>
          <p:cNvPr id="10" name="Content Placeholder 2">
            <a:extLst>
              <a:ext uri="{FF2B5EF4-FFF2-40B4-BE49-F238E27FC236}">
                <a16:creationId xmlns:a16="http://schemas.microsoft.com/office/drawing/2014/main" id="{E720E216-BBE7-49E8-9016-964895F24AA5}"/>
              </a:ext>
            </a:extLst>
          </p:cNvPr>
          <p:cNvSpPr txBox="1">
            <a:spLocks/>
          </p:cNvSpPr>
          <p:nvPr/>
        </p:nvSpPr>
        <p:spPr bwMode="auto">
          <a:xfrm>
            <a:off x="356934" y="1614783"/>
            <a:ext cx="8477250" cy="3257841"/>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marL="342900" indent="-342900" algn="l" rtl="0" eaLnBrk="0" fontAlgn="base" hangingPunct="0">
              <a:lnSpc>
                <a:spcPct val="100000"/>
              </a:lnSpc>
              <a:spcBef>
                <a:spcPts val="2400"/>
              </a:spcBef>
              <a:spcAft>
                <a:spcPct val="0"/>
              </a:spcAft>
              <a:buClr>
                <a:srgbClr val="404040"/>
              </a:buClr>
              <a:tabLst>
                <a:tab pos="8402638" algn="r"/>
              </a:tabLst>
              <a:defRPr lang="en-US" sz="1600" smtClean="0">
                <a:solidFill>
                  <a:srgbClr val="595959"/>
                </a:solidFill>
                <a:latin typeface="Arial"/>
                <a:ea typeface="MS PGothic" pitchFamily="34" charset="-128"/>
                <a:cs typeface="Arial"/>
              </a:defRPr>
            </a:lvl1pPr>
            <a:lvl2pPr marL="2857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2pPr>
            <a:lvl3pPr marL="285750" indent="-285750" algn="l" rtl="0" eaLnBrk="0" fontAlgn="base" hangingPunct="0">
              <a:lnSpc>
                <a:spcPct val="110000"/>
              </a:lnSpc>
              <a:spcBef>
                <a:spcPct val="0"/>
              </a:spcBef>
              <a:spcAft>
                <a:spcPct val="0"/>
              </a:spcAft>
              <a:buClr>
                <a:schemeClr val="tx1"/>
              </a:buClr>
              <a:buFont typeface="Arial" charset="0"/>
              <a:buChar char="•"/>
              <a:defRPr>
                <a:solidFill>
                  <a:schemeClr val="tx2"/>
                </a:solidFill>
                <a:latin typeface="Arial"/>
                <a:ea typeface="MS PGothic" pitchFamily="34" charset="-128"/>
                <a:cs typeface="Arial"/>
              </a:defRPr>
            </a:lvl3pPr>
            <a:lvl4pPr marL="831850"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4pPr>
            <a:lvl5pPr marL="1196975" indent="-285750" algn="l" rtl="0" eaLnBrk="0" fontAlgn="base" hangingPunct="0">
              <a:lnSpc>
                <a:spcPct val="110000"/>
              </a:lnSpc>
              <a:spcBef>
                <a:spcPct val="0"/>
              </a:spcBef>
              <a:spcAft>
                <a:spcPct val="0"/>
              </a:spcAft>
              <a:buClr>
                <a:srgbClr val="595959"/>
              </a:buClr>
              <a:buFont typeface="Arial" charset="0"/>
              <a:buChar char="•"/>
              <a:defRPr>
                <a:solidFill>
                  <a:srgbClr val="595959"/>
                </a:solidFill>
                <a:latin typeface="Arial"/>
                <a:ea typeface="MS PGothic" pitchFamily="34" charset="-128"/>
                <a:cs typeface="Arial"/>
              </a:defRPr>
            </a:lvl5pPr>
            <a:lvl6pPr marL="502920" indent="-228600" algn="l" rtl="0" fontAlgn="base">
              <a:spcBef>
                <a:spcPct val="20000"/>
              </a:spcBef>
              <a:spcAft>
                <a:spcPct val="0"/>
              </a:spcAft>
              <a:buClr>
                <a:schemeClr val="tx2">
                  <a:lumMod val="65000"/>
                  <a:lumOff val="35000"/>
                </a:schemeClr>
              </a:buClr>
              <a:buFont typeface="Arial"/>
              <a:buChar char="•"/>
              <a:defRPr sz="1800">
                <a:solidFill>
                  <a:schemeClr val="tx2">
                    <a:lumMod val="65000"/>
                    <a:lumOff val="35000"/>
                  </a:schemeClr>
                </a:solidFill>
                <a:latin typeface="+mn-lt"/>
              </a:defRPr>
            </a:lvl6pPr>
            <a:lvl7pPr marL="2971800" indent="-228600" algn="l" rtl="0" fontAlgn="base">
              <a:spcBef>
                <a:spcPct val="20000"/>
              </a:spcBef>
              <a:spcAft>
                <a:spcPct val="0"/>
              </a:spcAft>
              <a:buClr>
                <a:srgbClr val="00783C"/>
              </a:buClr>
              <a:buChar char="»"/>
              <a:defRPr sz="1600">
                <a:solidFill>
                  <a:schemeClr val="tx1"/>
                </a:solidFill>
                <a:latin typeface="+mn-lt"/>
              </a:defRPr>
            </a:lvl7pPr>
            <a:lvl8pPr marL="3429000" indent="-228600" algn="l" rtl="0" fontAlgn="base">
              <a:spcBef>
                <a:spcPct val="20000"/>
              </a:spcBef>
              <a:spcAft>
                <a:spcPct val="0"/>
              </a:spcAft>
              <a:buClr>
                <a:srgbClr val="00783C"/>
              </a:buClr>
              <a:buChar char="»"/>
              <a:defRPr sz="1600">
                <a:solidFill>
                  <a:schemeClr val="tx1"/>
                </a:solidFill>
                <a:latin typeface="+mn-lt"/>
              </a:defRPr>
            </a:lvl8pPr>
            <a:lvl9pPr marL="3886200" indent="-228600" algn="l" rtl="0" fontAlgn="base">
              <a:spcBef>
                <a:spcPct val="20000"/>
              </a:spcBef>
              <a:spcAft>
                <a:spcPct val="0"/>
              </a:spcAft>
              <a:buClr>
                <a:srgbClr val="00783C"/>
              </a:buClr>
              <a:buChar char="»"/>
              <a:defRPr sz="1600">
                <a:solidFill>
                  <a:schemeClr val="tx1"/>
                </a:solidFill>
                <a:latin typeface="+mn-lt"/>
              </a:defRPr>
            </a:lvl9pPr>
          </a:lstStyle>
          <a:p>
            <a:pPr marL="0" indent="0"/>
            <a:r>
              <a:rPr lang="en-GB" sz="2400" kern="0" dirty="0">
                <a:solidFill>
                  <a:schemeClr val="tx1">
                    <a:lumMod val="50000"/>
                    <a:lumOff val="50000"/>
                  </a:schemeClr>
                </a:solidFill>
              </a:rPr>
              <a:t>1. Output tariff</a:t>
            </a:r>
            <a:r>
              <a:rPr lang="en-GB" sz="2400" kern="0" dirty="0">
                <a:solidFill>
                  <a:srgbClr val="021F43"/>
                </a:solidFill>
              </a:rPr>
              <a:t>: tariff applied to the imported variety. </a:t>
            </a:r>
          </a:p>
          <a:p>
            <a:pPr marL="0" indent="0"/>
            <a:r>
              <a:rPr lang="en-GB" sz="2400" kern="0" dirty="0">
                <a:solidFill>
                  <a:srgbClr val="021F43"/>
                </a:solidFill>
              </a:rPr>
              <a:t>Example of the engine industry: the tariff applied to imported engines.</a:t>
            </a:r>
          </a:p>
          <a:p>
            <a:pPr marL="0" indent="0"/>
            <a:r>
              <a:rPr lang="en-GB" sz="2400" kern="0" dirty="0">
                <a:solidFill>
                  <a:schemeClr val="tx1">
                    <a:lumMod val="50000"/>
                    <a:lumOff val="50000"/>
                  </a:schemeClr>
                </a:solidFill>
              </a:rPr>
              <a:t>2. Upstream tariff</a:t>
            </a:r>
            <a:r>
              <a:rPr lang="en-GB" sz="2400" kern="0" dirty="0">
                <a:solidFill>
                  <a:srgbClr val="021F43"/>
                </a:solidFill>
              </a:rPr>
              <a:t>: tariffs applied to inputs used to produce the good. </a:t>
            </a:r>
          </a:p>
          <a:p>
            <a:pPr marL="0" indent="0"/>
            <a:r>
              <a:rPr lang="en-GB" sz="2400" kern="0" dirty="0">
                <a:solidFill>
                  <a:srgbClr val="021F43"/>
                </a:solidFill>
              </a:rPr>
              <a:t>Example of the engine industry: the tariff applied to imported steel.</a:t>
            </a:r>
          </a:p>
          <a:p>
            <a:pPr marL="0" indent="0"/>
            <a:r>
              <a:rPr lang="en-GB" sz="2400" kern="0" dirty="0">
                <a:solidFill>
                  <a:schemeClr val="tx1">
                    <a:lumMod val="50000"/>
                    <a:lumOff val="50000"/>
                  </a:schemeClr>
                </a:solidFill>
              </a:rPr>
              <a:t>3. Effective protection</a:t>
            </a:r>
            <a:r>
              <a:rPr lang="en-GB" sz="2400" kern="0" dirty="0">
                <a:solidFill>
                  <a:srgbClr val="021F43"/>
                </a:solidFill>
              </a:rPr>
              <a:t>: is the difference between the output tariff and the upstream tariff.</a:t>
            </a:r>
          </a:p>
          <a:p>
            <a:pPr marL="0" indent="0"/>
            <a:endParaRPr lang="en-GB" sz="2400" kern="0" dirty="0">
              <a:solidFill>
                <a:srgbClr val="021F43"/>
              </a:solidFill>
            </a:endParaRPr>
          </a:p>
          <a:p>
            <a:pPr marL="0" indent="0"/>
            <a:endParaRPr lang="en-GB" sz="2400" kern="0" dirty="0">
              <a:solidFill>
                <a:srgbClr val="021F43"/>
              </a:solidFill>
            </a:endParaRPr>
          </a:p>
          <a:p>
            <a:pPr marL="0" indent="0"/>
            <a:endParaRPr lang="en-GB" sz="2400" kern="0" dirty="0">
              <a:solidFill>
                <a:srgbClr val="021F43"/>
              </a:solidFill>
            </a:endParaRPr>
          </a:p>
          <a:p>
            <a:pPr marL="0" indent="0"/>
            <a:endParaRPr lang="en-GB" sz="2400" kern="0" dirty="0">
              <a:solidFill>
                <a:srgbClr val="021F43"/>
              </a:solidFill>
            </a:endParaRPr>
          </a:p>
          <a:p>
            <a:pPr marL="0" indent="0"/>
            <a:endParaRPr lang="en-GB" sz="2400" kern="0" dirty="0">
              <a:solidFill>
                <a:srgbClr val="021F43"/>
              </a:solidFill>
            </a:endParaRPr>
          </a:p>
          <a:p>
            <a:pPr marL="0" indent="0"/>
            <a:endParaRPr lang="en-GB" sz="2400" b="1" kern="0" dirty="0">
              <a:solidFill>
                <a:srgbClr val="021F43"/>
              </a:solidFill>
            </a:endParaRPr>
          </a:p>
          <a:p>
            <a:pPr marL="0" indent="0"/>
            <a:endParaRPr lang="en-GB" sz="2400" b="1" kern="0" dirty="0">
              <a:solidFill>
                <a:srgbClr val="021F43"/>
              </a:solidFill>
            </a:endParaRPr>
          </a:p>
        </p:txBody>
      </p:sp>
    </p:spTree>
    <p:extLst>
      <p:ext uri="{BB962C8B-B14F-4D97-AF65-F5344CB8AC3E}">
        <p14:creationId xmlns:p14="http://schemas.microsoft.com/office/powerpoint/2010/main" val="342244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5"/>
          </p:nvPr>
        </p:nvSpPr>
        <p:spPr/>
        <p:txBody>
          <a:bodyPr/>
          <a:lstStyle/>
          <a:p>
            <a:fld id="{EE5EAC86-B20B-4647-A102-088E9ED1066F}" type="slidenum">
              <a:rPr lang="en-US" sz="1100" b="0" smtClean="0">
                <a:latin typeface="+mn-lt"/>
              </a:rPr>
              <a:pPr/>
              <a:t>6</a:t>
            </a:fld>
            <a:endParaRPr lang="en-US" sz="1100" b="0">
              <a:latin typeface="+mn-lt"/>
            </a:endParaRPr>
          </a:p>
        </p:txBody>
      </p:sp>
      <p:pic>
        <p:nvPicPr>
          <p:cNvPr id="4" name="Picture 3">
            <a:extLst>
              <a:ext uri="{FF2B5EF4-FFF2-40B4-BE49-F238E27FC236}">
                <a16:creationId xmlns:a16="http://schemas.microsoft.com/office/drawing/2014/main" id="{AC3B9830-1CD0-4E16-A88F-E10B2F70C33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208" y="2028825"/>
            <a:ext cx="2743200" cy="1371600"/>
          </a:xfrm>
          <a:prstGeom prst="rect">
            <a:avLst/>
          </a:prstGeom>
        </p:spPr>
      </p:pic>
      <p:pic>
        <p:nvPicPr>
          <p:cNvPr id="8" name="Picture 7">
            <a:extLst>
              <a:ext uri="{FF2B5EF4-FFF2-40B4-BE49-F238E27FC236}">
                <a16:creationId xmlns:a16="http://schemas.microsoft.com/office/drawing/2014/main" id="{271B008B-AB63-4C09-86AB-B9A8A8CE55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15408" y="3856672"/>
            <a:ext cx="2743200" cy="2028825"/>
          </a:xfrm>
          <a:prstGeom prst="rect">
            <a:avLst/>
          </a:prstGeom>
        </p:spPr>
      </p:pic>
      <p:pic>
        <p:nvPicPr>
          <p:cNvPr id="11" name="Picture 10">
            <a:extLst>
              <a:ext uri="{FF2B5EF4-FFF2-40B4-BE49-F238E27FC236}">
                <a16:creationId xmlns:a16="http://schemas.microsoft.com/office/drawing/2014/main" id="{F83790A0-0212-42B1-8F4D-67D77641F83F}"/>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8385" t="15408" r="5530" b="15513"/>
          <a:stretch/>
        </p:blipFill>
        <p:spPr>
          <a:xfrm>
            <a:off x="5828592" y="2140450"/>
            <a:ext cx="2743200" cy="1259975"/>
          </a:xfrm>
          <a:prstGeom prst="rect">
            <a:avLst/>
          </a:prstGeom>
        </p:spPr>
      </p:pic>
      <p:sp>
        <p:nvSpPr>
          <p:cNvPr id="12" name="Arrow: Bent 11">
            <a:extLst>
              <a:ext uri="{FF2B5EF4-FFF2-40B4-BE49-F238E27FC236}">
                <a16:creationId xmlns:a16="http://schemas.microsoft.com/office/drawing/2014/main" id="{53158AA9-16CF-42A8-9AE7-7DD45C8899E5}"/>
              </a:ext>
            </a:extLst>
          </p:cNvPr>
          <p:cNvSpPr/>
          <p:nvPr/>
        </p:nvSpPr>
        <p:spPr bwMode="auto">
          <a:xfrm rot="10800000" flipH="1">
            <a:off x="1737360" y="3657600"/>
            <a:ext cx="1326588" cy="1584960"/>
          </a:xfrm>
          <a:prstGeom prst="bentArrow">
            <a:avLst>
              <a:gd name="adj1" fmla="val 25000"/>
              <a:gd name="adj2" fmla="val 24722"/>
              <a:gd name="adj3" fmla="val 25000"/>
              <a:gd name="adj4" fmla="val 43750"/>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3" name="Arrow: Bent 12">
            <a:extLst>
              <a:ext uri="{FF2B5EF4-FFF2-40B4-BE49-F238E27FC236}">
                <a16:creationId xmlns:a16="http://schemas.microsoft.com/office/drawing/2014/main" id="{057C7C2D-52DA-48C2-B154-79B83448BB7C}"/>
              </a:ext>
            </a:extLst>
          </p:cNvPr>
          <p:cNvSpPr/>
          <p:nvPr/>
        </p:nvSpPr>
        <p:spPr bwMode="auto">
          <a:xfrm rot="5400000" flipH="1">
            <a:off x="6187794" y="3657600"/>
            <a:ext cx="1326588" cy="1584960"/>
          </a:xfrm>
          <a:prstGeom prst="bentArrow">
            <a:avLst>
              <a:gd name="adj1" fmla="val 25000"/>
              <a:gd name="adj2" fmla="val 24722"/>
              <a:gd name="adj3" fmla="val 25000"/>
              <a:gd name="adj4" fmla="val 43750"/>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115888" marR="0" indent="-115888" algn="l" defTabSz="914400" rtl="0" eaLnBrk="1" fontAlgn="base" latinLnBrk="0" hangingPunct="1">
              <a:lnSpc>
                <a:spcPct val="100000"/>
              </a:lnSpc>
              <a:spcBef>
                <a:spcPct val="50000"/>
              </a:spcBef>
              <a:spcAft>
                <a:spcPct val="0"/>
              </a:spcAft>
              <a:buClrTx/>
              <a:buSzTx/>
              <a:buFontTx/>
              <a:buChar char="•"/>
              <a:tabLst/>
            </a:pPr>
            <a:endParaRPr kumimoji="0" lang="es-UY" sz="1300" b="0" i="0" u="none" strike="noStrike" cap="none" normalizeH="0" baseline="0">
              <a:ln>
                <a:noFill/>
              </a:ln>
              <a:solidFill>
                <a:schemeClr val="tx1"/>
              </a:solidFill>
              <a:effectLst/>
              <a:latin typeface="Trebuchet MS" pitchFamily="34" charset="0"/>
              <a:cs typeface="Times New Roman" pitchFamily="18" charset="0"/>
            </a:endParaRPr>
          </a:p>
        </p:txBody>
      </p:sp>
      <p:sp>
        <p:nvSpPr>
          <p:cNvPr id="14" name="Title 1">
            <a:extLst>
              <a:ext uri="{FF2B5EF4-FFF2-40B4-BE49-F238E27FC236}">
                <a16:creationId xmlns:a16="http://schemas.microsoft.com/office/drawing/2014/main" id="{2F66165A-A71C-4A01-859A-B43021B6F15A}"/>
              </a:ext>
            </a:extLst>
          </p:cNvPr>
          <p:cNvSpPr txBox="1">
            <a:spLocks/>
          </p:cNvSpPr>
          <p:nvPr/>
        </p:nvSpPr>
        <p:spPr bwMode="auto">
          <a:xfrm>
            <a:off x="1098342" y="1531620"/>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Steel</a:t>
            </a:r>
          </a:p>
          <a:p>
            <a:pPr algn="ctr"/>
            <a:r>
              <a:rPr lang="en-US" sz="1400" b="1" kern="0" dirty="0"/>
              <a:t>(100% va)</a:t>
            </a:r>
          </a:p>
        </p:txBody>
      </p:sp>
      <p:sp>
        <p:nvSpPr>
          <p:cNvPr id="15" name="Title 1">
            <a:extLst>
              <a:ext uri="{FF2B5EF4-FFF2-40B4-BE49-F238E27FC236}">
                <a16:creationId xmlns:a16="http://schemas.microsoft.com/office/drawing/2014/main" id="{5410FE93-213C-4B33-9B2F-268AE115AA6D}"/>
              </a:ext>
            </a:extLst>
          </p:cNvPr>
          <p:cNvSpPr txBox="1">
            <a:spLocks/>
          </p:cNvSpPr>
          <p:nvPr/>
        </p:nvSpPr>
        <p:spPr bwMode="auto">
          <a:xfrm>
            <a:off x="6182746" y="1531620"/>
            <a:ext cx="203489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Car</a:t>
            </a:r>
          </a:p>
          <a:p>
            <a:pPr algn="ctr"/>
            <a:r>
              <a:rPr lang="en-US" sz="1400" b="1" kern="0" dirty="0"/>
              <a:t>(60% engine, 40% va)</a:t>
            </a:r>
          </a:p>
        </p:txBody>
      </p:sp>
      <p:sp>
        <p:nvSpPr>
          <p:cNvPr id="16" name="Title 1">
            <a:extLst>
              <a:ext uri="{FF2B5EF4-FFF2-40B4-BE49-F238E27FC236}">
                <a16:creationId xmlns:a16="http://schemas.microsoft.com/office/drawing/2014/main" id="{3464A630-03E0-4B6B-9921-D05781913B52}"/>
              </a:ext>
            </a:extLst>
          </p:cNvPr>
          <p:cNvSpPr txBox="1">
            <a:spLocks/>
          </p:cNvSpPr>
          <p:nvPr/>
        </p:nvSpPr>
        <p:spPr bwMode="auto">
          <a:xfrm>
            <a:off x="3719445" y="5884485"/>
            <a:ext cx="1935126" cy="526791"/>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1400" b="1" kern="0" dirty="0"/>
              <a:t>DOMESTIC Engine</a:t>
            </a:r>
          </a:p>
          <a:p>
            <a:pPr algn="ctr"/>
            <a:r>
              <a:rPr lang="en-US" sz="1400" b="1" kern="0" dirty="0"/>
              <a:t>(80% steel, 20% va)</a:t>
            </a:r>
          </a:p>
        </p:txBody>
      </p:sp>
      <p:sp>
        <p:nvSpPr>
          <p:cNvPr id="7" name="TextBox 6">
            <a:extLst>
              <a:ext uri="{FF2B5EF4-FFF2-40B4-BE49-F238E27FC236}">
                <a16:creationId xmlns:a16="http://schemas.microsoft.com/office/drawing/2014/main" id="{4CFF44E8-839A-4F0A-96CB-CBB3A53C2D95}"/>
              </a:ext>
            </a:extLst>
          </p:cNvPr>
          <p:cNvSpPr txBox="1"/>
          <p:nvPr/>
        </p:nvSpPr>
        <p:spPr>
          <a:xfrm rot="19124280">
            <a:off x="1081726" y="2541789"/>
            <a:ext cx="1752600" cy="523220"/>
          </a:xfrm>
          <a:prstGeom prst="rect">
            <a:avLst/>
          </a:prstGeom>
          <a:solidFill>
            <a:schemeClr val="bg1"/>
          </a:solidFill>
          <a:ln>
            <a:solidFill>
              <a:srgbClr val="FF0000"/>
            </a:solidFill>
          </a:ln>
        </p:spPr>
        <p:txBody>
          <a:bodyPr wrap="square" rtlCol="0">
            <a:spAutoFit/>
          </a:bodyPr>
          <a:lstStyle/>
          <a:p>
            <a:pPr algn="ctr"/>
            <a:r>
              <a:rPr lang="es-UY" sz="1400" dirty="0">
                <a:solidFill>
                  <a:srgbClr val="FF0000"/>
                </a:solidFill>
                <a:latin typeface="+mj-lt"/>
              </a:rPr>
              <a:t>+TARIFF ON IMPORTED STEEL</a:t>
            </a:r>
          </a:p>
        </p:txBody>
      </p:sp>
      <p:cxnSp>
        <p:nvCxnSpPr>
          <p:cNvPr id="19" name="Straight Arrow Connector 18">
            <a:extLst>
              <a:ext uri="{FF2B5EF4-FFF2-40B4-BE49-F238E27FC236}">
                <a16:creationId xmlns:a16="http://schemas.microsoft.com/office/drawing/2014/main" id="{8ADBC9A1-9753-4838-9C70-AC4F52F3F3EF}"/>
              </a:ext>
            </a:extLst>
          </p:cNvPr>
          <p:cNvCxnSpPr>
            <a:cxnSpLocks/>
          </p:cNvCxnSpPr>
          <p:nvPr/>
        </p:nvCxnSpPr>
        <p:spPr bwMode="auto">
          <a:xfrm>
            <a:off x="2537460" y="2701313"/>
            <a:ext cx="3177540" cy="13312"/>
          </a:xfrm>
          <a:prstGeom prst="straightConnector1">
            <a:avLst/>
          </a:prstGeom>
          <a:noFill/>
          <a:ln w="47625" cap="flat" cmpd="sng" algn="ctr">
            <a:solidFill>
              <a:srgbClr val="FF0000"/>
            </a:solidFill>
            <a:prstDash val="sysDash"/>
            <a:round/>
            <a:headEnd type="none" w="med" len="med"/>
            <a:tailEnd type="triangle"/>
          </a:ln>
          <a:effectLst/>
        </p:spPr>
      </p:cxnSp>
      <p:sp>
        <p:nvSpPr>
          <p:cNvPr id="23" name="Title 1">
            <a:extLst>
              <a:ext uri="{FF2B5EF4-FFF2-40B4-BE49-F238E27FC236}">
                <a16:creationId xmlns:a16="http://schemas.microsoft.com/office/drawing/2014/main" id="{91107EA5-3186-4567-BA79-F0B866558CF8}"/>
              </a:ext>
            </a:extLst>
          </p:cNvPr>
          <p:cNvSpPr txBox="1">
            <a:spLocks/>
          </p:cNvSpPr>
          <p:nvPr/>
        </p:nvSpPr>
        <p:spPr bwMode="auto">
          <a:xfrm>
            <a:off x="3588314" y="2241262"/>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r>
              <a:rPr lang="en-US" sz="2000" b="1" kern="0" dirty="0">
                <a:solidFill>
                  <a:srgbClr val="FF0000"/>
                </a:solidFill>
              </a:rPr>
              <a:t>???</a:t>
            </a:r>
          </a:p>
        </p:txBody>
      </p:sp>
      <p:sp>
        <p:nvSpPr>
          <p:cNvPr id="25" name="Title 1">
            <a:extLst>
              <a:ext uri="{FF2B5EF4-FFF2-40B4-BE49-F238E27FC236}">
                <a16:creationId xmlns:a16="http://schemas.microsoft.com/office/drawing/2014/main" id="{3882C42D-3BC5-47C6-A638-227BB7A7FCC5}"/>
              </a:ext>
            </a:extLst>
          </p:cNvPr>
          <p:cNvSpPr txBox="1">
            <a:spLocks/>
          </p:cNvSpPr>
          <p:nvPr/>
        </p:nvSpPr>
        <p:spPr bwMode="auto">
          <a:xfrm>
            <a:off x="356934" y="6240803"/>
            <a:ext cx="1690932" cy="49720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r>
              <a:rPr lang="en-US" sz="1100" b="1" kern="0" dirty="0"/>
              <a:t>VA: VALUE ADDED</a:t>
            </a:r>
          </a:p>
        </p:txBody>
      </p:sp>
      <p:sp>
        <p:nvSpPr>
          <p:cNvPr id="21" name="Title 1">
            <a:extLst>
              <a:ext uri="{FF2B5EF4-FFF2-40B4-BE49-F238E27FC236}">
                <a16:creationId xmlns:a16="http://schemas.microsoft.com/office/drawing/2014/main" id="{ED563C57-6ADE-48FE-85E4-D863C6C62F89}"/>
              </a:ext>
            </a:extLst>
          </p:cNvPr>
          <p:cNvSpPr txBox="1">
            <a:spLocks/>
          </p:cNvSpPr>
          <p:nvPr/>
        </p:nvSpPr>
        <p:spPr bwMode="auto">
          <a:xfrm>
            <a:off x="356934" y="68185"/>
            <a:ext cx="8462029" cy="938341"/>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algn="l" rtl="0" eaLnBrk="1" fontAlgn="base" hangingPunct="1">
              <a:spcBef>
                <a:spcPct val="0"/>
              </a:spcBef>
              <a:spcAft>
                <a:spcPct val="0"/>
              </a:spcAft>
              <a:defRPr sz="2200" b="0" i="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r>
              <a:rPr lang="en-US" sz="2000" b="1" kern="0" cap="none" dirty="0">
                <a:latin typeface="Arial" pitchFamily="34" charset="0"/>
                <a:cs typeface="Arial" pitchFamily="34" charset="0"/>
              </a:rPr>
              <a:t>DIRECT AND INDIRECT INPUTS…</a:t>
            </a:r>
            <a:br>
              <a:rPr lang="en-US" sz="2000" b="1" kern="0" cap="none" dirty="0">
                <a:latin typeface="Arial" pitchFamily="34" charset="0"/>
                <a:cs typeface="Arial" pitchFamily="34" charset="0"/>
              </a:rPr>
            </a:br>
            <a:r>
              <a:rPr lang="en-US" sz="1600" b="1" kern="0" cap="none" dirty="0">
                <a:latin typeface="Arial" pitchFamily="34" charset="0"/>
                <a:cs typeface="Arial" pitchFamily="34" charset="0"/>
              </a:rPr>
              <a:t>While the car does not use steel directly, it does have steel embedded in the engine…</a:t>
            </a:r>
          </a:p>
          <a:p>
            <a:r>
              <a:rPr lang="en-US" sz="1600" b="1" kern="0" cap="none" dirty="0">
                <a:latin typeface="Arial" pitchFamily="34" charset="0"/>
                <a:cs typeface="Arial" pitchFamily="34" charset="0"/>
              </a:rPr>
              <a:t>Does a tariff on steel affect the cost of producing cars? </a:t>
            </a:r>
          </a:p>
          <a:p>
            <a:r>
              <a:rPr lang="en-US" sz="1600" b="1" kern="0" cap="none" dirty="0">
                <a:latin typeface="Arial" pitchFamily="34" charset="0"/>
                <a:cs typeface="Arial" pitchFamily="34" charset="0"/>
              </a:rPr>
              <a:t>It </a:t>
            </a:r>
            <a:r>
              <a:rPr lang="en-US" sz="1600" b="1" kern="0" cap="none" dirty="0">
                <a:solidFill>
                  <a:schemeClr val="tx1">
                    <a:lumMod val="50000"/>
                    <a:lumOff val="50000"/>
                  </a:schemeClr>
                </a:solidFill>
                <a:latin typeface="Arial" pitchFamily="34" charset="0"/>
                <a:cs typeface="Arial" pitchFamily="34" charset="0"/>
              </a:rPr>
              <a:t>depends</a:t>
            </a:r>
            <a:r>
              <a:rPr lang="en-US" sz="1600" b="1" kern="0" cap="none" dirty="0">
                <a:latin typeface="Arial" pitchFamily="34" charset="0"/>
                <a:cs typeface="Arial" pitchFamily="34" charset="0"/>
              </a:rPr>
              <a:t> on whether </a:t>
            </a:r>
            <a:r>
              <a:rPr lang="en-US" sz="1600" b="1" kern="0" cap="none" dirty="0">
                <a:solidFill>
                  <a:schemeClr val="tx1">
                    <a:lumMod val="50000"/>
                    <a:lumOff val="50000"/>
                  </a:schemeClr>
                </a:solidFill>
                <a:latin typeface="Arial" pitchFamily="34" charset="0"/>
                <a:cs typeface="Arial" pitchFamily="34" charset="0"/>
              </a:rPr>
              <a:t>domestic and foreign </a:t>
            </a:r>
            <a:r>
              <a:rPr lang="en-US" sz="1600" b="1" kern="0" cap="none" dirty="0">
                <a:latin typeface="Arial" pitchFamily="34" charset="0"/>
                <a:cs typeface="Arial" pitchFamily="34" charset="0"/>
              </a:rPr>
              <a:t>engines are </a:t>
            </a:r>
            <a:r>
              <a:rPr lang="en-US" sz="1600" b="1" kern="0" cap="none" dirty="0">
                <a:solidFill>
                  <a:schemeClr val="tx1">
                    <a:lumMod val="50000"/>
                    <a:lumOff val="50000"/>
                  </a:schemeClr>
                </a:solidFill>
                <a:latin typeface="Arial" pitchFamily="34" charset="0"/>
                <a:cs typeface="Arial" pitchFamily="34" charset="0"/>
              </a:rPr>
              <a:t>perfect substitutes or not</a:t>
            </a:r>
            <a:r>
              <a:rPr lang="en-US" sz="1600" b="1" kern="0" cap="none" dirty="0">
                <a:latin typeface="Arial" pitchFamily="34" charset="0"/>
                <a:cs typeface="Arial" pitchFamily="34" charset="0"/>
              </a:rPr>
              <a:t>…</a:t>
            </a:r>
          </a:p>
        </p:txBody>
      </p:sp>
    </p:spTree>
    <p:extLst>
      <p:ext uri="{BB962C8B-B14F-4D97-AF65-F5344CB8AC3E}">
        <p14:creationId xmlns:p14="http://schemas.microsoft.com/office/powerpoint/2010/main" val="3975870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left)">
                                      <p:cBhvr>
                                        <p:cTn id="7" dur="500"/>
                                        <p:tgtEl>
                                          <p:spTgt spid="23"/>
                                        </p:tgtEl>
                                      </p:cBhvr>
                                    </p:animEffect>
                                  </p:childTnLst>
                                </p:cTn>
                              </p:par>
                              <p:par>
                                <p:cTn id="8" presetID="22" presetClass="entr" presetSubtype="8"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wipe(left)">
                                      <p:cBhvr>
                                        <p:cTn id="1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C8AD294-7DAA-41F6-8B80-BDFBC3AE1196}"/>
              </a:ext>
            </a:extLst>
          </p:cNvPr>
          <p:cNvSpPr>
            <a:spLocks noGrp="1"/>
          </p:cNvSpPr>
          <p:nvPr>
            <p:ph type="sldNum" sz="quarter" idx="12"/>
          </p:nvPr>
        </p:nvSpPr>
        <p:spPr/>
        <p:txBody>
          <a:bodyPr/>
          <a:lstStyle/>
          <a:p>
            <a:fld id="{B439F95D-CD6C-461B-AC55-2EEF1AD0C511}" type="slidenum">
              <a:rPr lang="en-US" smtClean="0"/>
              <a:pPr/>
              <a:t>7</a:t>
            </a:fld>
            <a:endParaRPr lang="en-US"/>
          </a:p>
        </p:txBody>
      </p:sp>
      <p:sp>
        <p:nvSpPr>
          <p:cNvPr id="6" name="Title 1">
            <a:extLst>
              <a:ext uri="{FF2B5EF4-FFF2-40B4-BE49-F238E27FC236}">
                <a16:creationId xmlns:a16="http://schemas.microsoft.com/office/drawing/2014/main" id="{A255C136-0307-4EEB-90C1-813B0AE18A79}"/>
              </a:ext>
            </a:extLst>
          </p:cNvPr>
          <p:cNvSpPr txBox="1">
            <a:spLocks/>
          </p:cNvSpPr>
          <p:nvPr/>
        </p:nvSpPr>
        <p:spPr>
          <a:xfrm>
            <a:off x="485593" y="121817"/>
            <a:ext cx="8148365" cy="938341"/>
          </a:xfrm>
          <a:prstGeom prst="rect">
            <a:avLst/>
          </a:prstGeom>
        </p:spPr>
        <p:txBody>
          <a:bodyPr>
            <a:noAutofit/>
          </a:bodyPr>
          <a:lstStyle>
            <a:lvl1pPr algn="l" rtl="0" eaLnBrk="1" fontAlgn="base" hangingPunct="1">
              <a:spcBef>
                <a:spcPct val="0"/>
              </a:spcBef>
              <a:spcAft>
                <a:spcPct val="0"/>
              </a:spcAft>
              <a:defRPr sz="260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spcAft>
                <a:spcPts val="1200"/>
              </a:spcAft>
            </a:pPr>
            <a:r>
              <a:rPr lang="en-US" b="1" kern="0" cap="none" dirty="0">
                <a:latin typeface="+mn-lt"/>
                <a:cs typeface="Arial" pitchFamily="34" charset="0"/>
              </a:rPr>
              <a:t>UTAS offers two frameworks:</a:t>
            </a:r>
          </a:p>
          <a:p>
            <a:pPr>
              <a:spcAft>
                <a:spcPts val="1200"/>
              </a:spcAft>
            </a:pPr>
            <a:endParaRPr lang="en-US" sz="1000" b="1" kern="0" cap="none" dirty="0">
              <a:latin typeface="+mn-lt"/>
              <a:cs typeface="Arial" pitchFamily="34" charset="0"/>
            </a:endParaRPr>
          </a:p>
          <a:p>
            <a:pPr marL="342900" indent="-342900">
              <a:spcAft>
                <a:spcPts val="1200"/>
              </a:spcAft>
              <a:buAutoNum type="arabicPeriod"/>
            </a:pPr>
            <a:r>
              <a:rPr lang="en-GB" dirty="0">
                <a:solidFill>
                  <a:schemeClr val="tx1">
                    <a:lumMod val="50000"/>
                    <a:lumOff val="50000"/>
                  </a:schemeClr>
                </a:solidFill>
                <a:latin typeface="+mn-lt"/>
              </a:rPr>
              <a:t>Product homogeneity: </a:t>
            </a:r>
            <a:r>
              <a:rPr lang="en-GB" kern="0" cap="none" dirty="0">
                <a:latin typeface="+mn-lt"/>
                <a:cs typeface="Arial" pitchFamily="34" charset="0"/>
              </a:rPr>
              <a:t>Domestic and imported inputs are perfect substitutes. </a:t>
            </a:r>
          </a:p>
          <a:p>
            <a:pPr>
              <a:spcAft>
                <a:spcPts val="1200"/>
              </a:spcAft>
            </a:pPr>
            <a:r>
              <a:rPr lang="en-GB" sz="2000" u="sng" kern="0" cap="none" dirty="0">
                <a:latin typeface="+mn-lt"/>
                <a:cs typeface="Arial" pitchFamily="34" charset="0"/>
              </a:rPr>
              <a:t>Example</a:t>
            </a:r>
            <a:r>
              <a:rPr lang="en-GB" sz="2000" kern="0" cap="none" dirty="0">
                <a:latin typeface="+mn-lt"/>
                <a:cs typeface="Arial" pitchFamily="34" charset="0"/>
              </a:rPr>
              <a:t>: the tariff on steel will </a:t>
            </a:r>
            <a:r>
              <a:rPr lang="en-GB" sz="2000" u="sng" kern="0" cap="none" dirty="0">
                <a:latin typeface="+mn-lt"/>
                <a:cs typeface="Arial" pitchFamily="34" charset="0"/>
              </a:rPr>
              <a:t>not</a:t>
            </a:r>
            <a:r>
              <a:rPr lang="en-GB" sz="2000" kern="0" cap="none" dirty="0">
                <a:latin typeface="+mn-lt"/>
                <a:cs typeface="Arial" pitchFamily="34" charset="0"/>
              </a:rPr>
              <a:t> affect the cost of engines car manufacturers face (they can always buy the imported variety, which is unaffected by the tariff imposed on steel). Therefore, the cost of producing cars is </a:t>
            </a:r>
            <a:r>
              <a:rPr lang="en-GB" sz="2000" u="sng" kern="0" cap="none" dirty="0">
                <a:latin typeface="+mn-lt"/>
                <a:cs typeface="Arial" pitchFamily="34" charset="0"/>
              </a:rPr>
              <a:t>not</a:t>
            </a:r>
            <a:r>
              <a:rPr lang="en-GB" sz="2000" kern="0" cap="none" dirty="0">
                <a:latin typeface="+mn-lt"/>
                <a:cs typeface="Arial" pitchFamily="34" charset="0"/>
              </a:rPr>
              <a:t> affected.</a:t>
            </a:r>
          </a:p>
          <a:p>
            <a:pPr>
              <a:spcAft>
                <a:spcPts val="1200"/>
              </a:spcAft>
            </a:pPr>
            <a:r>
              <a:rPr lang="en-GB" sz="2000" kern="0" cap="none" dirty="0">
                <a:latin typeface="+mn-lt"/>
                <a:cs typeface="Arial" pitchFamily="34" charset="0"/>
              </a:rPr>
              <a:t>An industry’s production costs are </a:t>
            </a:r>
            <a:r>
              <a:rPr lang="en-GB" sz="2000" kern="0" cap="none" dirty="0">
                <a:solidFill>
                  <a:schemeClr val="tx1">
                    <a:lumMod val="50000"/>
                    <a:lumOff val="50000"/>
                  </a:schemeClr>
                </a:solidFill>
                <a:latin typeface="+mn-lt"/>
                <a:cs typeface="Arial" pitchFamily="34" charset="0"/>
              </a:rPr>
              <a:t>only affected by direct inputs</a:t>
            </a:r>
            <a:r>
              <a:rPr lang="en-GB" sz="2000" kern="0" cap="none" dirty="0">
                <a:latin typeface="+mn-lt"/>
                <a:cs typeface="Arial" pitchFamily="34" charset="0"/>
              </a:rPr>
              <a:t>.</a:t>
            </a:r>
          </a:p>
          <a:p>
            <a:pPr>
              <a:spcAft>
                <a:spcPts val="1200"/>
              </a:spcAft>
            </a:pPr>
            <a:endParaRPr lang="en-GB" sz="1600" kern="0" cap="none" dirty="0">
              <a:latin typeface="+mn-lt"/>
              <a:cs typeface="Arial" pitchFamily="34" charset="0"/>
            </a:endParaRPr>
          </a:p>
          <a:p>
            <a:pPr marL="514350" indent="-514350">
              <a:spcAft>
                <a:spcPts val="1200"/>
              </a:spcAft>
              <a:buFont typeface="+mj-lt"/>
              <a:buAutoNum type="arabicPeriod" startAt="2"/>
            </a:pPr>
            <a:r>
              <a:rPr lang="en-GB" dirty="0">
                <a:solidFill>
                  <a:schemeClr val="tx1">
                    <a:lumMod val="50000"/>
                    <a:lumOff val="50000"/>
                  </a:schemeClr>
                </a:solidFill>
                <a:latin typeface="+mn-lt"/>
              </a:rPr>
              <a:t>Product differentiation: </a:t>
            </a:r>
            <a:r>
              <a:rPr lang="en-GB" kern="0" cap="none" dirty="0">
                <a:latin typeface="+mn-lt"/>
                <a:cs typeface="Arial" pitchFamily="34" charset="0"/>
              </a:rPr>
              <a:t>Domestic and imported inputs are imperfect substitutes. </a:t>
            </a:r>
            <a:endParaRPr lang="en-GB" sz="1600" kern="0" cap="none" dirty="0">
              <a:latin typeface="+mn-lt"/>
              <a:cs typeface="Arial" pitchFamily="34" charset="0"/>
            </a:endParaRPr>
          </a:p>
          <a:p>
            <a:pPr>
              <a:spcAft>
                <a:spcPts val="1200"/>
              </a:spcAft>
            </a:pPr>
            <a:r>
              <a:rPr lang="en-GB" sz="2000" u="sng" kern="0" cap="none" dirty="0">
                <a:latin typeface="+mn-lt"/>
                <a:cs typeface="Arial" pitchFamily="34" charset="0"/>
              </a:rPr>
              <a:t>Example</a:t>
            </a:r>
            <a:r>
              <a:rPr lang="en-GB" sz="2000" kern="0" cap="none" dirty="0">
                <a:latin typeface="+mn-lt"/>
                <a:cs typeface="Arial" pitchFamily="34" charset="0"/>
              </a:rPr>
              <a:t>: the tariff on steel will affect the cost of imported engines, and therefore the cost of producing cars is affected.</a:t>
            </a:r>
          </a:p>
          <a:p>
            <a:pPr>
              <a:spcAft>
                <a:spcPts val="1200"/>
              </a:spcAft>
            </a:pPr>
            <a:r>
              <a:rPr lang="en-GB" sz="2000" kern="0" cap="none" dirty="0">
                <a:latin typeface="+mn-lt"/>
                <a:cs typeface="Arial" pitchFamily="34" charset="0"/>
              </a:rPr>
              <a:t>An industry’s production costs are </a:t>
            </a:r>
            <a:r>
              <a:rPr lang="en-GB" sz="2000" kern="0" cap="none" dirty="0">
                <a:solidFill>
                  <a:schemeClr val="tx1">
                    <a:lumMod val="50000"/>
                    <a:lumOff val="50000"/>
                  </a:schemeClr>
                </a:solidFill>
                <a:latin typeface="+mn-lt"/>
                <a:cs typeface="Arial" pitchFamily="34" charset="0"/>
              </a:rPr>
              <a:t>affected by direct AND indirect inputs</a:t>
            </a:r>
            <a:r>
              <a:rPr lang="en-GB" sz="2000" kern="0" cap="none" dirty="0">
                <a:latin typeface="+mn-lt"/>
                <a:cs typeface="Arial" pitchFamily="34" charset="0"/>
              </a:rPr>
              <a:t>.</a:t>
            </a:r>
          </a:p>
        </p:txBody>
      </p:sp>
    </p:spTree>
    <p:extLst>
      <p:ext uri="{BB962C8B-B14F-4D97-AF65-F5344CB8AC3E}">
        <p14:creationId xmlns:p14="http://schemas.microsoft.com/office/powerpoint/2010/main" val="3067055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C8AD294-7DAA-41F6-8B80-BDFBC3AE1196}"/>
              </a:ext>
            </a:extLst>
          </p:cNvPr>
          <p:cNvSpPr>
            <a:spLocks noGrp="1"/>
          </p:cNvSpPr>
          <p:nvPr>
            <p:ph type="sldNum" sz="quarter" idx="12"/>
          </p:nvPr>
        </p:nvSpPr>
        <p:spPr/>
        <p:txBody>
          <a:bodyPr/>
          <a:lstStyle/>
          <a:p>
            <a:fld id="{B439F95D-CD6C-461B-AC55-2EEF1AD0C511}" type="slidenum">
              <a:rPr lang="en-US" smtClean="0"/>
              <a:pPr/>
              <a:t>8</a:t>
            </a:fld>
            <a:endParaRPr lang="en-US"/>
          </a:p>
        </p:txBody>
      </p:sp>
      <p:sp>
        <p:nvSpPr>
          <p:cNvPr id="6" name="Title 1">
            <a:extLst>
              <a:ext uri="{FF2B5EF4-FFF2-40B4-BE49-F238E27FC236}">
                <a16:creationId xmlns:a16="http://schemas.microsoft.com/office/drawing/2014/main" id="{A255C136-0307-4EEB-90C1-813B0AE18A79}"/>
              </a:ext>
            </a:extLst>
          </p:cNvPr>
          <p:cNvSpPr txBox="1">
            <a:spLocks/>
          </p:cNvSpPr>
          <p:nvPr/>
        </p:nvSpPr>
        <p:spPr>
          <a:xfrm>
            <a:off x="497817" y="2676333"/>
            <a:ext cx="8148365" cy="938341"/>
          </a:xfrm>
          <a:prstGeom prst="rect">
            <a:avLst/>
          </a:prstGeom>
        </p:spPr>
        <p:txBody>
          <a:bodyPr>
            <a:noAutofit/>
          </a:bodyPr>
          <a:lstStyle>
            <a:lvl1pPr algn="l" rtl="0" eaLnBrk="1" fontAlgn="base" hangingPunct="1">
              <a:spcBef>
                <a:spcPct val="0"/>
              </a:spcBef>
              <a:spcAft>
                <a:spcPct val="0"/>
              </a:spcAft>
              <a:defRPr sz="2600" cap="all">
                <a:solidFill>
                  <a:schemeClr val="tx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endParaRPr lang="en-US" kern="0" cap="none" dirty="0">
              <a:latin typeface="+mn-lt"/>
              <a:cs typeface="Arial" pitchFamily="34" charset="0"/>
            </a:endParaRPr>
          </a:p>
          <a:p>
            <a:pPr>
              <a:spcAft>
                <a:spcPts val="1200"/>
              </a:spcAft>
            </a:pPr>
            <a:r>
              <a:rPr lang="en-US" b="1" kern="0" cap="none" dirty="0">
                <a:latin typeface="+mn-lt"/>
                <a:cs typeface="Arial" pitchFamily="34" charset="0"/>
              </a:rPr>
              <a:t>What inputs do we need to analyze the impact of a tariff reform on production costs and on effective protection?</a:t>
            </a:r>
          </a:p>
          <a:p>
            <a:pPr>
              <a:spcAft>
                <a:spcPts val="1200"/>
              </a:spcAft>
            </a:pPr>
            <a:endParaRPr lang="en-US" kern="0" cap="none" dirty="0">
              <a:latin typeface="+mn-lt"/>
              <a:cs typeface="Arial" pitchFamily="34" charset="0"/>
            </a:endParaRPr>
          </a:p>
          <a:p>
            <a:pPr>
              <a:spcAft>
                <a:spcPts val="1200"/>
              </a:spcAft>
            </a:pPr>
            <a:r>
              <a:rPr lang="en-US" b="1" kern="0" cap="none" dirty="0">
                <a:latin typeface="+mn-lt"/>
                <a:cs typeface="Arial" pitchFamily="34" charset="0"/>
              </a:rPr>
              <a:t> </a:t>
            </a:r>
            <a:endParaRPr lang="en-GB" sz="2000" kern="0" cap="none" dirty="0">
              <a:latin typeface="+mn-lt"/>
              <a:cs typeface="Arial" pitchFamily="34" charset="0"/>
            </a:endParaRPr>
          </a:p>
        </p:txBody>
      </p:sp>
    </p:spTree>
    <p:extLst>
      <p:ext uri="{BB962C8B-B14F-4D97-AF65-F5344CB8AC3E}">
        <p14:creationId xmlns:p14="http://schemas.microsoft.com/office/powerpoint/2010/main" val="3024898727"/>
      </p:ext>
    </p:extLst>
  </p:cSld>
  <p:clrMapOvr>
    <a:masterClrMapping/>
  </p:clrMapOvr>
</p:sld>
</file>

<file path=ppt/theme/theme1.xml><?xml version="1.0" encoding="utf-8"?>
<a:theme xmlns:a="http://schemas.openxmlformats.org/drawingml/2006/main" name="WBG-Any_Logo">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ull Page Interio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Full Page Interior">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Full Page Interior">
  <a:themeElements>
    <a:clrScheme name="World Bank Approved">
      <a:dk1>
        <a:srgbClr val="021F43"/>
      </a:dk1>
      <a:lt1>
        <a:sysClr val="window" lastClr="FFFFFF"/>
      </a:lt1>
      <a:dk2>
        <a:srgbClr val="000000"/>
      </a:dk2>
      <a:lt2>
        <a:srgbClr val="139AF0"/>
      </a:lt2>
      <a:accent1>
        <a:srgbClr val="0A5157"/>
      </a:accent1>
      <a:accent2>
        <a:srgbClr val="18B844"/>
      </a:accent2>
      <a:accent3>
        <a:srgbClr val="E79B08"/>
      </a:accent3>
      <a:accent4>
        <a:srgbClr val="920016"/>
      </a:accent4>
      <a:accent5>
        <a:srgbClr val="532C63"/>
      </a:accent5>
      <a:accent6>
        <a:srgbClr val="128F9C"/>
      </a:accent6>
      <a:hlink>
        <a:srgbClr val="AF7B05"/>
      </a:hlink>
      <a:folHlink>
        <a:srgbClr val="0B5740"/>
      </a:folHlink>
    </a:clrScheme>
    <a:fontScheme name="World Bank Arial">
      <a:majorFont>
        <a:latin typeface="Arial Bold"/>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115888" marR="0" indent="-115888" algn="l" defTabSz="914400" rtl="0" eaLnBrk="1" fontAlgn="base" latinLnBrk="0" hangingPunct="1">
          <a:lnSpc>
            <a:spcPct val="100000"/>
          </a:lnSpc>
          <a:spcBef>
            <a:spcPct val="50000"/>
          </a:spcBef>
          <a:spcAft>
            <a:spcPct val="0"/>
          </a:spcAft>
          <a:buClrTx/>
          <a:buSzTx/>
          <a:buFontTx/>
          <a:buChar char="•"/>
          <a:tabLst/>
          <a:defRPr kumimoji="0" lang="en-US" sz="1300" b="0" i="0" u="none" strike="noStrike" cap="none" normalizeH="0" baseline="0" smtClean="0">
            <a:ln>
              <a:noFill/>
            </a:ln>
            <a:solidFill>
              <a:schemeClr val="tx1"/>
            </a:solidFill>
            <a:effectLst/>
            <a:latin typeface="Trebuchet MS" pitchFamily="34" charset="0"/>
            <a:cs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ntact_x0028_s_x0029_ xmlns="d3d0bb0d-0b46-4c6d-a2f4-1981166d95c0">
      <UserInfo>
        <DisplayName/>
        <AccountId xsi:nil="true"/>
        <AccountType/>
      </UserInfo>
    </Contact_x0028_s_x0029_>
    <Abstract xmlns="d3d0bb0d-0b46-4c6d-a2f4-1981166d95c0" xsi:nil="true"/>
    <LikesCount xmlns="http://schemas.microsoft.com/sharepoint/v3" xsi:nil="true"/>
    <ContactUPI xmlns="d3d0bb0d-0b46-4c6d-a2f4-1981166d95c0" xsi:nil="true"/>
    <PublishingRollupImage xmlns="http://schemas.microsoft.com/sharepoint/v3" xsi:nil="true"/>
    <b2528424966f4400b5d92ea883341ad8 xmlns="d3d0bb0d-0b46-4c6d-a2f4-1981166d95c0">
      <Terms xmlns="http://schemas.microsoft.com/office/infopath/2007/PartnerControls">
        <TermInfo xmlns="http://schemas.microsoft.com/office/infopath/2007/PartnerControls">
          <TermName xmlns="http://schemas.microsoft.com/office/infopath/2007/PartnerControls">World Bank Group (WBG)</TermName>
          <TermId xmlns="http://schemas.microsoft.com/office/infopath/2007/PartnerControls">26302eb1-ec78-4f90-9354-a429b34938d0</TermId>
        </TermInfo>
      </Terms>
    </b2528424966f4400b5d92ea883341ad8>
    <gd47a4d9fbf547cb9074c093d57d77c0 xmlns="d3d0bb0d-0b46-4c6d-a2f4-1981166d95c0">
      <Terms xmlns="http://schemas.microsoft.com/office/infopath/2007/PartnerControls"/>
    </gd47a4d9fbf547cb9074c093d57d77c0>
    <Feature xmlns="d3d0bb0d-0b46-4c6d-a2f4-1981166d95c0">false</Feature>
    <lfb45a722fc84f68b6d3dc1a7900189e xmlns="d3d0bb0d-0b46-4c6d-a2f4-1981166d95c0">
      <Terms xmlns="http://schemas.microsoft.com/office/infopath/2007/PartnerControls">
        <TermInfo xmlns="http://schemas.microsoft.com/office/infopath/2007/PartnerControls">
          <TermName xmlns="http://schemas.microsoft.com/office/infopath/2007/PartnerControls">Official Use Only</TermName>
          <TermId xmlns="http://schemas.microsoft.com/office/infopath/2007/PartnerControls">4119b812-446b-4199-aebc-580c95bfd42a</TermId>
        </TermInfo>
      </Terms>
    </lfb45a722fc84f68b6d3dc1a7900189e>
    <TaxCatchAll xmlns="d3d0bb0d-0b46-4c6d-a2f4-1981166d95c0">
      <Value>3</Value>
      <Value>2</Value>
      <Value>1</Value>
    </TaxCatchAll>
    <f231d2454d9a4a1f8307c1e55bc8c5fd xmlns="d3d0bb0d-0b46-4c6d-a2f4-1981166d95c0">
      <Terms xmlns="http://schemas.microsoft.com/office/infopath/2007/PartnerControls"/>
    </f231d2454d9a4a1f8307c1e55bc8c5fd>
    <UniqueItemId xmlns="d3d0bb0d-0b46-4c6d-a2f4-1981166d95c0" xsi:nil="true"/>
    <ContactLoginName xmlns="d3d0bb0d-0b46-4c6d-a2f4-1981166d95c0" xsi:nil="true"/>
    <OwnershipUnitLabel xmlns="d3d0bb0d-0b46-4c6d-a2f4-1981166d95c0" xsi:nil="true"/>
    <ArticleStartDate xmlns="http://schemas.microsoft.com/sharepoint/v3" xsi:nil="true"/>
    <f484770885e6483a8b40a286e9099996 xmlns="d3d0bb0d-0b46-4c6d-a2f4-1981166d95c0">
      <Terms xmlns="http://schemas.microsoft.com/office/infopath/2007/PartnerControls"/>
    </f484770885e6483a8b40a286e9099996>
    <TaxKeywordTaxHTField xmlns="d3d0bb0d-0b46-4c6d-a2f4-1981166d95c0">
      <Terms xmlns="http://schemas.microsoft.com/office/infopath/2007/PartnerControls"/>
    </TaxKeywordTaxHTField>
    <j33b1bc20532487296f1bbbdead35a56 xmlns="d3d0bb0d-0b46-4c6d-a2f4-1981166d95c0">
      <Terms xmlns="http://schemas.microsoft.com/office/infopath/2007/PartnerControls"/>
    </j33b1bc20532487296f1bbbdead35a56>
    <d27838b4b66e4810ae2500678d9ad0e1 xmlns="d3d0bb0d-0b46-4c6d-a2f4-1981166d95c0">
      <Terms xmlns="http://schemas.microsoft.com/office/infopath/2007/PartnerControls"/>
    </d27838b4b66e4810ae2500678d9ad0e1>
    <PublishingContact xmlns="http://schemas.microsoft.com/sharepoint/v3">
      <UserInfo>
        <DisplayName/>
        <AccountId xsi:nil="true"/>
        <AccountType/>
      </UserInfo>
    </PublishingContact>
    <da8d35a074d44872bb711c066b24d86d xmlns="d3d0bb0d-0b46-4c6d-a2f4-1981166d95c0">
      <Terms xmlns="http://schemas.microsoft.com/office/infopath/2007/PartnerControls">
        <TermInfo xmlns="http://schemas.microsoft.com/office/infopath/2007/PartnerControls">
          <TermName xmlns="http://schemas.microsoft.com/office/infopath/2007/PartnerControls">World</TermName>
          <TermId xmlns="http://schemas.microsoft.com/office/infopath/2007/PartnerControls">181f87ec-6d12-43c8-9f7a-dc47bc14aa64</TermId>
        </TermInfo>
      </Terms>
    </da8d35a074d44872bb711c066b24d86d>
  </documentManagement>
</p:properties>
</file>

<file path=customXml/item2.xml><?xml version="1.0" encoding="utf-8"?>
<ct:contentTypeSchema xmlns:ct="http://schemas.microsoft.com/office/2006/metadata/contentType" xmlns:ma="http://schemas.microsoft.com/office/2006/metadata/properties/metaAttributes" ct:_="" ma:_="" ma:contentTypeName="Practice Document" ma:contentTypeID="0x0101005E3DE8D4CE26B94F9E67D1E726F26DDD00A01287FCC1F05442B8053D6C8037D77D" ma:contentTypeVersion="90" ma:contentTypeDescription="" ma:contentTypeScope="" ma:versionID="16562a80fb6e16d70d5913f2415eefb3">
  <xsd:schema xmlns:xsd="http://www.w3.org/2001/XMLSchema" xmlns:xs="http://www.w3.org/2001/XMLSchema" xmlns:p="http://schemas.microsoft.com/office/2006/metadata/properties" xmlns:ns1="http://schemas.microsoft.com/sharepoint/v3" xmlns:ns3="d3d0bb0d-0b46-4c6d-a2f4-1981166d95c0" targetNamespace="http://schemas.microsoft.com/office/2006/metadata/properties" ma:root="true" ma:fieldsID="af2dc5a418144c4ffb8e13b5fcb6a8e5" ns1:_="" ns3:_="">
    <xsd:import namespace="http://schemas.microsoft.com/sharepoint/v3"/>
    <xsd:import namespace="d3d0bb0d-0b46-4c6d-a2f4-1981166d95c0"/>
    <xsd:element name="properties">
      <xsd:complexType>
        <xsd:sequence>
          <xsd:element name="documentManagement">
            <xsd:complexType>
              <xsd:all>
                <xsd:element ref="ns1:ArticleStartDate" minOccurs="0"/>
                <xsd:element ref="ns3:Contact_x0028_s_x0029_" minOccurs="0"/>
                <xsd:element ref="ns3:Feature" minOccurs="0"/>
                <xsd:element ref="ns3:Abstract" minOccurs="0"/>
                <xsd:element ref="ns1:AverageRating" minOccurs="0"/>
                <xsd:element ref="ns1:LikesCount" minOccurs="0"/>
                <xsd:element ref="ns1:RatingCount" minOccurs="0"/>
                <xsd:element ref="ns1:PublishingRollupImage" minOccurs="0"/>
                <xsd:element ref="ns1:PublishingContact" minOccurs="0"/>
                <xsd:element ref="ns3:da8d35a074d44872bb711c066b24d86d" minOccurs="0"/>
                <xsd:element ref="ns3:lfb45a722fc84f68b6d3dc1a7900189e" minOccurs="0"/>
                <xsd:element ref="ns3:TaxKeywordTaxHTField" minOccurs="0"/>
                <xsd:element ref="ns3:f231d2454d9a4a1f8307c1e55bc8c5fd" minOccurs="0"/>
                <xsd:element ref="ns3:j33b1bc20532487296f1bbbdead35a56" minOccurs="0"/>
                <xsd:element ref="ns3:gd47a4d9fbf547cb9074c093d57d77c0" minOccurs="0"/>
                <xsd:element ref="ns3:TaxCatchAll" minOccurs="0"/>
                <xsd:element ref="ns3:d27838b4b66e4810ae2500678d9ad0e1" minOccurs="0"/>
                <xsd:element ref="ns3:b2528424966f4400b5d92ea883341ad8" minOccurs="0"/>
                <xsd:element ref="ns3:f484770885e6483a8b40a286e9099996" minOccurs="0"/>
                <xsd:element ref="ns3:TaxCatchAllLabel" minOccurs="0"/>
                <xsd:element ref="ns3:ContactUPI" minOccurs="0"/>
                <xsd:element ref="ns3:ContactLoginName" minOccurs="0"/>
                <xsd:element ref="ns3:OwnershipUnitLabel" minOccurs="0"/>
                <xsd:element ref="ns3:UniqueItem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rticleStartDate" ma:index="2" nillable="true" ma:displayName="Article Date" ma:description="Article Date is a site column created by the Publishing feature. It is used on the Article Page Content Type as the date of the page." ma:format="DateOnly" ma:internalName="ArticleStartDate">
      <xsd:simpleType>
        <xsd:restriction base="dms:DateTime"/>
      </xsd:simpleType>
    </xsd:element>
    <xsd:element name="AverageRating" ma:index="17" nillable="true" ma:displayName="Rating (0-5)" ma:decimals="2" ma:description="Average value of all the ratings that have been submitted" ma:internalName="AverageRating" ma:readOnly="true">
      <xsd:simpleType>
        <xsd:restriction base="dms:Number"/>
      </xsd:simpleType>
    </xsd:element>
    <xsd:element name="LikesCount" ma:index="18" nillable="true" ma:displayName="Number of Likes" ma:internalName="LikesCount">
      <xsd:simpleType>
        <xsd:restriction base="dms:Unknown"/>
      </xsd:simpleType>
    </xsd:element>
    <xsd:element name="RatingCount" ma:index="19" nillable="true" ma:displayName="Number of Ratings" ma:decimals="0" ma:description="Number of ratings submitted" ma:internalName="RatingCount" ma:readOnly="true">
      <xsd:simpleType>
        <xsd:restriction base="dms:Number"/>
      </xsd:simpleType>
    </xsd:element>
    <xsd:element name="PublishingRollupImage" ma:index="20" nillable="true" ma:displayName="Rollup Image" ma:description="Rollup Image is a site column created by the Publishing feature. It is used on the Page Content Type as the image for the page shown in content roll-ups such as the Content By Search web part." ma:internalName="PublishingRollupImage">
      <xsd:simpleType>
        <xsd:restriction base="dms:Unknown"/>
      </xsd:simpleType>
    </xsd:element>
    <xsd:element name="PublishingContact" ma:index="21" nillable="true" ma:displayName="Contact" ma:description="Contact is a site column created by the Publishing feature. It is used on the Page Content Type as the person or group who is the contact person for the page." ma:list="UserInfo" ma:internalName="PublishingContac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3d0bb0d-0b46-4c6d-a2f4-1981166d95c0" elementFormDefault="qualified">
    <xsd:import namespace="http://schemas.microsoft.com/office/2006/documentManagement/types"/>
    <xsd:import namespace="http://schemas.microsoft.com/office/infopath/2007/PartnerControls"/>
    <xsd:element name="Contact_x0028_s_x0029_" ma:index="4" nillable="true" ma:displayName="Contact(s)" ma:list="UserInfo" ma:SharePointGroup="0" ma:internalName="Contact_x0028_s_x0029_" ma:showField="Titl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Feature" ma:index="14" nillable="true" ma:displayName="Feature" ma:default="0" ma:description="Feature this item?" ma:internalName="Feature">
      <xsd:simpleType>
        <xsd:restriction base="dms:Boolean"/>
      </xsd:simpleType>
    </xsd:element>
    <xsd:element name="Abstract" ma:index="15" nillable="true" ma:displayName="Abstract" ma:internalName="Abstract">
      <xsd:simpleType>
        <xsd:restriction base="dms:Note"/>
      </xsd:simpleType>
    </xsd:element>
    <xsd:element name="da8d35a074d44872bb711c066b24d86d" ma:index="24" nillable="true" ma:taxonomy="true" ma:internalName="da8d35a074d44872bb711c066b24d86d" ma:taxonomyFieldName="GeographicArea" ma:displayName="Geographic Area" ma:default="1;#World|181f87ec-6d12-43c8-9f7a-dc47bc14aa64" ma:fieldId="{da8d35a0-74d4-4872-bb71-1c066b24d86d}" ma:taxonomyMulti="true" ma:sspId="3372e26d-2352-49bf-905e-a7b5617c9e22" ma:termSetId="bc82f570-771a-4efe-b637-ab15e81e67d6" ma:anchorId="00000000-0000-0000-0000-000000000000" ma:open="false" ma:isKeyword="false">
      <xsd:complexType>
        <xsd:sequence>
          <xsd:element ref="pc:Terms" minOccurs="0" maxOccurs="1"/>
        </xsd:sequence>
      </xsd:complexType>
    </xsd:element>
    <xsd:element name="lfb45a722fc84f68b6d3dc1a7900189e" ma:index="29" nillable="true" ma:taxonomy="true" ma:internalName="lfb45a722fc84f68b6d3dc1a7900189e" ma:taxonomyFieldName="InformationClassification" ma:displayName="Information Classification" ma:default="3;#Official Use Only|4119b812-446b-4199-aebc-580c95bfd42a" ma:fieldId="{5fb45a72-2fc8-4f68-b6d3-dc1a7900189e}" ma:sspId="3372e26d-2352-49bf-905e-a7b5617c9e22" ma:termSetId="64584bab-8e1a-4e77-9a74-729fd66acaac" ma:anchorId="00000000-0000-0000-0000-000000000000" ma:open="false" ma:isKeyword="false">
      <xsd:complexType>
        <xsd:sequence>
          <xsd:element ref="pc:Terms" minOccurs="0" maxOccurs="1"/>
        </xsd:sequence>
      </xsd:complexType>
    </xsd:element>
    <xsd:element name="TaxKeywordTaxHTField" ma:index="30" nillable="true" ma:taxonomy="true" ma:internalName="TaxKeywordTaxHTField" ma:taxonomyFieldName="TaxKeyword" ma:displayName="Enterprise Keywords" ma:fieldId="{23f27201-bee3-471e-b2e7-b64fd8b7ca38}" ma:taxonomyMulti="true" ma:sspId="3372e26d-2352-49bf-905e-a7b5617c9e22" ma:termSetId="00000000-0000-0000-0000-000000000000" ma:anchorId="00000000-0000-0000-0000-000000000000" ma:open="true" ma:isKeyword="true">
      <xsd:complexType>
        <xsd:sequence>
          <xsd:element ref="pc:Terms" minOccurs="0" maxOccurs="1"/>
        </xsd:sequence>
      </xsd:complexType>
    </xsd:element>
    <xsd:element name="f231d2454d9a4a1f8307c1e55bc8c5fd" ma:index="31" nillable="true" ma:taxonomy="true" ma:internalName="f231d2454d9a4a1f8307c1e55bc8c5fd" ma:taxonomyFieldName="OwnershipUnit" ma:displayName="Ownership Unit" ma:default="" ma:fieldId="{f231d245-4d9a-4a1f-8307-c1e55bc8c5fd}" ma:sspId="3372e26d-2352-49bf-905e-a7b5617c9e22" ma:termSetId="18c80149-e1cc-4689-81ca-9f56a208dd0e" ma:anchorId="00000000-0000-0000-0000-000000000000" ma:open="false" ma:isKeyword="false">
      <xsd:complexType>
        <xsd:sequence>
          <xsd:element ref="pc:Terms" minOccurs="0" maxOccurs="1"/>
        </xsd:sequence>
      </xsd:complexType>
    </xsd:element>
    <xsd:element name="j33b1bc20532487296f1bbbdead35a56" ma:index="32" nillable="true" ma:taxonomy="true" ma:internalName="j33b1bc20532487296f1bbbdead35a56" ma:taxonomyFieldName="HashTags" ma:displayName="HashTags" ma:fieldId="{333b1bc2-0532-4872-96f1-bbbdead35a56}" ma:taxonomyMulti="true" ma:sspId="00000000-0000-0000-0000-000000000000" ma:termSetId="3ceb0050-69a1-40e7-a427-83e2fac80c27" ma:anchorId="00000000-0000-0000-0000-000000000000" ma:open="false" ma:isKeyword="false">
      <xsd:complexType>
        <xsd:sequence>
          <xsd:element ref="pc:Terms" minOccurs="0" maxOccurs="1"/>
        </xsd:sequence>
      </xsd:complexType>
    </xsd:element>
    <xsd:element name="gd47a4d9fbf547cb9074c093d57d77c0" ma:index="33" nillable="true" ma:taxonomy="true" ma:internalName="gd47a4d9fbf547cb9074c093d57d77c0" ma:taxonomyFieldName="DocumentType" ma:displayName="Document Type" ma:default="" ma:fieldId="{0d47a4d9-fbf5-47cb-9074-c093d57d77c0}" ma:sspId="3372e26d-2352-49bf-905e-a7b5617c9e22" ma:termSetId="fe5d0590-9a37-47b6-bc2b-3c53aa671283" ma:anchorId="00000000-0000-0000-0000-000000000000" ma:open="false" ma:isKeyword="false">
      <xsd:complexType>
        <xsd:sequence>
          <xsd:element ref="pc:Terms" minOccurs="0" maxOccurs="1"/>
        </xsd:sequence>
      </xsd:complexType>
    </xsd:element>
    <xsd:element name="TaxCatchAll" ma:index="34" nillable="true" ma:displayName="Taxonomy Catch All Column" ma:hidden="true" ma:list="{7ce85961-e33d-4a00-94bb-6eebde026560}" ma:internalName="TaxCatchAll" ma:showField="CatchAllData" ma:web="c753d86d-5f94-4e16-8e41-5d21e503a0a9">
      <xsd:complexType>
        <xsd:complexContent>
          <xsd:extension base="dms:MultiChoiceLookup">
            <xsd:sequence>
              <xsd:element name="Value" type="dms:Lookup" maxOccurs="unbounded" minOccurs="0" nillable="true"/>
            </xsd:sequence>
          </xsd:extension>
        </xsd:complexContent>
      </xsd:complexType>
    </xsd:element>
    <xsd:element name="d27838b4b66e4810ae2500678d9ad0e1" ma:index="35" nillable="true" ma:taxonomy="true" ma:internalName="d27838b4b66e4810ae2500678d9ad0e1" ma:taxonomyFieldName="Topic_x0028_s_x0029_" ma:displayName="Topic(s)" ma:default="" ma:fieldId="{d27838b4-b66e-4810-ae25-00678d9ad0e1}" ma:taxonomyMulti="true" ma:sspId="3372e26d-2352-49bf-905e-a7b5617c9e22" ma:termSetId="52c8dc5b-2000-4eb2-836c-73f156eae2f8" ma:anchorId="00000000-0000-0000-0000-000000000000" ma:open="false" ma:isKeyword="false">
      <xsd:complexType>
        <xsd:sequence>
          <xsd:element ref="pc:Terms" minOccurs="0" maxOccurs="1"/>
        </xsd:sequence>
      </xsd:complexType>
    </xsd:element>
    <xsd:element name="b2528424966f4400b5d92ea883341ad8" ma:index="36" nillable="true" ma:taxonomy="true" ma:internalName="b2528424966f4400b5d92ea883341ad8" ma:taxonomyFieldName="Source_x002d_Sponsor" ma:displayName="Source/Sponsor" ma:default="2;#World Bank Group (WBG)|26302eb1-ec78-4f90-9354-a429b34938d0" ma:fieldId="{b2528424-966f-4400-b5d9-2ea883341ad8}" ma:sspId="3372e26d-2352-49bf-905e-a7b5617c9e22" ma:termSetId="70fd8ade-1a0b-4b21-8432-85af10f46ddf" ma:anchorId="00000000-0000-0000-0000-000000000000" ma:open="false" ma:isKeyword="false">
      <xsd:complexType>
        <xsd:sequence>
          <xsd:element ref="pc:Terms" minOccurs="0" maxOccurs="1"/>
        </xsd:sequence>
      </xsd:complexType>
    </xsd:element>
    <xsd:element name="f484770885e6483a8b40a286e9099996" ma:index="37" nillable="true" ma:taxonomy="true" ma:internalName="f484770885e6483a8b40a286e9099996" ma:taxonomyFieldName="Development_x0020_Challenge" ma:displayName="Development Challenge" ma:default="" ma:fieldId="{f4847708-85e6-483a-8b40-a286e9099996}" ma:sspId="3372e26d-2352-49bf-905e-a7b5617c9e22" ma:termSetId="f6b4c6cd-8e2f-4709-89c2-38804f6fb0a2" ma:anchorId="00000000-0000-0000-0000-000000000000" ma:open="false" ma:isKeyword="false">
      <xsd:complexType>
        <xsd:sequence>
          <xsd:element ref="pc:Terms" minOccurs="0" maxOccurs="1"/>
        </xsd:sequence>
      </xsd:complexType>
    </xsd:element>
    <xsd:element name="TaxCatchAllLabel" ma:index="38" nillable="true" ma:displayName="Taxonomy Catch All Column1" ma:hidden="true" ma:list="{7ce85961-e33d-4a00-94bb-6eebde026560}" ma:internalName="TaxCatchAllLabel" ma:readOnly="true" ma:showField="CatchAllDataLabel" ma:web="c753d86d-5f94-4e16-8e41-5d21e503a0a9">
      <xsd:complexType>
        <xsd:complexContent>
          <xsd:extension base="dms:MultiChoiceLookup">
            <xsd:sequence>
              <xsd:element name="Value" type="dms:Lookup" maxOccurs="unbounded" minOccurs="0" nillable="true"/>
            </xsd:sequence>
          </xsd:extension>
        </xsd:complexContent>
      </xsd:complexType>
    </xsd:element>
    <xsd:element name="ContactUPI" ma:index="39" nillable="true" ma:displayName="ContactUPI" ma:internalName="ContactUPI">
      <xsd:simpleType>
        <xsd:restriction base="dms:Text">
          <xsd:maxLength value="255"/>
        </xsd:restriction>
      </xsd:simpleType>
    </xsd:element>
    <xsd:element name="ContactLoginName" ma:index="40" nillable="true" ma:displayName="ContactLoginName" ma:internalName="ContactLoginName">
      <xsd:simpleType>
        <xsd:restriction base="dms:Text">
          <xsd:maxLength value="255"/>
        </xsd:restriction>
      </xsd:simpleType>
    </xsd:element>
    <xsd:element name="OwnershipUnitLabel" ma:index="41" nillable="true" ma:displayName="OwnershipUnitLabel" ma:internalName="OwnershipUnitLabel">
      <xsd:simpleType>
        <xsd:restriction base="dms:Text">
          <xsd:maxLength value="255"/>
        </xsd:restriction>
      </xsd:simpleType>
    </xsd:element>
    <xsd:element name="UniqueItemId" ma:index="42" nillable="true" ma:displayName="UniqueItemId" ma:internalName="UniqueItemId">
      <xsd:simpleType>
        <xsd:restriction base="dms:Text">
          <xsd:maxLength value="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3" ma:displayName="Author"/>
        <xsd:element ref="dcterms:created" minOccurs="0" maxOccurs="1"/>
        <xsd:element ref="dc:identifier" minOccurs="0" maxOccurs="1"/>
        <xsd:element name="contentType" minOccurs="0" maxOccurs="1" type="xsd:string" ma:index="28" ma:displayName="Content Type"/>
        <xsd:element ref="dc:title" minOccurs="0" maxOccurs="1" ma:index="1" ma:displayName="Title"/>
        <xsd:element ref="dc:subject" minOccurs="0" maxOccurs="1"/>
        <xsd:element ref="dc:description" minOccurs="0" maxOccurs="1" ma:index="16"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C541D9-D55C-4F42-8A28-2036790CF957}">
  <ds:schemaRefs>
    <ds:schemaRef ds:uri="http://purl.org/dc/dcmitype/"/>
    <ds:schemaRef ds:uri="http://schemas.microsoft.com/office/2006/documentManagement/types"/>
    <ds:schemaRef ds:uri="http://purl.org/dc/elements/1.1/"/>
    <ds:schemaRef ds:uri="http://schemas.microsoft.com/office/2006/metadata/properties"/>
    <ds:schemaRef ds:uri="http://schemas.microsoft.com/sharepoint/v3"/>
    <ds:schemaRef ds:uri="d3d0bb0d-0b46-4c6d-a2f4-1981166d95c0"/>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F1FA765-A55C-43FB-AB18-E7B0AB2379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3d0bb0d-0b46-4c6d-a2f4-1981166d95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B766661-268B-4BEF-BE08-6CD8A512DE0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WBG-Any_Logo</Template>
  <TotalTime>14620</TotalTime>
  <Words>1428</Words>
  <Application>Microsoft Office PowerPoint</Application>
  <PresentationFormat>On-screen Show (4:3)</PresentationFormat>
  <Paragraphs>203</Paragraphs>
  <Slides>15</Slides>
  <Notes>12</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15</vt:i4>
      </vt:variant>
    </vt:vector>
  </HeadingPairs>
  <TitlesOfParts>
    <vt:vector size="26" baseType="lpstr">
      <vt:lpstr>Andes ExtraLight</vt:lpstr>
      <vt:lpstr>Arial</vt:lpstr>
      <vt:lpstr>Arial Bold</vt:lpstr>
      <vt:lpstr>Calibri</vt:lpstr>
      <vt:lpstr>Cambria Math</vt:lpstr>
      <vt:lpstr>Trebuchet MS</vt:lpstr>
      <vt:lpstr>Wingdings</vt:lpstr>
      <vt:lpstr>WBG-Any_Logo</vt:lpstr>
      <vt:lpstr>Full Page Interior</vt:lpstr>
      <vt:lpstr>1_Full Page Interior</vt:lpstr>
      <vt:lpstr>2_Full Page Interior</vt:lpstr>
      <vt:lpstr>Introduction to TARIFF REFORM Simulations using UTAs   January 2022, Pakistan Business Council</vt:lpstr>
      <vt:lpstr>PowerPoint Presentation</vt:lpstr>
      <vt:lpstr>THE “CAR ECONOMY” EXAMPLE Assume we have a very simple economy that has only three industries: Steel production, Engine manufacturing and Car manufacturing. Let’s also assume that the Steel industry uses no inputs (all the output is value added), that the Engine industry uses steel (only input) and value added, and that the Car industry uses engines (only input) and value added. Assume that steel and engines can be imported, and that cars are only sold to final consumers (cars are not used as production inputs). </vt:lpstr>
      <vt:lpstr>PowerPoint Presentation</vt:lpstr>
      <vt:lpstr>EXAMPLES OF QUESTIONS THAT CAN BE ADDRESSED WITH UTAS Assume that tariffs on imported steel are raised... How would that affect the effective protection of the domestic steel industry? And of the domestic engine and car industries?</vt:lpstr>
      <vt:lpstr>THREE KEY CONCEPTS</vt:lpstr>
      <vt:lpstr>PowerPoint Presentation</vt:lpstr>
      <vt:lpstr>PowerPoint Presentation</vt:lpstr>
      <vt:lpstr>PowerPoint Presentation</vt:lpstr>
      <vt:lpstr>(1) Tariffs (customs data) (2) “Structure” of the economy (input-output tables) (3) Parameters (chosen by the researcher)</vt:lpstr>
      <vt:lpstr>Formatting of the tariff schedule</vt:lpstr>
      <vt:lpstr>input-output tables: what are they?</vt:lpstr>
      <vt:lpstr>CONCORDANCE FROM PRODUCTS TO SECTORS Note that tariff data is available at the product level (e.g., HS 6 or 8 digit), while input-output tables are at the GTAP sector (industry) level. </vt:lpstr>
      <vt:lpstr>Structure of the tool</vt:lpstr>
      <vt:lpstr>Simulation modules</vt:lpstr>
    </vt:vector>
  </TitlesOfParts>
  <Company>The World Bank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JLee25</dc:creator>
  <cp:lastModifiedBy>Federico Ganz</cp:lastModifiedBy>
  <cp:revision>821</cp:revision>
  <cp:lastPrinted>2019-08-19T05:37:19Z</cp:lastPrinted>
  <dcterms:created xsi:type="dcterms:W3CDTF">2014-08-21T13:38:50Z</dcterms:created>
  <dcterms:modified xsi:type="dcterms:W3CDTF">2022-02-02T14:36:29Z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0x0101005E3DE8D4CE26B94F9E67D1E726F26DDD00A01287FCC1F05442B8053D6C8037D77D</vt:lpwstr>
  </property>
  <property fmtid="{D5CDD505-2E9C-101B-9397-08002B2CF9AE}" pid="3" name="InformationClassification">
    <vt:lpwstr>3;#Official Use Only|4119b812-446b-4199-aebc-580c95bfd42a</vt:lpwstr>
  </property>
  <property fmtid="{D5CDD505-2E9C-101B-9397-08002B2CF9AE}" pid="4" name="OwnershipUnit">
    <vt:lpwstr/>
  </property>
  <property fmtid="{D5CDD505-2E9C-101B-9397-08002B2CF9AE}" pid="5" name="TaxKeyword">
    <vt:lpwstr/>
  </property>
  <property fmtid="{D5CDD505-2E9C-101B-9397-08002B2CF9AE}" pid="6" name="Source-Sponsor">
    <vt:lpwstr>2;#World Bank Group (WBG)|26302eb1-ec78-4f90-9354-a429b34938d0</vt:lpwstr>
  </property>
  <property fmtid="{D5CDD505-2E9C-101B-9397-08002B2CF9AE}" pid="7" name="Topic(s)">
    <vt:lpwstr/>
  </property>
  <property fmtid="{D5CDD505-2E9C-101B-9397-08002B2CF9AE}" pid="8" name="GeographicArea">
    <vt:lpwstr>1;#World|181f87ec-6d12-43c8-9f7a-dc47bc14aa64</vt:lpwstr>
  </property>
  <property fmtid="{D5CDD505-2E9C-101B-9397-08002B2CF9AE}" pid="9" name="HashTags">
    <vt:lpwstr/>
  </property>
  <property fmtid="{D5CDD505-2E9C-101B-9397-08002B2CF9AE}" pid="10" name="DocumentType">
    <vt:lpwstr/>
  </property>
  <property fmtid="{D5CDD505-2E9C-101B-9397-08002B2CF9AE}" pid="11" name="Development_x0020_Challenge">
    <vt:lpwstr/>
  </property>
  <property fmtid="{D5CDD505-2E9C-101B-9397-08002B2CF9AE}" pid="12" name="Development Challenge">
    <vt:lpwstr/>
  </property>
</Properties>
</file>