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notesMasterIdLst>
    <p:notesMasterId r:id="rId11"/>
  </p:notesMasterIdLst>
  <p:handoutMasterIdLst>
    <p:handoutMasterId r:id="rId12"/>
  </p:handoutMasterIdLst>
  <p:sldIdLst>
    <p:sldId id="257" r:id="rId5"/>
    <p:sldId id="398" r:id="rId6"/>
    <p:sldId id="378" r:id="rId7"/>
    <p:sldId id="413" r:id="rId8"/>
    <p:sldId id="421" r:id="rId9"/>
    <p:sldId id="39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0" autoAdjust="0"/>
    <p:restoredTop sz="86410" autoAdjust="0"/>
  </p:normalViewPr>
  <p:slideViewPr>
    <p:cSldViewPr snapToGrid="0">
      <p:cViewPr varScale="1">
        <p:scale>
          <a:sx n="47" d="100"/>
          <a:sy n="47" d="100"/>
        </p:scale>
        <p:origin x="43" y="2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ce Duhaut" userId="9a597252-9071-496e-99ad-84c3cf8804ac" providerId="ADAL" clId="{A60EB4CA-7B65-4D21-BC20-E7521BF9EDA0}"/>
    <pc:docChg chg="undo custSel addSld delSld modSld modMainMaster">
      <pc:chgData name="Alice Duhaut" userId="9a597252-9071-496e-99ad-84c3cf8804ac" providerId="ADAL" clId="{A60EB4CA-7B65-4D21-BC20-E7521BF9EDA0}" dt="2019-01-30T09:17:46.429" v="1801" actId="313"/>
      <pc:docMkLst>
        <pc:docMk/>
      </pc:docMkLst>
      <pc:sldChg chg="delSp modSp">
        <pc:chgData name="Alice Duhaut" userId="9a597252-9071-496e-99ad-84c3cf8804ac" providerId="ADAL" clId="{A60EB4CA-7B65-4D21-BC20-E7521BF9EDA0}" dt="2019-01-29T21:50:11.659" v="1528" actId="478"/>
        <pc:sldMkLst>
          <pc:docMk/>
          <pc:sldMk cId="402081228" sldId="257"/>
        </pc:sldMkLst>
        <pc:spChg chg="mod">
          <ac:chgData name="Alice Duhaut" userId="9a597252-9071-496e-99ad-84c3cf8804ac" providerId="ADAL" clId="{A60EB4CA-7B65-4D21-BC20-E7521BF9EDA0}" dt="2019-01-29T21:01:03.009" v="1486" actId="20577"/>
          <ac:spMkLst>
            <pc:docMk/>
            <pc:sldMk cId="402081228" sldId="257"/>
            <ac:spMk id="2" creationId="{00000000-0000-0000-0000-000000000000}"/>
          </ac:spMkLst>
        </pc:spChg>
        <pc:spChg chg="mod">
          <ac:chgData name="Alice Duhaut" userId="9a597252-9071-496e-99ad-84c3cf8804ac" providerId="ADAL" clId="{A60EB4CA-7B65-4D21-BC20-E7521BF9EDA0}" dt="2019-01-29T20:59:18.959" v="1471" actId="1076"/>
          <ac:spMkLst>
            <pc:docMk/>
            <pc:sldMk cId="402081228" sldId="257"/>
            <ac:spMk id="14" creationId="{00000000-0000-0000-0000-000000000000}"/>
          </ac:spMkLst>
        </pc:spChg>
        <pc:picChg chg="del">
          <ac:chgData name="Alice Duhaut" userId="9a597252-9071-496e-99ad-84c3cf8804ac" providerId="ADAL" clId="{A60EB4CA-7B65-4D21-BC20-E7521BF9EDA0}" dt="2019-01-29T21:50:11.659" v="1528" actId="478"/>
          <ac:picMkLst>
            <pc:docMk/>
            <pc:sldMk cId="402081228" sldId="257"/>
            <ac:picMk id="8" creationId="{00000000-0000-0000-0000-000000000000}"/>
          </ac:picMkLst>
        </pc:picChg>
      </pc:sldChg>
      <pc:sldChg chg="addSp delSp modSp del">
        <pc:chgData name="Alice Duhaut" userId="9a597252-9071-496e-99ad-84c3cf8804ac" providerId="ADAL" clId="{A60EB4CA-7B65-4D21-BC20-E7521BF9EDA0}" dt="2019-01-29T20:58:34.942" v="1461" actId="2696"/>
        <pc:sldMkLst>
          <pc:docMk/>
          <pc:sldMk cId="107649503" sldId="259"/>
        </pc:sldMkLst>
        <pc:spChg chg="add mod">
          <ac:chgData name="Alice Duhaut" userId="9a597252-9071-496e-99ad-84c3cf8804ac" providerId="ADAL" clId="{A60EB4CA-7B65-4D21-BC20-E7521BF9EDA0}" dt="2019-01-29T20:56:32.491" v="1452" actId="2696"/>
          <ac:spMkLst>
            <pc:docMk/>
            <pc:sldMk cId="107649503" sldId="259"/>
            <ac:spMk id="2" creationId="{98F20E6D-7A65-45EA-8249-F7499A859A45}"/>
          </ac:spMkLst>
        </pc:spChg>
        <pc:spChg chg="add mod">
          <ac:chgData name="Alice Duhaut" userId="9a597252-9071-496e-99ad-84c3cf8804ac" providerId="ADAL" clId="{A60EB4CA-7B65-4D21-BC20-E7521BF9EDA0}" dt="2019-01-29T20:56:32.491" v="1452" actId="2696"/>
          <ac:spMkLst>
            <pc:docMk/>
            <pc:sldMk cId="107649503" sldId="259"/>
            <ac:spMk id="3" creationId="{D92CFE01-F342-42ED-8F03-606B1A7DA311}"/>
          </ac:spMkLst>
        </pc:spChg>
        <pc:spChg chg="del">
          <ac:chgData name="Alice Duhaut" userId="9a597252-9071-496e-99ad-84c3cf8804ac" providerId="ADAL" clId="{A60EB4CA-7B65-4D21-BC20-E7521BF9EDA0}" dt="2019-01-29T20:56:32.491" v="1452" actId="2696"/>
          <ac:spMkLst>
            <pc:docMk/>
            <pc:sldMk cId="107649503" sldId="259"/>
            <ac:spMk id="4" creationId="{6AA45981-C5A5-4D56-BE9E-5A5453F619CB}"/>
          </ac:spMkLst>
        </pc:spChg>
        <pc:spChg chg="del">
          <ac:chgData name="Alice Duhaut" userId="9a597252-9071-496e-99ad-84c3cf8804ac" providerId="ADAL" clId="{A60EB4CA-7B65-4D21-BC20-E7521BF9EDA0}" dt="2019-01-29T20:56:32.491" v="1452" actId="2696"/>
          <ac:spMkLst>
            <pc:docMk/>
            <pc:sldMk cId="107649503" sldId="259"/>
            <ac:spMk id="5" creationId="{8D047803-8A41-4467-BBC9-F1EDC955230C}"/>
          </ac:spMkLst>
        </pc:spChg>
        <pc:spChg chg="del">
          <ac:chgData name="Alice Duhaut" userId="9a597252-9071-496e-99ad-84c3cf8804ac" providerId="ADAL" clId="{A60EB4CA-7B65-4D21-BC20-E7521BF9EDA0}" dt="2019-01-29T20:56:32.491" v="1452" actId="2696"/>
          <ac:spMkLst>
            <pc:docMk/>
            <pc:sldMk cId="107649503" sldId="259"/>
            <ac:spMk id="6" creationId="{F8E27704-492C-44E9-9BEC-C6F45E982F11}"/>
          </ac:spMkLst>
        </pc:spChg>
        <pc:spChg chg="del">
          <ac:chgData name="Alice Duhaut" userId="9a597252-9071-496e-99ad-84c3cf8804ac" providerId="ADAL" clId="{A60EB4CA-7B65-4D21-BC20-E7521BF9EDA0}" dt="2019-01-29T20:56:32.491" v="1452" actId="2696"/>
          <ac:spMkLst>
            <pc:docMk/>
            <pc:sldMk cId="107649503" sldId="259"/>
            <ac:spMk id="7" creationId="{D0841E59-FFDD-4812-96F8-D0D5BA15FEE7}"/>
          </ac:spMkLst>
        </pc:spChg>
      </pc:sldChg>
      <pc:sldChg chg="del">
        <pc:chgData name="Alice Duhaut" userId="9a597252-9071-496e-99ad-84c3cf8804ac" providerId="ADAL" clId="{A60EB4CA-7B65-4D21-BC20-E7521BF9EDA0}" dt="2019-01-29T20:56:25.017" v="1451" actId="2696"/>
        <pc:sldMkLst>
          <pc:docMk/>
          <pc:sldMk cId="3361892384" sldId="261"/>
        </pc:sldMkLst>
      </pc:sldChg>
      <pc:sldChg chg="addSp delSp modSp modAnim">
        <pc:chgData name="Alice Duhaut" userId="9a597252-9071-496e-99ad-84c3cf8804ac" providerId="ADAL" clId="{A60EB4CA-7B65-4D21-BC20-E7521BF9EDA0}" dt="2019-01-30T09:16:35.825" v="1798" actId="114"/>
        <pc:sldMkLst>
          <pc:docMk/>
          <pc:sldMk cId="458054859" sldId="378"/>
        </pc:sldMkLst>
        <pc:spChg chg="mod">
          <ac:chgData name="Alice Duhaut" userId="9a597252-9071-496e-99ad-84c3cf8804ac" providerId="ADAL" clId="{A60EB4CA-7B65-4D21-BC20-E7521BF9EDA0}" dt="2019-01-29T19:48:45.427" v="137" actId="20577"/>
          <ac:spMkLst>
            <pc:docMk/>
            <pc:sldMk cId="458054859" sldId="378"/>
            <ac:spMk id="2" creationId="{00000000-0000-0000-0000-000000000000}"/>
          </ac:spMkLst>
        </pc:spChg>
        <pc:spChg chg="mod">
          <ac:chgData name="Alice Duhaut" userId="9a597252-9071-496e-99ad-84c3cf8804ac" providerId="ADAL" clId="{A60EB4CA-7B65-4D21-BC20-E7521BF9EDA0}" dt="2019-01-30T09:16:35.825" v="1798" actId="114"/>
          <ac:spMkLst>
            <pc:docMk/>
            <pc:sldMk cId="458054859" sldId="378"/>
            <ac:spMk id="3" creationId="{00000000-0000-0000-0000-000000000000}"/>
          </ac:spMkLst>
        </pc:spChg>
        <pc:picChg chg="add mod">
          <ac:chgData name="Alice Duhaut" userId="9a597252-9071-496e-99ad-84c3cf8804ac" providerId="ADAL" clId="{A60EB4CA-7B65-4D21-BC20-E7521BF9EDA0}" dt="2019-01-29T20:26:52.719" v="779" actId="14100"/>
          <ac:picMkLst>
            <pc:docMk/>
            <pc:sldMk cId="458054859" sldId="378"/>
            <ac:picMk id="5" creationId="{6C6C84D1-DD2D-4090-AEBE-8F47331067C8}"/>
          </ac:picMkLst>
        </pc:picChg>
        <pc:picChg chg="del">
          <ac:chgData name="Alice Duhaut" userId="9a597252-9071-496e-99ad-84c3cf8804ac" providerId="ADAL" clId="{A60EB4CA-7B65-4D21-BC20-E7521BF9EDA0}" dt="2019-01-29T19:39:25.998" v="43" actId="478"/>
          <ac:picMkLst>
            <pc:docMk/>
            <pc:sldMk cId="458054859" sldId="378"/>
            <ac:picMk id="6" creationId="{00000000-0000-0000-0000-000000000000}"/>
          </ac:picMkLst>
        </pc:picChg>
      </pc:sldChg>
      <pc:sldChg chg="modSp add modTransition">
        <pc:chgData name="Alice Duhaut" userId="9a597252-9071-496e-99ad-84c3cf8804ac" providerId="ADAL" clId="{A60EB4CA-7B65-4D21-BC20-E7521BF9EDA0}" dt="2019-01-29T22:00:02.400" v="1711" actId="14100"/>
        <pc:sldMkLst>
          <pc:docMk/>
          <pc:sldMk cId="3649594129" sldId="393"/>
        </pc:sldMkLst>
        <pc:spChg chg="mod">
          <ac:chgData name="Alice Duhaut" userId="9a597252-9071-496e-99ad-84c3cf8804ac" providerId="ADAL" clId="{A60EB4CA-7B65-4D21-BC20-E7521BF9EDA0}" dt="2019-01-29T21:58:44.282" v="1636" actId="404"/>
          <ac:spMkLst>
            <pc:docMk/>
            <pc:sldMk cId="3649594129" sldId="393"/>
            <ac:spMk id="2" creationId="{4E24EC36-42C1-4996-860C-23296331C2EA}"/>
          </ac:spMkLst>
        </pc:spChg>
        <pc:graphicFrameChg chg="modGraphic">
          <ac:chgData name="Alice Duhaut" userId="9a597252-9071-496e-99ad-84c3cf8804ac" providerId="ADAL" clId="{A60EB4CA-7B65-4D21-BC20-E7521BF9EDA0}" dt="2019-01-29T22:00:02.400" v="1711" actId="14100"/>
          <ac:graphicFrameMkLst>
            <pc:docMk/>
            <pc:sldMk cId="3649594129" sldId="393"/>
            <ac:graphicFrameMk id="6" creationId="{0132FE5B-47B9-46AE-B535-2EA637637ADA}"/>
          </ac:graphicFrameMkLst>
        </pc:graphicFrameChg>
      </pc:sldChg>
      <pc:sldChg chg="delSp modSp">
        <pc:chgData name="Alice Duhaut" userId="9a597252-9071-496e-99ad-84c3cf8804ac" providerId="ADAL" clId="{A60EB4CA-7B65-4D21-BC20-E7521BF9EDA0}" dt="2019-01-29T20:36:09.977" v="1433" actId="1076"/>
        <pc:sldMkLst>
          <pc:docMk/>
          <pc:sldMk cId="1284808866" sldId="398"/>
        </pc:sldMkLst>
        <pc:spChg chg="mod">
          <ac:chgData name="Alice Duhaut" userId="9a597252-9071-496e-99ad-84c3cf8804ac" providerId="ADAL" clId="{A60EB4CA-7B65-4D21-BC20-E7521BF9EDA0}" dt="2019-01-29T20:29:08.346" v="851" actId="1076"/>
          <ac:spMkLst>
            <pc:docMk/>
            <pc:sldMk cId="1284808866" sldId="398"/>
            <ac:spMk id="8" creationId="{00000000-0000-0000-0000-000000000000}"/>
          </ac:spMkLst>
        </pc:spChg>
        <pc:picChg chg="del">
          <ac:chgData name="Alice Duhaut" userId="9a597252-9071-496e-99ad-84c3cf8804ac" providerId="ADAL" clId="{A60EB4CA-7B65-4D21-BC20-E7521BF9EDA0}" dt="2019-01-29T19:39:28.909" v="44" actId="478"/>
          <ac:picMkLst>
            <pc:docMk/>
            <pc:sldMk cId="1284808866" sldId="398"/>
            <ac:picMk id="9" creationId="{00000000-0000-0000-0000-000000000000}"/>
          </ac:picMkLst>
        </pc:picChg>
        <pc:picChg chg="mod">
          <ac:chgData name="Alice Duhaut" userId="9a597252-9071-496e-99ad-84c3cf8804ac" providerId="ADAL" clId="{A60EB4CA-7B65-4D21-BC20-E7521BF9EDA0}" dt="2019-01-29T20:36:09.977" v="1433" actId="1076"/>
          <ac:picMkLst>
            <pc:docMk/>
            <pc:sldMk cId="1284808866" sldId="398"/>
            <ac:picMk id="12" creationId="{00000000-0000-0000-0000-000000000000}"/>
          </ac:picMkLst>
        </pc:picChg>
      </pc:sldChg>
      <pc:sldChg chg="addSp delSp modSp modAnim">
        <pc:chgData name="Alice Duhaut" userId="9a597252-9071-496e-99ad-84c3cf8804ac" providerId="ADAL" clId="{A60EB4CA-7B65-4D21-BC20-E7521BF9EDA0}" dt="2019-01-30T09:17:46.429" v="1801" actId="313"/>
        <pc:sldMkLst>
          <pc:docMk/>
          <pc:sldMk cId="2456422210" sldId="413"/>
        </pc:sldMkLst>
        <pc:spChg chg="mod">
          <ac:chgData name="Alice Duhaut" userId="9a597252-9071-496e-99ad-84c3cf8804ac" providerId="ADAL" clId="{A60EB4CA-7B65-4D21-BC20-E7521BF9EDA0}" dt="2019-01-29T20:36:17.767" v="1435" actId="313"/>
          <ac:spMkLst>
            <pc:docMk/>
            <pc:sldMk cId="2456422210" sldId="413"/>
            <ac:spMk id="2" creationId="{00000000-0000-0000-0000-000000000000}"/>
          </ac:spMkLst>
        </pc:spChg>
        <pc:spChg chg="mod">
          <ac:chgData name="Alice Duhaut" userId="9a597252-9071-496e-99ad-84c3cf8804ac" providerId="ADAL" clId="{A60EB4CA-7B65-4D21-BC20-E7521BF9EDA0}" dt="2019-01-30T09:17:46.429" v="1801" actId="313"/>
          <ac:spMkLst>
            <pc:docMk/>
            <pc:sldMk cId="2456422210" sldId="413"/>
            <ac:spMk id="3" creationId="{00000000-0000-0000-0000-000000000000}"/>
          </ac:spMkLst>
        </pc:spChg>
        <pc:spChg chg="add del mod">
          <ac:chgData name="Alice Duhaut" userId="9a597252-9071-496e-99ad-84c3cf8804ac" providerId="ADAL" clId="{A60EB4CA-7B65-4D21-BC20-E7521BF9EDA0}" dt="2019-01-29T20:31:26.849" v="899" actId="790"/>
          <ac:spMkLst>
            <pc:docMk/>
            <pc:sldMk cId="2456422210" sldId="413"/>
            <ac:spMk id="4" creationId="{4F117B4E-E7B3-4E99-8B45-57ADF9D91627}"/>
          </ac:spMkLst>
        </pc:spChg>
        <pc:spChg chg="add del mod">
          <ac:chgData name="Alice Duhaut" userId="9a597252-9071-496e-99ad-84c3cf8804ac" providerId="ADAL" clId="{A60EB4CA-7B65-4D21-BC20-E7521BF9EDA0}" dt="2019-01-29T20:38:51.148" v="1444" actId="478"/>
          <ac:spMkLst>
            <pc:docMk/>
            <pc:sldMk cId="2456422210" sldId="413"/>
            <ac:spMk id="5" creationId="{F7E87B35-19C7-4A33-BF73-BAAF03EA0733}"/>
          </ac:spMkLst>
        </pc:spChg>
        <pc:spChg chg="add del mod">
          <ac:chgData name="Alice Duhaut" userId="9a597252-9071-496e-99ad-84c3cf8804ac" providerId="ADAL" clId="{A60EB4CA-7B65-4D21-BC20-E7521BF9EDA0}" dt="2019-01-29T20:31:26.849" v="899" actId="790"/>
          <ac:spMkLst>
            <pc:docMk/>
            <pc:sldMk cId="2456422210" sldId="413"/>
            <ac:spMk id="6" creationId="{6E884FC7-65E2-4B30-A4D1-8E6C4A0EE072}"/>
          </ac:spMkLst>
        </pc:spChg>
        <pc:spChg chg="add del mod">
          <ac:chgData name="Alice Duhaut" userId="9a597252-9071-496e-99ad-84c3cf8804ac" providerId="ADAL" clId="{A60EB4CA-7B65-4D21-BC20-E7521BF9EDA0}" dt="2019-01-29T20:31:26.577" v="898" actId="790"/>
          <ac:spMkLst>
            <pc:docMk/>
            <pc:sldMk cId="2456422210" sldId="413"/>
            <ac:spMk id="7" creationId="{187A2DDC-894A-4798-9694-2F1FE35B9AF7}"/>
          </ac:spMkLst>
        </pc:spChg>
        <pc:spChg chg="add del mod">
          <ac:chgData name="Alice Duhaut" userId="9a597252-9071-496e-99ad-84c3cf8804ac" providerId="ADAL" clId="{A60EB4CA-7B65-4D21-BC20-E7521BF9EDA0}" dt="2019-01-29T20:31:26.577" v="898" actId="790"/>
          <ac:spMkLst>
            <pc:docMk/>
            <pc:sldMk cId="2456422210" sldId="413"/>
            <ac:spMk id="8" creationId="{A073B1AC-2652-4D2C-ACF8-946AF6F29EDD}"/>
          </ac:spMkLst>
        </pc:spChg>
        <pc:spChg chg="add del mod">
          <ac:chgData name="Alice Duhaut" userId="9a597252-9071-496e-99ad-84c3cf8804ac" providerId="ADAL" clId="{A60EB4CA-7B65-4D21-BC20-E7521BF9EDA0}" dt="2019-01-29T20:31:26.181" v="897" actId="790"/>
          <ac:spMkLst>
            <pc:docMk/>
            <pc:sldMk cId="2456422210" sldId="413"/>
            <ac:spMk id="9" creationId="{0FFD6784-3F68-44FC-A4A6-5F2435E4E5FB}"/>
          </ac:spMkLst>
        </pc:spChg>
        <pc:spChg chg="add del mod">
          <ac:chgData name="Alice Duhaut" userId="9a597252-9071-496e-99ad-84c3cf8804ac" providerId="ADAL" clId="{A60EB4CA-7B65-4D21-BC20-E7521BF9EDA0}" dt="2019-01-29T20:31:26.181" v="897" actId="790"/>
          <ac:spMkLst>
            <pc:docMk/>
            <pc:sldMk cId="2456422210" sldId="413"/>
            <ac:spMk id="10" creationId="{E73B3454-C3A2-4727-AA8E-F92C0AF4A53D}"/>
          </ac:spMkLst>
        </pc:spChg>
        <pc:spChg chg="add del mod">
          <ac:chgData name="Alice Duhaut" userId="9a597252-9071-496e-99ad-84c3cf8804ac" providerId="ADAL" clId="{A60EB4CA-7B65-4D21-BC20-E7521BF9EDA0}" dt="2019-01-29T20:31:25.689" v="896" actId="790"/>
          <ac:spMkLst>
            <pc:docMk/>
            <pc:sldMk cId="2456422210" sldId="413"/>
            <ac:spMk id="11" creationId="{A0CB7769-2038-4F95-BC3E-4BEB08D66812}"/>
          </ac:spMkLst>
        </pc:spChg>
        <pc:spChg chg="add del mod">
          <ac:chgData name="Alice Duhaut" userId="9a597252-9071-496e-99ad-84c3cf8804ac" providerId="ADAL" clId="{A60EB4CA-7B65-4D21-BC20-E7521BF9EDA0}" dt="2019-01-29T20:31:25.689" v="896" actId="790"/>
          <ac:spMkLst>
            <pc:docMk/>
            <pc:sldMk cId="2456422210" sldId="413"/>
            <ac:spMk id="13" creationId="{FF595972-3938-480A-A242-8247265B86D6}"/>
          </ac:spMkLst>
        </pc:spChg>
        <pc:picChg chg="add del">
          <ac:chgData name="Alice Duhaut" userId="9a597252-9071-496e-99ad-84c3cf8804ac" providerId="ADAL" clId="{A60EB4CA-7B65-4D21-BC20-E7521BF9EDA0}" dt="2019-01-29T20:56:48.251" v="1453" actId="167"/>
          <ac:picMkLst>
            <pc:docMk/>
            <pc:sldMk cId="2456422210" sldId="413"/>
            <ac:picMk id="5" creationId="{6FDFC479-ADA1-413D-A52B-F1B57CC57E62}"/>
          </ac:picMkLst>
        </pc:picChg>
        <pc:picChg chg="add mod ord modCrop">
          <ac:chgData name="Alice Duhaut" userId="9a597252-9071-496e-99ad-84c3cf8804ac" providerId="ADAL" clId="{A60EB4CA-7B65-4D21-BC20-E7521BF9EDA0}" dt="2019-01-30T09:16:49.136" v="1800" actId="14100"/>
          <ac:picMkLst>
            <pc:docMk/>
            <pc:sldMk cId="2456422210" sldId="413"/>
            <ac:picMk id="6" creationId="{8BF39863-CDA6-4F58-8E29-168E459D91B2}"/>
          </ac:picMkLst>
        </pc:picChg>
        <pc:picChg chg="del">
          <ac:chgData name="Alice Duhaut" userId="9a597252-9071-496e-99ad-84c3cf8804ac" providerId="ADAL" clId="{A60EB4CA-7B65-4D21-BC20-E7521BF9EDA0}" dt="2019-01-29T20:57:29.342" v="1459" actId="478"/>
          <ac:picMkLst>
            <pc:docMk/>
            <pc:sldMk cId="2456422210" sldId="413"/>
            <ac:picMk id="12" creationId="{00000000-0000-0000-0000-000000000000}"/>
          </ac:picMkLst>
        </pc:picChg>
      </pc:sldChg>
      <pc:sldChg chg="add del">
        <pc:chgData name="Alice Duhaut" userId="9a597252-9071-496e-99ad-84c3cf8804ac" providerId="ADAL" clId="{A60EB4CA-7B65-4D21-BC20-E7521BF9EDA0}" dt="2019-01-29T21:56:01.955" v="1541" actId="2696"/>
        <pc:sldMkLst>
          <pc:docMk/>
          <pc:sldMk cId="2608914245" sldId="414"/>
        </pc:sldMkLst>
      </pc:sldChg>
      <pc:sldChg chg="modSp add modTransition">
        <pc:chgData name="Alice Duhaut" userId="9a597252-9071-496e-99ad-84c3cf8804ac" providerId="ADAL" clId="{A60EB4CA-7B65-4D21-BC20-E7521BF9EDA0}" dt="2019-01-29T22:01:24.782" v="1797" actId="20577"/>
        <pc:sldMkLst>
          <pc:docMk/>
          <pc:sldMk cId="1519081744" sldId="421"/>
        </pc:sldMkLst>
        <pc:spChg chg="mod">
          <ac:chgData name="Alice Duhaut" userId="9a597252-9071-496e-99ad-84c3cf8804ac" providerId="ADAL" clId="{A60EB4CA-7B65-4D21-BC20-E7521BF9EDA0}" dt="2019-01-29T21:59:27.104" v="1690" actId="404"/>
          <ac:spMkLst>
            <pc:docMk/>
            <pc:sldMk cId="1519081744" sldId="421"/>
            <ac:spMk id="2" creationId="{4E24EC36-42C1-4996-860C-23296331C2EA}"/>
          </ac:spMkLst>
        </pc:spChg>
        <pc:graphicFrameChg chg="mod modGraphic">
          <ac:chgData name="Alice Duhaut" userId="9a597252-9071-496e-99ad-84c3cf8804ac" providerId="ADAL" clId="{A60EB4CA-7B65-4D21-BC20-E7521BF9EDA0}" dt="2019-01-29T22:01:24.782" v="1797" actId="20577"/>
          <ac:graphicFrameMkLst>
            <pc:docMk/>
            <pc:sldMk cId="1519081744" sldId="421"/>
            <ac:graphicFrameMk id="9" creationId="{B4ABD0EE-F941-4174-B9C6-A88ADECDEFCE}"/>
          </ac:graphicFrameMkLst>
        </pc:graphicFrameChg>
      </pc:sldChg>
      <pc:sldMasterChg chg="modSldLayout">
        <pc:chgData name="Alice Duhaut" userId="9a597252-9071-496e-99ad-84c3cf8804ac" providerId="ADAL" clId="{A60EB4CA-7B65-4D21-BC20-E7521BF9EDA0}" dt="2019-01-29T20:28:58.615" v="849" actId="1076"/>
        <pc:sldMasterMkLst>
          <pc:docMk/>
          <pc:sldMasterMk cId="3878036293" sldId="2147483675"/>
        </pc:sldMasterMkLst>
        <pc:sldLayoutChg chg="addSp modSp">
          <pc:chgData name="Alice Duhaut" userId="9a597252-9071-496e-99ad-84c3cf8804ac" providerId="ADAL" clId="{A60EB4CA-7B65-4D21-BC20-E7521BF9EDA0}" dt="2019-01-29T19:38:45.314" v="37" actId="1076"/>
          <pc:sldLayoutMkLst>
            <pc:docMk/>
            <pc:sldMasterMk cId="3878036293" sldId="2147483675"/>
            <pc:sldLayoutMk cId="348784880" sldId="2147483676"/>
          </pc:sldLayoutMkLst>
          <pc:picChg chg="mod">
            <ac:chgData name="Alice Duhaut" userId="9a597252-9071-496e-99ad-84c3cf8804ac" providerId="ADAL" clId="{A60EB4CA-7B65-4D21-BC20-E7521BF9EDA0}" dt="2019-01-29T19:37:07.795" v="23" actId="1076"/>
            <ac:picMkLst>
              <pc:docMk/>
              <pc:sldMasterMk cId="3878036293" sldId="2147483675"/>
              <pc:sldLayoutMk cId="348784880" sldId="2147483676"/>
              <ac:picMk id="11" creationId="{18D04702-31CD-451C-8485-70FD90D734C6}"/>
            </ac:picMkLst>
          </pc:picChg>
          <pc:picChg chg="mod">
            <ac:chgData name="Alice Duhaut" userId="9a597252-9071-496e-99ad-84c3cf8804ac" providerId="ADAL" clId="{A60EB4CA-7B65-4D21-BC20-E7521BF9EDA0}" dt="2019-01-29T19:37:09.432" v="24" actId="1076"/>
            <ac:picMkLst>
              <pc:docMk/>
              <pc:sldMasterMk cId="3878036293" sldId="2147483675"/>
              <pc:sldLayoutMk cId="348784880" sldId="2147483676"/>
              <ac:picMk id="12" creationId="{3F80F385-FCB6-48B4-A1DD-EBCCAEDC1664}"/>
            </ac:picMkLst>
          </pc:picChg>
          <pc:picChg chg="mod">
            <ac:chgData name="Alice Duhaut" userId="9a597252-9071-496e-99ad-84c3cf8804ac" providerId="ADAL" clId="{A60EB4CA-7B65-4D21-BC20-E7521BF9EDA0}" dt="2019-01-29T19:37:06.091" v="22" actId="1076"/>
            <ac:picMkLst>
              <pc:docMk/>
              <pc:sldMasterMk cId="3878036293" sldId="2147483675"/>
              <pc:sldLayoutMk cId="348784880" sldId="2147483676"/>
              <ac:picMk id="13" creationId="{908CC191-91AB-4A63-AEEC-5C29170190B8}"/>
            </ac:picMkLst>
          </pc:picChg>
          <pc:picChg chg="add mod">
            <ac:chgData name="Alice Duhaut" userId="9a597252-9071-496e-99ad-84c3cf8804ac" providerId="ADAL" clId="{A60EB4CA-7B65-4D21-BC20-E7521BF9EDA0}" dt="2019-01-29T19:37:11.946" v="25" actId="1076"/>
            <ac:picMkLst>
              <pc:docMk/>
              <pc:sldMasterMk cId="3878036293" sldId="2147483675"/>
              <pc:sldLayoutMk cId="348784880" sldId="2147483676"/>
              <ac:picMk id="17" creationId="{6066489A-E337-4429-9C95-86162FE3E2AA}"/>
            </ac:picMkLst>
          </pc:picChg>
          <pc:picChg chg="add mod">
            <ac:chgData name="Alice Duhaut" userId="9a597252-9071-496e-99ad-84c3cf8804ac" providerId="ADAL" clId="{A60EB4CA-7B65-4D21-BC20-E7521BF9EDA0}" dt="2019-01-29T19:38:45.314" v="37" actId="1076"/>
            <ac:picMkLst>
              <pc:docMk/>
              <pc:sldMasterMk cId="3878036293" sldId="2147483675"/>
              <pc:sldLayoutMk cId="348784880" sldId="2147483676"/>
              <ac:picMk id="18" creationId="{D04B5960-2B06-4121-9CA9-5757E88EC606}"/>
            </ac:picMkLst>
          </pc:picChg>
        </pc:sldLayoutChg>
        <pc:sldLayoutChg chg="addSp delSp modSp">
          <pc:chgData name="Alice Duhaut" userId="9a597252-9071-496e-99ad-84c3cf8804ac" providerId="ADAL" clId="{A60EB4CA-7B65-4D21-BC20-E7521BF9EDA0}" dt="2019-01-29T20:28:58.615" v="849" actId="1076"/>
          <pc:sldLayoutMkLst>
            <pc:docMk/>
            <pc:sldMasterMk cId="3878036293" sldId="2147483675"/>
            <pc:sldLayoutMk cId="2513525609" sldId="2147483677"/>
          </pc:sldLayoutMkLst>
          <pc:picChg chg="add del mod modCrop">
            <ac:chgData name="Alice Duhaut" userId="9a597252-9071-496e-99ad-84c3cf8804ac" providerId="ADAL" clId="{A60EB4CA-7B65-4D21-BC20-E7521BF9EDA0}" dt="2019-01-29T19:34:59.533" v="11" actId="1076"/>
            <ac:picMkLst>
              <pc:docMk/>
              <pc:sldMasterMk cId="3878036293" sldId="2147483675"/>
              <pc:sldLayoutMk cId="2513525609" sldId="2147483677"/>
              <ac:picMk id="6" creationId="{9B1B7B30-75BC-445A-B2E2-E183E1BFDA69}"/>
            </ac:picMkLst>
          </pc:picChg>
          <pc:picChg chg="add mod">
            <ac:chgData name="Alice Duhaut" userId="9a597252-9071-496e-99ad-84c3cf8804ac" providerId="ADAL" clId="{A60EB4CA-7B65-4D21-BC20-E7521BF9EDA0}" dt="2019-01-29T20:28:58.615" v="849" actId="1076"/>
            <ac:picMkLst>
              <pc:docMk/>
              <pc:sldMasterMk cId="3878036293" sldId="2147483675"/>
              <pc:sldLayoutMk cId="2513525609" sldId="2147483677"/>
              <ac:picMk id="7" creationId="{EAE74789-5D06-4936-A848-05A13395F6DE}"/>
            </ac:picMkLst>
          </pc:picChg>
          <pc:picChg chg="add mod ord">
            <ac:chgData name="Alice Duhaut" userId="9a597252-9071-496e-99ad-84c3cf8804ac" providerId="ADAL" clId="{A60EB4CA-7B65-4D21-BC20-E7521BF9EDA0}" dt="2019-01-29T19:39:02.659" v="42" actId="1076"/>
            <ac:picMkLst>
              <pc:docMk/>
              <pc:sldMasterMk cId="3878036293" sldId="2147483675"/>
              <pc:sldLayoutMk cId="2513525609" sldId="2147483677"/>
              <ac:picMk id="8" creationId="{DFE92604-7A2A-4DC4-9139-8AB7B14FB723}"/>
            </ac:picMkLst>
          </pc:picChg>
        </pc:sldLayoutChg>
        <pc:sldLayoutChg chg="addSp delSp modSp">
          <pc:chgData name="Alice Duhaut" userId="9a597252-9071-496e-99ad-84c3cf8804ac" providerId="ADAL" clId="{A60EB4CA-7B65-4D21-BC20-E7521BF9EDA0}" dt="2019-01-29T19:38:32.358" v="35" actId="1076"/>
          <pc:sldLayoutMkLst>
            <pc:docMk/>
            <pc:sldMasterMk cId="3878036293" sldId="2147483675"/>
            <pc:sldLayoutMk cId="3838056864" sldId="2147483678"/>
          </pc:sldLayoutMkLst>
          <pc:spChg chg="del">
            <ac:chgData name="Alice Duhaut" userId="9a597252-9071-496e-99ad-84c3cf8804ac" providerId="ADAL" clId="{A60EB4CA-7B65-4D21-BC20-E7521BF9EDA0}" dt="2019-01-29T19:38:11.192" v="29" actId="478"/>
            <ac:spMkLst>
              <pc:docMk/>
              <pc:sldMasterMk cId="3878036293" sldId="2147483675"/>
              <pc:sldLayoutMk cId="3838056864" sldId="2147483678"/>
              <ac:spMk id="4" creationId="{00000000-0000-0000-0000-000000000000}"/>
            </ac:spMkLst>
          </pc:spChg>
          <pc:spChg chg="del">
            <ac:chgData name="Alice Duhaut" userId="9a597252-9071-496e-99ad-84c3cf8804ac" providerId="ADAL" clId="{A60EB4CA-7B65-4D21-BC20-E7521BF9EDA0}" dt="2019-01-29T19:38:08.698" v="28" actId="478"/>
            <ac:spMkLst>
              <pc:docMk/>
              <pc:sldMasterMk cId="3878036293" sldId="2147483675"/>
              <pc:sldLayoutMk cId="3838056864" sldId="2147483678"/>
              <ac:spMk id="5" creationId="{00000000-0000-0000-0000-000000000000}"/>
            </ac:spMkLst>
          </pc:spChg>
          <pc:picChg chg="add mod">
            <ac:chgData name="Alice Duhaut" userId="9a597252-9071-496e-99ad-84c3cf8804ac" providerId="ADAL" clId="{A60EB4CA-7B65-4D21-BC20-E7521BF9EDA0}" dt="2019-01-29T19:37:36.026" v="27" actId="1076"/>
            <ac:picMkLst>
              <pc:docMk/>
              <pc:sldMasterMk cId="3878036293" sldId="2147483675"/>
              <pc:sldLayoutMk cId="3838056864" sldId="2147483678"/>
              <ac:picMk id="7" creationId="{EDB67B1B-B5D2-4CCE-AF81-4805A28515E4}"/>
            </ac:picMkLst>
          </pc:picChg>
          <pc:picChg chg="add mod ord">
            <ac:chgData name="Alice Duhaut" userId="9a597252-9071-496e-99ad-84c3cf8804ac" providerId="ADAL" clId="{A60EB4CA-7B65-4D21-BC20-E7521BF9EDA0}" dt="2019-01-29T19:38:32.358" v="35" actId="1076"/>
            <ac:picMkLst>
              <pc:docMk/>
              <pc:sldMasterMk cId="3878036293" sldId="2147483675"/>
              <pc:sldLayoutMk cId="3838056864" sldId="2147483678"/>
              <ac:picMk id="8" creationId="{A83F13BF-AAA7-449E-B736-D55C13434DEE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343F2-0EC9-4FBF-BE19-CCFDC2D85E2E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E1BE8-DC21-45F6-A2E0-774B7B5FF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15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02C1F-CF58-469C-BA70-32F2E39DAC71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EDF06-233A-4E85-BF35-35E2B92D8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70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 u="sng" dirty="0">
                <a:solidFill>
                  <a:srgbClr val="0070C0"/>
                </a:solidFill>
              </a:rPr>
              <a:t>*3ie</a:t>
            </a:r>
            <a:r>
              <a:rPr lang="en-US" sz="1000" b="1" u="sng" baseline="0" dirty="0">
                <a:solidFill>
                  <a:srgbClr val="0070C0"/>
                </a:solidFill>
              </a:rPr>
              <a:t> reasoning and expectations behind this slide </a:t>
            </a:r>
            <a:br>
              <a:rPr lang="en-US" sz="1000" b="1" u="sng" baseline="0" dirty="0">
                <a:solidFill>
                  <a:srgbClr val="0070C0"/>
                </a:solidFill>
              </a:rPr>
            </a:br>
            <a:r>
              <a:rPr lang="en-US" sz="1000" b="0" u="sng" baseline="0" dirty="0">
                <a:solidFill>
                  <a:srgbClr val="0070C0"/>
                </a:solidFill>
              </a:rPr>
              <a:t>Expectation</a:t>
            </a:r>
            <a:r>
              <a:rPr lang="en-US" sz="1000" b="0" u="none" baseline="0" dirty="0">
                <a:solidFill>
                  <a:srgbClr val="0070C0"/>
                </a:solidFill>
              </a:rPr>
              <a:t>: 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b="0" u="none" baseline="0" dirty="0">
                <a:solidFill>
                  <a:srgbClr val="0070C0"/>
                </a:solidFill>
              </a:rPr>
              <a:t>3ie expects the research and implementation teams</a:t>
            </a:r>
            <a:r>
              <a:rPr lang="en-US" sz="1000" b="0" u="none" dirty="0">
                <a:solidFill>
                  <a:srgbClr val="0070C0"/>
                </a:solidFill>
              </a:rPr>
              <a:t> </a:t>
            </a:r>
            <a:r>
              <a:rPr lang="en-US" sz="1000" b="0" u="none" baseline="0" dirty="0">
                <a:solidFill>
                  <a:srgbClr val="0070C0"/>
                </a:solidFill>
              </a:rPr>
              <a:t>to make efforts to understand </a:t>
            </a:r>
            <a:r>
              <a:rPr lang="en-US" sz="1000" dirty="0">
                <a:solidFill>
                  <a:srgbClr val="0070C0"/>
                </a:solidFill>
              </a:rPr>
              <a:t>the context and associated complexities that may affect the roll-out of the intervention/programme/policy and/or the evaluation, as well as those that may affect the use of the results for policy and programmatic decision-making at the end of the evaluation</a:t>
            </a:r>
            <a:r>
              <a:rPr lang="en-US" sz="1000" b="0" u="none" baseline="0" dirty="0">
                <a:solidFill>
                  <a:srgbClr val="0070C0"/>
                </a:solidFill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000" b="1" u="sng" baseline="0" dirty="0"/>
          </a:p>
          <a:p>
            <a:r>
              <a:rPr lang="en-US" sz="1000" b="1" u="none" baseline="0" dirty="0"/>
              <a:t>****************************************</a:t>
            </a:r>
          </a:p>
          <a:p>
            <a:r>
              <a:rPr lang="en-US" sz="1000" b="1" u="sng" baseline="0" dirty="0">
                <a:solidFill>
                  <a:srgbClr val="00B050"/>
                </a:solidFill>
              </a:rPr>
              <a:t>*Guidance on presentation</a:t>
            </a:r>
            <a:r>
              <a:rPr lang="en-US" sz="1000" b="1" baseline="0" dirty="0">
                <a:solidFill>
                  <a:srgbClr val="00B050"/>
                </a:solidFill>
              </a:rPr>
              <a:t>:</a:t>
            </a:r>
            <a:endParaRPr lang="en-US" sz="1000" b="1" dirty="0">
              <a:solidFill>
                <a:srgbClr val="00B05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0" u="sng" baseline="0" dirty="0">
                <a:solidFill>
                  <a:srgbClr val="00B050"/>
                </a:solidFill>
              </a:rPr>
              <a:t>Duration</a:t>
            </a:r>
            <a:r>
              <a:rPr lang="en-US" sz="1000" b="0" baseline="0" dirty="0">
                <a:solidFill>
                  <a:srgbClr val="00B050"/>
                </a:solidFill>
              </a:rPr>
              <a:t>: 1</a:t>
            </a:r>
            <a:r>
              <a:rPr lang="en-US" sz="1000" baseline="0" dirty="0">
                <a:solidFill>
                  <a:srgbClr val="00B050"/>
                </a:solidFill>
              </a:rPr>
              <a:t> minutes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b="0" u="sng" baseline="0" dirty="0">
                <a:solidFill>
                  <a:srgbClr val="00B050"/>
                </a:solidFill>
              </a:rPr>
              <a:t>Suggested presenter</a:t>
            </a:r>
            <a:r>
              <a:rPr lang="en-US" sz="1000" b="0" i="0" baseline="0" dirty="0">
                <a:solidFill>
                  <a:srgbClr val="00B050"/>
                </a:solidFill>
              </a:rPr>
              <a:t>: IA representative</a:t>
            </a:r>
            <a:endParaRPr lang="en-US" sz="1000" b="0" u="sng" baseline="0" dirty="0">
              <a:solidFill>
                <a:srgbClr val="00B05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0" u="sng" baseline="0" dirty="0">
                <a:solidFill>
                  <a:srgbClr val="00B050"/>
                </a:solidFill>
              </a:rPr>
              <a:t>Content</a:t>
            </a:r>
            <a:r>
              <a:rPr lang="en-US" sz="1000" b="0" baseline="0" dirty="0">
                <a:solidFill>
                  <a:srgbClr val="00B050"/>
                </a:solidFill>
              </a:rPr>
              <a:t>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baseline="0" dirty="0">
                <a:solidFill>
                  <a:srgbClr val="00B050"/>
                </a:solidFill>
              </a:rPr>
              <a:t>This slide is to help the audience understand the setting and complexity of the issue to be addressed.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baseline="0" dirty="0">
                <a:solidFill>
                  <a:srgbClr val="00B050"/>
                </a:solidFill>
              </a:rPr>
              <a:t>Use the context description to bring out the issue and situate it </a:t>
            </a:r>
            <a:r>
              <a:rPr lang="en-US" sz="1000" dirty="0">
                <a:solidFill>
                  <a:srgbClr val="00B050"/>
                </a:solidFill>
              </a:rPr>
              <a:t>by</a:t>
            </a:r>
            <a:r>
              <a:rPr lang="en-US" sz="1000" baseline="0" dirty="0">
                <a:solidFill>
                  <a:srgbClr val="00B050"/>
                </a:solidFill>
              </a:rPr>
              <a:t> providing details focused</a:t>
            </a:r>
            <a:r>
              <a:rPr lang="en-US" sz="1000" dirty="0">
                <a:solidFill>
                  <a:srgbClr val="00B050"/>
                </a:solidFill>
              </a:rPr>
              <a:t> </a:t>
            </a:r>
            <a:r>
              <a:rPr lang="en-US" sz="1000" baseline="0" dirty="0">
                <a:solidFill>
                  <a:srgbClr val="00B050"/>
                </a:solidFill>
              </a:rPr>
              <a:t>on the following factors </a:t>
            </a:r>
            <a:r>
              <a:rPr lang="en-US" sz="1000" i="1" baseline="0" dirty="0">
                <a:solidFill>
                  <a:srgbClr val="00B050"/>
                </a:solidFill>
              </a:rPr>
              <a:t>as relevant</a:t>
            </a:r>
            <a:r>
              <a:rPr lang="en-US" sz="1000" baseline="0" dirty="0">
                <a:solidFill>
                  <a:srgbClr val="00B050"/>
                </a:solidFill>
              </a:rPr>
              <a:t>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950" baseline="0" dirty="0">
                <a:solidFill>
                  <a:srgbClr val="00B050"/>
                </a:solidFill>
              </a:rPr>
              <a:t>Political details, including political priorities and , decision-making processes, and political and policy realities that contribute to the need for the intervention and/or the study.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950" baseline="0" dirty="0">
                <a:solidFill>
                  <a:srgbClr val="00B050"/>
                </a:solidFill>
              </a:rPr>
              <a:t>Economic details, including current income levels, major income-generating activities, poverty levels and distribution</a:t>
            </a:r>
            <a:endParaRPr lang="en-US" sz="950" i="1" baseline="0" dirty="0">
              <a:solidFill>
                <a:srgbClr val="00B050"/>
              </a:solidFill>
            </a:endParaRPr>
          </a:p>
          <a:p>
            <a:pPr marL="10858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950" baseline="0" dirty="0">
                <a:solidFill>
                  <a:srgbClr val="00B050"/>
                </a:solidFill>
              </a:rPr>
              <a:t>Social and cultural details, human capital, social capital, and social divisions (such as ethnicity, religion/sect, caste), </a:t>
            </a:r>
          </a:p>
          <a:p>
            <a:pPr marL="10858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950" baseline="0" dirty="0">
                <a:solidFill>
                  <a:srgbClr val="00B050"/>
                </a:solidFill>
              </a:rPr>
              <a:t>Structural details, including power, inequity, and vulnerability (such as gender)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b="0" u="sng" baseline="0" dirty="0">
                <a:solidFill>
                  <a:srgbClr val="00B050"/>
                </a:solidFill>
              </a:rPr>
              <a:t>Suggestion</a:t>
            </a:r>
            <a:r>
              <a:rPr lang="en-US" sz="1000" b="0" baseline="0" dirty="0">
                <a:solidFill>
                  <a:srgbClr val="00B050"/>
                </a:solidFill>
              </a:rPr>
              <a:t>: A</a:t>
            </a:r>
            <a:r>
              <a:rPr lang="en-US" sz="1000" baseline="0" dirty="0">
                <a:solidFill>
                  <a:srgbClr val="00B050"/>
                </a:solidFill>
              </a:rPr>
              <a:t> map or picture may help the audience better understand the location of the intervention</a:t>
            </a:r>
            <a:endParaRPr lang="en-US" sz="1000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0B972-4DF2-44EF-AE07-FA68CD1F61B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917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noProof="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Make</a:t>
            </a:r>
            <a:r>
              <a:rPr lang="fr-BE" noProof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sure </a:t>
            </a:r>
            <a:r>
              <a:rPr lang="fr-BE" noProof="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that</a:t>
            </a:r>
            <a:r>
              <a:rPr lang="fr-BE" noProof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changes </a:t>
            </a:r>
            <a:r>
              <a:rPr lang="fr-BE" noProof="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were</a:t>
            </a:r>
            <a:r>
              <a:rPr lang="fr-BE" noProof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not </a:t>
            </a:r>
            <a:r>
              <a:rPr lang="fr-BE" noProof="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caused</a:t>
            </a:r>
            <a:r>
              <a:rPr lang="fr-BE" noProof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by </a:t>
            </a:r>
            <a:r>
              <a:rPr lang="fr-BE" noProof="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other</a:t>
            </a:r>
            <a:r>
              <a:rPr lang="fr-BE" noProof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noProof="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things</a:t>
            </a:r>
            <a:endParaRPr lang="fr-BE" noProof="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buFont typeface="Corbel" panose="020B0503020204020204" pitchFamily="34" charset="0"/>
              <a:buChar char="−"/>
            </a:pPr>
            <a:r>
              <a:rPr lang="fr-BE" noProof="0" dirty="0">
                <a:latin typeface="Segoe UI" panose="020B0502040204020203" pitchFamily="34" charset="0"/>
                <a:cs typeface="Segoe UI" panose="020B0502040204020203" pitchFamily="34" charset="0"/>
              </a:rPr>
              <a:t>If BRT </a:t>
            </a:r>
            <a:r>
              <a:rPr lang="fr-BE" noProof="0" dirty="0" err="1">
                <a:latin typeface="Segoe UI" panose="020B0502040204020203" pitchFamily="34" charset="0"/>
                <a:cs typeface="Segoe UI" panose="020B0502040204020203" pitchFamily="34" charset="0"/>
              </a:rPr>
              <a:t>was</a:t>
            </a:r>
            <a:r>
              <a:rPr lang="fr-BE" noProof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noProof="0" dirty="0" err="1">
                <a:latin typeface="Segoe UI" panose="020B0502040204020203" pitchFamily="34" charset="0"/>
                <a:cs typeface="Segoe UI" panose="020B0502040204020203" pitchFamily="34" charset="0"/>
              </a:rPr>
              <a:t>constructed</a:t>
            </a:r>
            <a:r>
              <a:rPr lang="fr-BE" noProof="0" dirty="0">
                <a:latin typeface="Segoe UI" panose="020B0502040204020203" pitchFamily="34" charset="0"/>
                <a:cs typeface="Segoe UI" panose="020B0502040204020203" pitchFamily="34" charset="0"/>
              </a:rPr>
              <a:t> in high-</a:t>
            </a:r>
            <a:r>
              <a:rPr lang="fr-BE" noProof="0" dirty="0" err="1">
                <a:latin typeface="Segoe UI" panose="020B0502040204020203" pitchFamily="34" charset="0"/>
                <a:cs typeface="Segoe UI" panose="020B0502040204020203" pitchFamily="34" charset="0"/>
              </a:rPr>
              <a:t>growth</a:t>
            </a:r>
            <a:r>
              <a:rPr lang="fr-BE" noProof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noProof="0" dirty="0" err="1">
                <a:latin typeface="Segoe UI" panose="020B0502040204020203" pitchFamily="34" charset="0"/>
                <a:cs typeface="Segoe UI" panose="020B0502040204020203" pitchFamily="34" charset="0"/>
              </a:rPr>
              <a:t>neighborhoods</a:t>
            </a:r>
            <a:r>
              <a:rPr lang="fr-BE" noProof="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fr-BE" noProof="0" dirty="0" err="1"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r-BE" noProof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noProof="0" dirty="0" err="1">
                <a:latin typeface="Segoe UI" panose="020B0502040204020203" pitchFamily="34" charset="0"/>
                <a:cs typeface="Segoe UI" panose="020B0502040204020203" pitchFamily="34" charset="0"/>
              </a:rPr>
              <a:t>would</a:t>
            </a:r>
            <a:r>
              <a:rPr lang="fr-BE" noProof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noProof="0" dirty="0" err="1">
                <a:latin typeface="Segoe UI" panose="020B0502040204020203" pitchFamily="34" charset="0"/>
                <a:cs typeface="Segoe UI" panose="020B0502040204020203" pitchFamily="34" charset="0"/>
              </a:rPr>
              <a:t>see</a:t>
            </a:r>
            <a:r>
              <a:rPr lang="fr-BE" noProof="0" dirty="0">
                <a:latin typeface="Segoe UI" panose="020B0502040204020203" pitchFamily="34" charset="0"/>
                <a:cs typeface="Segoe UI" panose="020B0502040204020203" pitchFamily="34" charset="0"/>
              </a:rPr>
              <a:t> more jobs, </a:t>
            </a:r>
            <a:r>
              <a:rPr lang="fr-BE" noProof="0" dirty="0" err="1">
                <a:latin typeface="Segoe UI" panose="020B0502040204020203" pitchFamily="34" charset="0"/>
                <a:cs typeface="Segoe UI" panose="020B0502040204020203" pitchFamily="34" charset="0"/>
              </a:rPr>
              <a:t>higher</a:t>
            </a:r>
            <a:r>
              <a:rPr lang="fr-BE" noProof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noProof="0" dirty="0" err="1">
                <a:latin typeface="Segoe UI" panose="020B0502040204020203" pitchFamily="34" charset="0"/>
                <a:cs typeface="Segoe UI" panose="020B0502040204020203" pitchFamily="34" charset="0"/>
              </a:rPr>
              <a:t>income</a:t>
            </a:r>
            <a:r>
              <a:rPr lang="fr-BE" noProof="0" dirty="0">
                <a:latin typeface="Segoe UI" panose="020B0502040204020203" pitchFamily="34" charset="0"/>
                <a:cs typeface="Segoe UI" panose="020B0502040204020203" pitchFamily="34" charset="0"/>
              </a:rPr>
              <a:t> – but not </a:t>
            </a:r>
            <a:r>
              <a:rPr lang="fr-BE" noProof="0" dirty="0" err="1">
                <a:latin typeface="Segoe UI" panose="020B0502040204020203" pitchFamily="34" charset="0"/>
                <a:cs typeface="Segoe UI" panose="020B0502040204020203" pitchFamily="34" charset="0"/>
              </a:rPr>
              <a:t>caused</a:t>
            </a:r>
            <a:r>
              <a:rPr lang="fr-BE" noProof="0" dirty="0">
                <a:latin typeface="Segoe UI" panose="020B0502040204020203" pitchFamily="34" charset="0"/>
                <a:cs typeface="Segoe UI" panose="020B0502040204020203" pitchFamily="34" charset="0"/>
              </a:rPr>
              <a:t> by BRT!</a:t>
            </a:r>
          </a:p>
          <a:p>
            <a:pPr lvl="1">
              <a:buFont typeface="Corbel" panose="020B0503020204020204" pitchFamily="34" charset="0"/>
              <a:buChar char="−"/>
            </a:pPr>
            <a:r>
              <a:rPr lang="fr-BE" noProof="0" dirty="0">
                <a:latin typeface="Segoe UI" panose="020B0502040204020203" pitchFamily="34" charset="0"/>
                <a:cs typeface="Segoe UI" panose="020B0502040204020203" pitchFamily="34" charset="0"/>
              </a:rPr>
              <a:t>If BRT </a:t>
            </a:r>
            <a:r>
              <a:rPr lang="fr-BE" noProof="0" dirty="0" err="1">
                <a:latin typeface="Segoe UI" panose="020B0502040204020203" pitchFamily="34" charset="0"/>
                <a:cs typeface="Segoe UI" panose="020B0502040204020203" pitchFamily="34" charset="0"/>
              </a:rPr>
              <a:t>attracts</a:t>
            </a:r>
            <a:r>
              <a:rPr lang="fr-BE" noProof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noProof="0" dirty="0" err="1">
                <a:latin typeface="Segoe UI" panose="020B0502040204020203" pitchFamily="34" charset="0"/>
                <a:cs typeface="Segoe UI" panose="020B0502040204020203" pitchFamily="34" charset="0"/>
              </a:rPr>
              <a:t>low-income</a:t>
            </a:r>
            <a:r>
              <a:rPr lang="fr-BE" noProof="0" dirty="0">
                <a:latin typeface="Segoe UI" panose="020B0502040204020203" pitchFamily="34" charset="0"/>
                <a:cs typeface="Segoe UI" panose="020B0502040204020203" pitchFamily="34" charset="0"/>
              </a:rPr>
              <a:t> people to move </a:t>
            </a:r>
            <a:r>
              <a:rPr lang="fr-BE" noProof="0" dirty="0" err="1">
                <a:latin typeface="Segoe UI" panose="020B0502040204020203" pitchFamily="34" charset="0"/>
                <a:cs typeface="Segoe UI" panose="020B0502040204020203" pitchFamily="34" charset="0"/>
              </a:rPr>
              <a:t>closer</a:t>
            </a:r>
            <a:r>
              <a:rPr lang="fr-BE" noProof="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fr-BE" noProof="0" dirty="0" err="1"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r-BE" noProof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noProof="0" dirty="0" err="1">
                <a:latin typeface="Segoe UI" panose="020B0502040204020203" pitchFamily="34" charset="0"/>
                <a:cs typeface="Segoe UI" panose="020B0502040204020203" pitchFamily="34" charset="0"/>
              </a:rPr>
              <a:t>would</a:t>
            </a:r>
            <a:r>
              <a:rPr lang="fr-BE" noProof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noProof="0" dirty="0" err="1">
                <a:latin typeface="Segoe UI" panose="020B0502040204020203" pitchFamily="34" charset="0"/>
                <a:cs typeface="Segoe UI" panose="020B0502040204020203" pitchFamily="34" charset="0"/>
              </a:rPr>
              <a:t>see</a:t>
            </a:r>
            <a:r>
              <a:rPr lang="fr-BE" noProof="0" dirty="0">
                <a:latin typeface="Segoe UI" panose="020B0502040204020203" pitchFamily="34" charset="0"/>
                <a:cs typeface="Segoe UI" panose="020B0502040204020203" pitchFamily="34" charset="0"/>
              </a:rPr>
              <a:t> drop in </a:t>
            </a:r>
            <a:r>
              <a:rPr lang="fr-BE" noProof="0" dirty="0" err="1">
                <a:latin typeface="Segoe UI" panose="020B0502040204020203" pitchFamily="34" charset="0"/>
                <a:cs typeface="Segoe UI" panose="020B0502040204020203" pitchFamily="34" charset="0"/>
              </a:rPr>
              <a:t>income</a:t>
            </a:r>
            <a:r>
              <a:rPr lang="fr-BE" noProof="0" dirty="0">
                <a:latin typeface="Segoe UI" panose="020B0502040204020203" pitchFamily="34" charset="0"/>
                <a:cs typeface="Segoe UI" panose="020B0502040204020203" pitchFamily="34" charset="0"/>
              </a:rPr>
              <a:t> – but not </a:t>
            </a:r>
            <a:r>
              <a:rPr lang="fr-BE" noProof="0" dirty="0" err="1">
                <a:latin typeface="Segoe UI" panose="020B0502040204020203" pitchFamily="34" charset="0"/>
                <a:cs typeface="Segoe UI" panose="020B0502040204020203" pitchFamily="34" charset="0"/>
              </a:rPr>
              <a:t>because</a:t>
            </a:r>
            <a:r>
              <a:rPr lang="fr-BE" noProof="0" dirty="0">
                <a:latin typeface="Segoe UI" panose="020B0502040204020203" pitchFamily="34" charset="0"/>
                <a:cs typeface="Segoe UI" panose="020B0502040204020203" pitchFamily="34" charset="0"/>
              </a:rPr>
              <a:t> BRT made people </a:t>
            </a:r>
            <a:r>
              <a:rPr lang="fr-BE" noProof="0" dirty="0" err="1">
                <a:latin typeface="Segoe UI" panose="020B0502040204020203" pitchFamily="34" charset="0"/>
                <a:cs typeface="Segoe UI" panose="020B0502040204020203" pitchFamily="34" charset="0"/>
              </a:rPr>
              <a:t>poorer</a:t>
            </a:r>
            <a:r>
              <a:rPr lang="fr-BE" noProof="0" dirty="0">
                <a:latin typeface="Segoe UI" panose="020B0502040204020203" pitchFamily="34" charset="0"/>
                <a:cs typeface="Segoe UI" panose="020B0502040204020203" pitchFamily="34" charset="0"/>
              </a:rPr>
              <a:t>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EDF06-233A-4E85-BF35-35E2B92D8A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78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32% of survey respondents used the BRT in the last week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Increased satisfaction with public transport along Phase 1 corridor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EDF06-233A-4E85-BF35-35E2B92D8A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51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g"/><Relationship Id="rId7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287903"/>
            <a:ext cx="4953001" cy="409943"/>
          </a:xfrm>
          <a:prstGeom prst="rect">
            <a:avLst/>
          </a:prstGeom>
        </p:spPr>
        <p:txBody>
          <a:bodyPr/>
          <a:lstStyle/>
          <a:p>
            <a:fld id="{8A10D968-F825-451D-8BE1-EB623137E9FB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7040-30F1-4A53-A6EC-27F339D66D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29A914-F009-42D9-8B64-50F75E4EAF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04"/>
          <a:stretch/>
        </p:blipFill>
        <p:spPr>
          <a:xfrm>
            <a:off x="0" y="1985169"/>
            <a:ext cx="12192000" cy="4889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A387C2-726E-40F3-B2E7-02EA69ABC9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674740" y="-687592"/>
            <a:ext cx="4857750" cy="2943225"/>
          </a:xfrm>
          <a:prstGeom prst="rect">
            <a:avLst/>
          </a:prstGeom>
        </p:spPr>
      </p:pic>
      <p:pic>
        <p:nvPicPr>
          <p:cNvPr id="11" name="Picture 10" descr="Image result for islamic development bank logo">
            <a:extLst>
              <a:ext uri="{FF2B5EF4-FFF2-40B4-BE49-F238E27FC236}">
                <a16:creationId xmlns:a16="http://schemas.microsoft.com/office/drawing/2014/main" id="{18D04702-31CD-451C-8485-70FD90D734C6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21" y="6046837"/>
            <a:ext cx="1944571" cy="701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WB513978\AppData\Local\Microsoft\Windows\INetCache\Content.Word\ie_CFI_Logo_Orange_Blue.png">
            <a:extLst>
              <a:ext uri="{FF2B5EF4-FFF2-40B4-BE49-F238E27FC236}">
                <a16:creationId xmlns:a16="http://schemas.microsoft.com/office/drawing/2014/main" id="{3F80F385-FCB6-48B4-A1DD-EBCCAEDC1664}"/>
              </a:ext>
            </a:extLst>
          </p:cNvPr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63"/>
          <a:stretch/>
        </p:blipFill>
        <p:spPr bwMode="auto">
          <a:xfrm>
            <a:off x="5624052" y="5935796"/>
            <a:ext cx="1740310" cy="833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Macintosh HD:Users:Chatterji:Desktop:i2i color logo outlines.png">
            <a:extLst>
              <a:ext uri="{FF2B5EF4-FFF2-40B4-BE49-F238E27FC236}">
                <a16:creationId xmlns:a16="http://schemas.microsoft.com/office/drawing/2014/main" id="{908CC191-91AB-4A63-AEEC-5C29170190B8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633" y="5935799"/>
            <a:ext cx="1451138" cy="83371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4" name="Picture 13" descr="C:\Users\WB513978\AppData\Local\Microsoft\Windows\INetCache\Content.Word\DFID.JPG">
            <a:extLst>
              <a:ext uri="{FF2B5EF4-FFF2-40B4-BE49-F238E27FC236}">
                <a16:creationId xmlns:a16="http://schemas.microsoft.com/office/drawing/2014/main" id="{BA9E1CC4-8C66-4959-AAE4-7F21ED1D70B0}"/>
              </a:ext>
            </a:extLst>
          </p:cNvPr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613" y="5962322"/>
            <a:ext cx="1036954" cy="7654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5B0AB02-38A7-4C10-88F2-4FB17639DC69}"/>
              </a:ext>
            </a:extLst>
          </p:cNvPr>
          <p:cNvSpPr txBox="1"/>
          <p:nvPr userDrawn="1"/>
        </p:nvSpPr>
        <p:spPr>
          <a:xfrm>
            <a:off x="105269" y="412955"/>
            <a:ext cx="1997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Dakar, Senegal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F1E8FD-AA75-493F-9A2E-E41D54AF4E3F}"/>
              </a:ext>
            </a:extLst>
          </p:cNvPr>
          <p:cNvSpPr txBox="1"/>
          <p:nvPr userDrawn="1"/>
        </p:nvSpPr>
        <p:spPr>
          <a:xfrm>
            <a:off x="9383875" y="452284"/>
            <a:ext cx="2702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January 29-31,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AA6715-FF04-4767-83E5-4A49F485F0CB}"/>
              </a:ext>
            </a:extLst>
          </p:cNvPr>
          <p:cNvSpPr txBox="1"/>
          <p:nvPr userDrawn="1"/>
        </p:nvSpPr>
        <p:spPr>
          <a:xfrm>
            <a:off x="3963870" y="-388303"/>
            <a:ext cx="427949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3200" b="1" kern="1200" dirty="0">
              <a:solidFill>
                <a:schemeClr val="accent1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en-US" sz="3200" b="1" kern="1200" dirty="0" err="1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IsDB</a:t>
            </a:r>
            <a:r>
              <a:rPr lang="en-US" sz="32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-World Bank DIME Impact Evaluation Event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ECA669-CF4E-43AA-87DE-04E26079C1A4}"/>
              </a:ext>
            </a:extLst>
          </p:cNvPr>
          <p:cNvSpPr txBox="1"/>
          <p:nvPr userDrawn="1"/>
        </p:nvSpPr>
        <p:spPr>
          <a:xfrm>
            <a:off x="4046215" y="1344323"/>
            <a:ext cx="4114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Transforming Development through Evidence-Based Policy 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066489A-E337-4429-9C95-86162FE3E2A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44589" y="5912259"/>
            <a:ext cx="5210175" cy="8572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04B5960-2B06-4121-9CA9-5757E88EC60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425870" y="5104324"/>
            <a:ext cx="17335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287903"/>
            <a:ext cx="4953001" cy="40994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08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287903"/>
            <a:ext cx="4953001" cy="40994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323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487949"/>
            <a:ext cx="5202115" cy="45546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DB05006-CFFF-47A0-868B-565CDA01B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65"/>
            <a:ext cx="10515600" cy="842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F36A9D5-6280-4DD1-9F1F-41100B0716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860429"/>
            <a:ext cx="10515600" cy="627063"/>
          </a:xfrm>
        </p:spPr>
        <p:txBody>
          <a:bodyPr/>
          <a:lstStyle>
            <a:lvl1pPr marL="0" indent="0">
              <a:buNone/>
              <a:defRPr>
                <a:solidFill>
                  <a:srgbClr val="F5822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4A7DDF5-0CD1-4E5B-BDE1-E5249F7CBFA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51685" y="1487949"/>
            <a:ext cx="5202115" cy="45546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701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FE92604-7A2A-4DC4-9139-8AB7B14FB7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44320" y="6195705"/>
            <a:ext cx="1733550" cy="542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80" y="-8715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8404"/>
            <a:ext cx="10515600" cy="4938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287903"/>
            <a:ext cx="4953001" cy="40994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1/30/2019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E74789-5D06-4936-A848-05A13395F6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693" y="5551649"/>
            <a:ext cx="4297515" cy="70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2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83F13BF-AAA7-449E-B736-D55C13434D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06670" y="6205537"/>
            <a:ext cx="1733550" cy="542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B67B1B-B5D2-4CCE-AF81-4805A28515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06293" y="5192969"/>
            <a:ext cx="52101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56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4615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87903"/>
            <a:ext cx="4953001" cy="40994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4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5" y="0"/>
            <a:ext cx="10515600" cy="9438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287903"/>
            <a:ext cx="4953001" cy="40994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38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829"/>
            <a:ext cx="10515600" cy="10408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287903"/>
            <a:ext cx="4953001" cy="40994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37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287903"/>
            <a:ext cx="4953001" cy="40994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856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87903"/>
            <a:ext cx="4953001" cy="40994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938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87903"/>
            <a:ext cx="4953001" cy="40994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929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F373A1-8A87-4890-9555-7CE987B55F1D}"/>
              </a:ext>
            </a:extLst>
          </p:cNvPr>
          <p:cNvCxnSpPr/>
          <p:nvPr userDrawn="1"/>
        </p:nvCxnSpPr>
        <p:spPr>
          <a:xfrm flipH="1">
            <a:off x="0" y="860425"/>
            <a:ext cx="12192000" cy="0"/>
          </a:xfrm>
          <a:prstGeom prst="line">
            <a:avLst/>
          </a:prstGeom>
          <a:ln w="19050">
            <a:solidFill>
              <a:srgbClr val="F582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Macintosh HD:Users:Chatterji:Desktop:i2i color logo outlines.png">
            <a:extLst>
              <a:ext uri="{FF2B5EF4-FFF2-40B4-BE49-F238E27FC236}">
                <a16:creationId xmlns:a16="http://schemas.microsoft.com/office/drawing/2014/main" id="{43B47C03-22A1-4F7A-86B1-916AC1859347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294" y="6071538"/>
            <a:ext cx="1205872" cy="694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WB513978\AppData\Local\Microsoft\Windows\INetCache\Content.Word\ie_CFI_Logo_Orange_Blue.png">
            <a:extLst>
              <a:ext uri="{FF2B5EF4-FFF2-40B4-BE49-F238E27FC236}">
                <a16:creationId xmlns:a16="http://schemas.microsoft.com/office/drawing/2014/main" id="{1E4912CC-8346-458A-B03F-0B04102A920A}"/>
              </a:ext>
            </a:extLst>
          </p:cNvPr>
          <p:cNvPicPr/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63"/>
          <a:stretch/>
        </p:blipFill>
        <p:spPr bwMode="auto">
          <a:xfrm>
            <a:off x="7480718" y="6071537"/>
            <a:ext cx="1668349" cy="6499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Image result for islamic development bank logo">
            <a:extLst>
              <a:ext uri="{FF2B5EF4-FFF2-40B4-BE49-F238E27FC236}">
                <a16:creationId xmlns:a16="http://schemas.microsoft.com/office/drawing/2014/main" id="{3EB8A118-39DD-4DAC-87BC-4D4A7BAD9746}"/>
              </a:ext>
            </a:extLst>
          </p:cNvPr>
          <p:cNvPicPr/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877" y="6121508"/>
            <a:ext cx="1668349" cy="57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WB513978\AppData\Local\Microsoft\Windows\INetCache\Content.Word\DFID.JPG">
            <a:extLst>
              <a:ext uri="{FF2B5EF4-FFF2-40B4-BE49-F238E27FC236}">
                <a16:creationId xmlns:a16="http://schemas.microsoft.com/office/drawing/2014/main" id="{30A997FA-D073-428B-9EFB-9A4EF9C945F1}"/>
              </a:ext>
            </a:extLst>
          </p:cNvPr>
          <p:cNvPicPr/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78" y="6071538"/>
            <a:ext cx="860222" cy="64993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171796E-E1F6-412C-A73B-F00DBF20112F}"/>
              </a:ext>
            </a:extLst>
          </p:cNvPr>
          <p:cNvSpPr txBox="1"/>
          <p:nvPr userDrawn="1"/>
        </p:nvSpPr>
        <p:spPr>
          <a:xfrm>
            <a:off x="838200" y="6311900"/>
            <a:ext cx="3652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Dakar, Senegal </a:t>
            </a:r>
            <a:r>
              <a:rPr lang="en-US" dirty="0">
                <a:solidFill>
                  <a:schemeClr val="tx1"/>
                </a:solidFill>
              </a:rPr>
              <a:t>|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January 29-31,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03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9972" y="2413165"/>
            <a:ext cx="8525163" cy="934536"/>
          </a:xfrm>
        </p:spPr>
        <p:txBody>
          <a:bodyPr>
            <a:normAutofit fontScale="90000"/>
          </a:bodyPr>
          <a:lstStyle/>
          <a:p>
            <a:r>
              <a:rPr lang="fr-BE" sz="4400" b="1" noProof="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Quel est l’impact du système Bus Rapid Transit à DAR es Salaam ?</a:t>
            </a:r>
          </a:p>
        </p:txBody>
      </p:sp>
      <p:sp>
        <p:nvSpPr>
          <p:cNvPr id="14" name="Subtitle 3"/>
          <p:cNvSpPr txBox="1">
            <a:spLocks/>
          </p:cNvSpPr>
          <p:nvPr/>
        </p:nvSpPr>
        <p:spPr>
          <a:xfrm>
            <a:off x="2699327" y="3272312"/>
            <a:ext cx="7489702" cy="19365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Équipe</a:t>
            </a:r>
            <a:endParaRPr lang="en-US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Ronald Lwakatare, John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Shauri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Retd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.), Ami Srivastava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(DART)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Yonas Mchomvu, Bilal Siddiqi, Naira Kalra, Jessica Mahoney, Amen Jalal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(World Bank)</a:t>
            </a:r>
          </a:p>
          <a:p>
            <a:pPr algn="ctr"/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Gharad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Bryan, Clare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Balboni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(London School of Economics)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Melanie Morten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(Stanford University)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Joao Araujo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(Harvard University)</a:t>
            </a:r>
          </a:p>
        </p:txBody>
      </p:sp>
    </p:spTree>
    <p:extLst>
      <p:ext uri="{BB962C8B-B14F-4D97-AF65-F5344CB8AC3E}">
        <p14:creationId xmlns:p14="http://schemas.microsoft.com/office/powerpoint/2010/main" val="40208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noProof="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Est ce que le BRT…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32965" y="1281434"/>
            <a:ext cx="4866967" cy="4938559"/>
          </a:xfrm>
        </p:spPr>
        <p:txBody>
          <a:bodyPr>
            <a:normAutofit/>
          </a:bodyPr>
          <a:lstStyle/>
          <a:p>
            <a:pPr marL="342900" indent="-342900"/>
            <a:r>
              <a:rPr lang="fr-BE" noProof="0" dirty="0">
                <a:latin typeface="Segoe UI" panose="020B0502040204020203" pitchFamily="34" charset="0"/>
                <a:cs typeface="Segoe UI" panose="020B0502040204020203" pitchFamily="34" charset="0"/>
              </a:rPr>
              <a:t>Améliore la mobilité urbaine?</a:t>
            </a:r>
          </a:p>
          <a:p>
            <a:pPr marL="342900" indent="-342900"/>
            <a:r>
              <a:rPr lang="fr-BE" noProof="0" dirty="0">
                <a:latin typeface="Segoe UI" panose="020B0502040204020203" pitchFamily="34" charset="0"/>
                <a:cs typeface="Segoe UI" panose="020B0502040204020203" pitchFamily="34" charset="0"/>
              </a:rPr>
              <a:t>Cause un report modal de transport? </a:t>
            </a:r>
          </a:p>
          <a:p>
            <a:pPr marL="342900" indent="-342900"/>
            <a:r>
              <a:rPr lang="fr-BE" noProof="0" dirty="0">
                <a:latin typeface="Segoe UI" panose="020B0502040204020203" pitchFamily="34" charset="0"/>
                <a:cs typeface="Segoe UI" panose="020B0502040204020203" pitchFamily="34" charset="0"/>
              </a:rPr>
              <a:t>Améliore l’accès à l’emploi?</a:t>
            </a:r>
          </a:p>
          <a:p>
            <a:pPr marL="342900" indent="-342900"/>
            <a:r>
              <a:rPr lang="fr-BE" noProof="0" dirty="0">
                <a:latin typeface="Segoe UI" panose="020B0502040204020203" pitchFamily="34" charset="0"/>
                <a:cs typeface="Segoe UI" panose="020B0502040204020203" pitchFamily="34" charset="0"/>
              </a:rPr>
              <a:t>Bénéficie aux plus pauvres?</a:t>
            </a:r>
          </a:p>
          <a:p>
            <a:pPr marL="342900" indent="-342900"/>
            <a:r>
              <a:rPr lang="fr-BE" noProof="0" dirty="0">
                <a:latin typeface="Segoe UI" panose="020B0502040204020203" pitchFamily="34" charset="0"/>
                <a:cs typeface="Segoe UI" panose="020B0502040204020203" pitchFamily="34" charset="0"/>
              </a:rPr>
              <a:t>Bénéficie aux femmes? </a:t>
            </a:r>
          </a:p>
          <a:p>
            <a:pPr marL="0" indent="0">
              <a:buNone/>
            </a:pPr>
            <a:endParaRPr lang="fr-BE" noProof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Content Placeholder 10" descr="C:\Users\wb491234\Desktop\BRT_Phase Maps.jpg"/>
          <p:cNvPicPr>
            <a:picLocks noGrp="1"/>
          </p:cNvPicPr>
          <p:nvPr>
            <p:ph sz="half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t="7191" r="3159" b="7172"/>
          <a:stretch/>
        </p:blipFill>
        <p:spPr bwMode="auto">
          <a:xfrm>
            <a:off x="5852159" y="954664"/>
            <a:ext cx="5619078" cy="4703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480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noProof="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L’approche d’</a:t>
            </a:r>
            <a:r>
              <a:rPr lang="fr-BE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é</a:t>
            </a:r>
            <a:r>
              <a:rPr lang="fr-BE" noProof="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valuation…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625" y="914400"/>
            <a:ext cx="5141201" cy="5013064"/>
          </a:xfrm>
        </p:spPr>
        <p:txBody>
          <a:bodyPr>
            <a:normAutofit/>
          </a:bodyPr>
          <a:lstStyle/>
          <a:p>
            <a:r>
              <a:rPr lang="fr-BE" sz="2000" noProof="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Permet </a:t>
            </a:r>
            <a:r>
              <a:rPr lang="fr-BE" sz="2000" b="1" noProof="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d’estimer les impacts </a:t>
            </a:r>
            <a:r>
              <a:rPr lang="fr-BE" sz="2000" noProof="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la </a:t>
            </a:r>
            <a:r>
              <a:rPr lang="fr-BE" sz="2000" baseline="30000" noProof="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1ere</a:t>
            </a:r>
            <a:r>
              <a:rPr lang="fr-BE" sz="2000" noProof="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phase du BRT</a:t>
            </a:r>
            <a:r>
              <a:rPr lang="fr-BE" sz="20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noProof="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 </a:t>
            </a:r>
            <a:r>
              <a:rPr lang="fr-BE" sz="2000" b="1" noProof="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leur mécanisme</a:t>
            </a:r>
          </a:p>
          <a:p>
            <a:pPr lvl="1"/>
            <a:r>
              <a:rPr lang="fr-BE" sz="18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 ex: relocalisation des entreprises, meilleure mobilité…</a:t>
            </a:r>
            <a:endParaRPr lang="fr-BE" sz="1800" noProof="0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BE" sz="2000" b="1" noProof="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Prépare le terrain </a:t>
            </a:r>
            <a:r>
              <a:rPr lang="fr-BE" sz="2000" noProof="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pour l'évaluation des </a:t>
            </a:r>
            <a:r>
              <a:rPr lang="fr-BE" sz="2000" b="1" noProof="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phases suivantes  </a:t>
            </a:r>
          </a:p>
          <a:p>
            <a:r>
              <a:rPr lang="fr-BE" sz="20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lang="fr-BE" sz="2000" b="1" noProof="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enforce la connaissance </a:t>
            </a:r>
            <a:r>
              <a:rPr lang="fr-BE" sz="2000" noProof="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pour des BRT dans d’autres contextes</a:t>
            </a:r>
          </a:p>
          <a:p>
            <a:r>
              <a:rPr lang="fr-BE" sz="2000" noProof="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Pour cela:</a:t>
            </a:r>
          </a:p>
          <a:p>
            <a:pPr lvl="1"/>
            <a:r>
              <a:rPr lang="fr-BE" sz="18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Trouver </a:t>
            </a:r>
            <a:r>
              <a:rPr lang="fr-BE" sz="18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les lieux et les individus qui sont comme ceux affectés par le BRT</a:t>
            </a:r>
          </a:p>
          <a:p>
            <a:pPr lvl="1"/>
            <a:r>
              <a:rPr lang="fr-BE" sz="18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Compare le groupe «  traité » et le groupe de contrôle.</a:t>
            </a:r>
          </a:p>
          <a:p>
            <a:pPr marL="457200" lvl="1" indent="0">
              <a:buNone/>
            </a:pPr>
            <a:r>
              <a:rPr lang="fr-BE" sz="1600" i="1" noProof="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=&gt; </a:t>
            </a:r>
            <a:r>
              <a:rPr lang="fr-BE" sz="1600" b="1" i="1" noProof="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Triple différence</a:t>
            </a:r>
            <a:r>
              <a:rPr lang="fr-BE" sz="1600" i="1" noProof="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proche et loin, phase 1 et phase 2 et dans le temps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6C84D1-DD2D-4090-AEBE-8F4733106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312" y="1102746"/>
            <a:ext cx="5454127" cy="478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5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F39863-CDA6-4F58-8E29-168E459D91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3" t="4810" r="5754" b="5389"/>
          <a:stretch/>
        </p:blipFill>
        <p:spPr>
          <a:xfrm>
            <a:off x="7315201" y="440871"/>
            <a:ext cx="4278086" cy="55931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Résultats</a:t>
            </a:r>
            <a:r>
              <a:rPr lang="fr-BE" b="1" noProof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4400" kern="1200" noProof="0" dirty="0">
                <a:solidFill>
                  <a:srgbClr val="002060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préliminaires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169" y="1098555"/>
            <a:ext cx="6144473" cy="5530845"/>
          </a:xfrm>
        </p:spPr>
        <p:txBody>
          <a:bodyPr>
            <a:noAutofit/>
          </a:bodyPr>
          <a:lstStyle/>
          <a:p>
            <a:r>
              <a:rPr lang="fr-BE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 BRT a </a:t>
            </a:r>
            <a:r>
              <a:rPr lang="fr-BE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amélioré</a:t>
            </a:r>
            <a:r>
              <a:rPr lang="fr-BE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mobilité et la satisfaction</a:t>
            </a:r>
            <a:r>
              <a:rPr lang="fr-BE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des usagers</a:t>
            </a:r>
          </a:p>
          <a:p>
            <a:r>
              <a:rPr lang="fr-BE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Les plus pauvres et vulnérables font face à des contraintes: </a:t>
            </a:r>
          </a:p>
          <a:p>
            <a:pPr lvl="1"/>
            <a:r>
              <a:rPr lang="fr-BE" sz="22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Les usagers du BRT sont moins pauvres, plus jeunes plus souvent des hommes</a:t>
            </a:r>
          </a:p>
          <a:p>
            <a:pPr lvl="1"/>
            <a:r>
              <a:rPr lang="fr-BE" sz="22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Les loyers ont augmenté rapidement autour de la ligne de BRT</a:t>
            </a:r>
          </a:p>
          <a:p>
            <a:pPr lvl="1"/>
            <a:r>
              <a:rPr lang="fr-BE" sz="22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Les individus sur la ligne 1 voient les coûts financiers de transport augmenter</a:t>
            </a:r>
          </a:p>
        </p:txBody>
      </p:sp>
    </p:spTree>
    <p:extLst>
      <p:ext uri="{BB962C8B-B14F-4D97-AF65-F5344CB8AC3E}">
        <p14:creationId xmlns:p14="http://schemas.microsoft.com/office/powerpoint/2010/main" val="245642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4EC36-42C1-4996-860C-23296331C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7159"/>
            <a:ext cx="12001500" cy="1325563"/>
          </a:xfrm>
        </p:spPr>
        <p:txBody>
          <a:bodyPr>
            <a:normAutofit/>
          </a:bodyPr>
          <a:lstStyle/>
          <a:p>
            <a:pPr algn="ctr"/>
            <a:r>
              <a:rPr lang="fr-BE" sz="40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Est ce que le BRT améliore la mobilité urbaine?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C4D001-46EC-4B2E-8716-9C02BD5FD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57" y="5939230"/>
            <a:ext cx="11967485" cy="786452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4ABD0EE-F941-4174-B9C6-A88ADECDEF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769480"/>
              </p:ext>
            </p:extLst>
          </p:nvPr>
        </p:nvGraphicFramePr>
        <p:xfrm>
          <a:off x="1712533" y="1686667"/>
          <a:ext cx="9113308" cy="2778390"/>
        </p:xfrm>
        <a:graphic>
          <a:graphicData uri="http://schemas.openxmlformats.org/drawingml/2006/table">
            <a:tbl>
              <a:tblPr firstRow="1" firstCol="1">
                <a:tableStyleId>{69012ECD-51FC-41F1-AA8D-1B2483CD663E}</a:tableStyleId>
              </a:tblPr>
              <a:tblGrid>
                <a:gridCol w="2021557">
                  <a:extLst>
                    <a:ext uri="{9D8B030D-6E8A-4147-A177-3AD203B41FA5}">
                      <a16:colId xmlns:a16="http://schemas.microsoft.com/office/drawing/2014/main" val="446094227"/>
                    </a:ext>
                  </a:extLst>
                </a:gridCol>
                <a:gridCol w="1320534">
                  <a:extLst>
                    <a:ext uri="{9D8B030D-6E8A-4147-A177-3AD203B41FA5}">
                      <a16:colId xmlns:a16="http://schemas.microsoft.com/office/drawing/2014/main" val="1515926660"/>
                    </a:ext>
                  </a:extLst>
                </a:gridCol>
                <a:gridCol w="1602335">
                  <a:extLst>
                    <a:ext uri="{9D8B030D-6E8A-4147-A177-3AD203B41FA5}">
                      <a16:colId xmlns:a16="http://schemas.microsoft.com/office/drawing/2014/main" val="92418619"/>
                    </a:ext>
                  </a:extLst>
                </a:gridCol>
                <a:gridCol w="1425684">
                  <a:extLst>
                    <a:ext uri="{9D8B030D-6E8A-4147-A177-3AD203B41FA5}">
                      <a16:colId xmlns:a16="http://schemas.microsoft.com/office/drawing/2014/main" val="1576256588"/>
                    </a:ext>
                  </a:extLst>
                </a:gridCol>
                <a:gridCol w="1259637">
                  <a:extLst>
                    <a:ext uri="{9D8B030D-6E8A-4147-A177-3AD203B41FA5}">
                      <a16:colId xmlns:a16="http://schemas.microsoft.com/office/drawing/2014/main" val="1496922473"/>
                    </a:ext>
                  </a:extLst>
                </a:gridCol>
                <a:gridCol w="1483561">
                  <a:extLst>
                    <a:ext uri="{9D8B030D-6E8A-4147-A177-3AD203B41FA5}">
                      <a16:colId xmlns:a16="http://schemas.microsoft.com/office/drawing/2014/main" val="3608926462"/>
                    </a:ext>
                  </a:extLst>
                </a:gridCol>
              </a:tblGrid>
              <a:tr h="686271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Moyenne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 3" panose="05040102010807070707" pitchFamily="18" charset="2"/>
                        </a:rPr>
                        <a:t>Changement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Magnitude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 2" panose="05020102010507070707" pitchFamily="18" charset="2"/>
                        </a:rPr>
                        <a:t>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352171"/>
                  </a:ext>
                </a:extLst>
              </a:tr>
              <a:tr h="6862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Temps </a:t>
                      </a:r>
                      <a:r>
                        <a:rPr lang="en-US" sz="20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navette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48 mins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 3" panose="05040102010807070707" pitchFamily="18" charset="2"/>
                        </a:rPr>
                        <a:t>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2.8 mins</a:t>
                      </a:r>
                      <a:endParaRPr lang="en-US" sz="2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5.7%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4999858"/>
                  </a:ext>
                </a:extLst>
              </a:tr>
              <a:tr h="71957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Coût</a:t>
                      </a:r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navette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2,000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Tsh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 3" panose="05040102010807070707" pitchFamily="18" charset="2"/>
                        </a:rPr>
                        <a:t>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109 </a:t>
                      </a:r>
                      <a:r>
                        <a:rPr lang="en-US" sz="2000" kern="1200" dirty="0" err="1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Tsh</a:t>
                      </a:r>
                      <a:endParaRPr lang="en-US" sz="2000" dirty="0">
                        <a:solidFill>
                          <a:srgbClr val="00206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5.4%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2993749"/>
                  </a:ext>
                </a:extLst>
              </a:tr>
              <a:tr h="6862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Satisfaction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5.43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 3" panose="05040102010807070707" pitchFamily="18" charset="2"/>
                        </a:rPr>
                        <a:t>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0.21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3.8</a:t>
                      </a:r>
                      <a:r>
                        <a:rPr lang="en-US" sz="2000" b="0" i="1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%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 2" panose="05020102010507070707" pitchFamily="18" charset="2"/>
                        </a:rPr>
                        <a:t>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8603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081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4EC36-42C1-4996-860C-23296331C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BE" sz="36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Est ce que le BRT change les modes de transport?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132FE5B-47B9-46AE-B535-2EA637637A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116103"/>
              </p:ext>
            </p:extLst>
          </p:nvPr>
        </p:nvGraphicFramePr>
        <p:xfrm>
          <a:off x="1712535" y="1686667"/>
          <a:ext cx="9015335" cy="4117626"/>
        </p:xfrm>
        <a:graphic>
          <a:graphicData uri="http://schemas.openxmlformats.org/drawingml/2006/table">
            <a:tbl>
              <a:tblPr firstRow="1" firstCol="1">
                <a:tableStyleId>{69012ECD-51FC-41F1-AA8D-1B2483CD663E}</a:tableStyleId>
              </a:tblPr>
              <a:tblGrid>
                <a:gridCol w="2304518">
                  <a:extLst>
                    <a:ext uri="{9D8B030D-6E8A-4147-A177-3AD203B41FA5}">
                      <a16:colId xmlns:a16="http://schemas.microsoft.com/office/drawing/2014/main" val="446094227"/>
                    </a:ext>
                  </a:extLst>
                </a:gridCol>
                <a:gridCol w="1623584">
                  <a:extLst>
                    <a:ext uri="{9D8B030D-6E8A-4147-A177-3AD203B41FA5}">
                      <a16:colId xmlns:a16="http://schemas.microsoft.com/office/drawing/2014/main" val="168419462"/>
                    </a:ext>
                  </a:extLst>
                </a:gridCol>
                <a:gridCol w="1702304">
                  <a:extLst>
                    <a:ext uri="{9D8B030D-6E8A-4147-A177-3AD203B41FA5}">
                      <a16:colId xmlns:a16="http://schemas.microsoft.com/office/drawing/2014/main" val="3689909564"/>
                    </a:ext>
                  </a:extLst>
                </a:gridCol>
                <a:gridCol w="1594066">
                  <a:extLst>
                    <a:ext uri="{9D8B030D-6E8A-4147-A177-3AD203B41FA5}">
                      <a16:colId xmlns:a16="http://schemas.microsoft.com/office/drawing/2014/main" val="92418619"/>
                    </a:ext>
                  </a:extLst>
                </a:gridCol>
                <a:gridCol w="1790863">
                  <a:extLst>
                    <a:ext uri="{9D8B030D-6E8A-4147-A177-3AD203B41FA5}">
                      <a16:colId xmlns:a16="http://schemas.microsoft.com/office/drawing/2014/main" val="3608926462"/>
                    </a:ext>
                  </a:extLst>
                </a:gridCol>
              </a:tblGrid>
              <a:tr h="686271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Jan 2016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Sep 2017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 3" panose="05040102010807070707" pitchFamily="18" charset="2"/>
                        </a:rPr>
                        <a:t>Changement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 2" panose="05020102010507070707" pitchFamily="18" charset="2"/>
                        </a:rPr>
                        <a:t>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352171"/>
                  </a:ext>
                </a:extLst>
              </a:tr>
              <a:tr h="6862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Daladala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49.7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42.0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 3" panose="05040102010807070707" pitchFamily="18" charset="2"/>
                        </a:rPr>
                        <a:t> </a:t>
                      </a:r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7.7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 2" panose="05020102010507070707" pitchFamily="18" charset="2"/>
                        </a:rPr>
                        <a:t>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4999858"/>
                  </a:ext>
                </a:extLst>
              </a:tr>
              <a:tr h="6862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Autre</a:t>
                      </a:r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commercial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 3" panose="05040102010807070707" pitchFamily="18" charset="2"/>
                        </a:rPr>
                        <a:t> </a:t>
                      </a:r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1.6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 2" panose="05020102010507070707" pitchFamily="18" charset="2"/>
                        </a:rPr>
                        <a:t>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2993749"/>
                  </a:ext>
                </a:extLst>
              </a:tr>
              <a:tr h="6862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Véhicule</a:t>
                      </a:r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privé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 3" panose="05040102010807070707" pitchFamily="18" charset="2"/>
                        </a:rPr>
                        <a:t> </a:t>
                      </a:r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2.6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 2" panose="05020102010507070707" pitchFamily="18" charset="2"/>
                        </a:rPr>
                        <a:t>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8603043"/>
                  </a:ext>
                </a:extLst>
              </a:tr>
              <a:tr h="6862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 pied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37.3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41.5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 3" panose="05040102010807070707" pitchFamily="18" charset="2"/>
                        </a:rPr>
                        <a:t> </a:t>
                      </a:r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4.3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 2" panose="05020102010507070707" pitchFamily="18" charset="2"/>
                        </a:rPr>
                        <a:t>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9012698"/>
                  </a:ext>
                </a:extLst>
              </a:tr>
              <a:tr h="6862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BRT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 3" panose="05040102010807070707" pitchFamily="18" charset="2"/>
                        </a:rPr>
                        <a:t> </a:t>
                      </a:r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4.5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 2" panose="05020102010507070707" pitchFamily="18" charset="2"/>
                        </a:rPr>
                        <a:t>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366670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2C4D001-46EC-4B2E-8716-9C02BD5FD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57" y="5939230"/>
            <a:ext cx="11967485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9412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DB_workshop_Template_updated.pptx" id="{850602BA-C866-48C4-AADC-42BF8FDD3487}" vid="{F0F06058-557E-4F58-B547-43D9C3F33B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5F101D03C7524DA3B009A83DEF7DB7" ma:contentTypeVersion="5" ma:contentTypeDescription="Create a new document." ma:contentTypeScope="" ma:versionID="c0fa5cf68f64983b6e5d53bf8ebc0170">
  <xsd:schema xmlns:xsd="http://www.w3.org/2001/XMLSchema" xmlns:xs="http://www.w3.org/2001/XMLSchema" xmlns:p="http://schemas.microsoft.com/office/2006/metadata/properties" xmlns:ns2="7aeaac16-d1c1-416a-a2d4-605faa18cce0" targetNamespace="http://schemas.microsoft.com/office/2006/metadata/properties" ma:root="true" ma:fieldsID="2fe6e6b32757ce520516dd7a164614ca" ns2:_="">
    <xsd:import namespace="7aeaac16-d1c1-416a-a2d4-605faa18cc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eaac16-d1c1-416a-a2d4-605faa18cc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551B72-DD3C-4C48-9512-5ADC0DF1ACBA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www.w3.org/XML/1998/namespace"/>
    <ds:schemaRef ds:uri="7aeaac16-d1c1-416a-a2d4-605faa18cce0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E26A732-1459-4DEF-8D44-595687AAC6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eaac16-d1c1-416a-a2d4-605faa18cc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CC571E-06C4-4B16-90B5-0E52B93865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IsDB_workshop_Template_updated</Template>
  <TotalTime>153</TotalTime>
  <Words>387</Words>
  <Application>Microsoft Office PowerPoint</Application>
  <PresentationFormat>Widescreen</PresentationFormat>
  <Paragraphs>103</Paragraphs>
  <Slides>6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Corbel</vt:lpstr>
      <vt:lpstr>Segoe UI</vt:lpstr>
      <vt:lpstr>Segoe UI Semibold</vt:lpstr>
      <vt:lpstr>Wingdings 2</vt:lpstr>
      <vt:lpstr>Wingdings 3</vt:lpstr>
      <vt:lpstr>1_Custom Design</vt:lpstr>
      <vt:lpstr>Quel est l’impact du système Bus Rapid Transit à DAR es Salaam ?</vt:lpstr>
      <vt:lpstr>Est ce que le BRT…</vt:lpstr>
      <vt:lpstr>L’approche d’évaluation…</vt:lpstr>
      <vt:lpstr>Résultats préliminaires</vt:lpstr>
      <vt:lpstr>Est ce que le BRT améliore la mobilité urbaine?</vt:lpstr>
      <vt:lpstr>Est ce que le BRT change les modes de transport?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Quel est l’impact du systeme Bus Rapid Transit a DAR es Salaam ?</dc:title>
  <dc:creator>Alice Duhaut</dc:creator>
  <cp:lastModifiedBy>Alice Duhaut</cp:lastModifiedBy>
  <cp:revision>11</cp:revision>
  <dcterms:created xsi:type="dcterms:W3CDTF">2019-01-29T19:16:10Z</dcterms:created>
  <dcterms:modified xsi:type="dcterms:W3CDTF">2019-01-30T09:18:08Z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0x0101009C5F101D03C7524DA3B009A83DEF7DB7</vt:lpwstr>
  </property>
</Properties>
</file>