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89" r:id="rId7"/>
    <p:sldId id="263" r:id="rId8"/>
    <p:sldId id="291" r:id="rId9"/>
    <p:sldId id="29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6C41-98CB-4F7C-A5C4-D02EFE178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FBD89D-F621-47B1-A747-172BA63E7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4DBD0F-79F5-43BF-A12D-FD8734EC536C}"/>
              </a:ext>
            </a:extLst>
          </p:cNvPr>
          <p:cNvSpPr>
            <a:spLocks noGrp="1"/>
          </p:cNvSpPr>
          <p:nvPr>
            <p:ph type="dt" sz="half" idx="10"/>
          </p:nvPr>
        </p:nvSpPr>
        <p:spPr/>
        <p:txBody>
          <a:bodyPr/>
          <a:lstStyle/>
          <a:p>
            <a:fld id="{7B47CB2C-C100-49DA-9444-C82ED20FBCF4}" type="datetimeFigureOut">
              <a:rPr lang="en-US" smtClean="0"/>
              <a:t>3/6/2019</a:t>
            </a:fld>
            <a:endParaRPr lang="en-US"/>
          </a:p>
        </p:txBody>
      </p:sp>
      <p:sp>
        <p:nvSpPr>
          <p:cNvPr id="5" name="Footer Placeholder 4">
            <a:extLst>
              <a:ext uri="{FF2B5EF4-FFF2-40B4-BE49-F238E27FC236}">
                <a16:creationId xmlns:a16="http://schemas.microsoft.com/office/drawing/2014/main" id="{A9F806F6-7544-43EA-B00F-E89D39F1D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F5B7B-DBB9-4CE9-AB12-8AD088D61B61}"/>
              </a:ext>
            </a:extLst>
          </p:cNvPr>
          <p:cNvSpPr>
            <a:spLocks noGrp="1"/>
          </p:cNvSpPr>
          <p:nvPr>
            <p:ph type="sldNum" sz="quarter" idx="12"/>
          </p:nvPr>
        </p:nvSpPr>
        <p:spPr/>
        <p:txBody>
          <a:bodyPr/>
          <a:lstStyle/>
          <a:p>
            <a:fld id="{5D2849C6-E34F-48F2-B638-814CB71250D0}" type="slidenum">
              <a:rPr lang="en-US" smtClean="0"/>
              <a:t>‹#›</a:t>
            </a:fld>
            <a:endParaRPr lang="en-US"/>
          </a:p>
        </p:txBody>
      </p:sp>
    </p:spTree>
    <p:extLst>
      <p:ext uri="{BB962C8B-B14F-4D97-AF65-F5344CB8AC3E}">
        <p14:creationId xmlns:p14="http://schemas.microsoft.com/office/powerpoint/2010/main" val="297397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C85B8-DA6C-4EF0-8826-ACACFFCC94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00B216-B5D6-41F8-B4E7-65DA4968B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22B47-D663-4AA4-86C1-C0D897D0A2F9}"/>
              </a:ext>
            </a:extLst>
          </p:cNvPr>
          <p:cNvSpPr>
            <a:spLocks noGrp="1"/>
          </p:cNvSpPr>
          <p:nvPr>
            <p:ph type="dt" sz="half" idx="10"/>
          </p:nvPr>
        </p:nvSpPr>
        <p:spPr/>
        <p:txBody>
          <a:bodyPr/>
          <a:lstStyle/>
          <a:p>
            <a:fld id="{7B47CB2C-C100-49DA-9444-C82ED20FBCF4}" type="datetimeFigureOut">
              <a:rPr lang="en-US" smtClean="0"/>
              <a:t>3/6/2019</a:t>
            </a:fld>
            <a:endParaRPr lang="en-US"/>
          </a:p>
        </p:txBody>
      </p:sp>
      <p:sp>
        <p:nvSpPr>
          <p:cNvPr id="5" name="Footer Placeholder 4">
            <a:extLst>
              <a:ext uri="{FF2B5EF4-FFF2-40B4-BE49-F238E27FC236}">
                <a16:creationId xmlns:a16="http://schemas.microsoft.com/office/drawing/2014/main" id="{445FE5EC-69AC-492C-8A62-7B7A1137A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DB8E8-A14B-4711-B0DA-DB8265D50085}"/>
              </a:ext>
            </a:extLst>
          </p:cNvPr>
          <p:cNvSpPr>
            <a:spLocks noGrp="1"/>
          </p:cNvSpPr>
          <p:nvPr>
            <p:ph type="sldNum" sz="quarter" idx="12"/>
          </p:nvPr>
        </p:nvSpPr>
        <p:spPr/>
        <p:txBody>
          <a:bodyPr/>
          <a:lstStyle/>
          <a:p>
            <a:fld id="{5D2849C6-E34F-48F2-B638-814CB71250D0}" type="slidenum">
              <a:rPr lang="en-US" smtClean="0"/>
              <a:t>‹#›</a:t>
            </a:fld>
            <a:endParaRPr lang="en-US"/>
          </a:p>
        </p:txBody>
      </p:sp>
    </p:spTree>
    <p:extLst>
      <p:ext uri="{BB962C8B-B14F-4D97-AF65-F5344CB8AC3E}">
        <p14:creationId xmlns:p14="http://schemas.microsoft.com/office/powerpoint/2010/main" val="62774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3DFD1C-38EA-450D-B841-4663564B4E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F75B89-9440-48CF-BD84-093351F551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0300F-EB0D-4164-99F6-69788F4FF98E}"/>
              </a:ext>
            </a:extLst>
          </p:cNvPr>
          <p:cNvSpPr>
            <a:spLocks noGrp="1"/>
          </p:cNvSpPr>
          <p:nvPr>
            <p:ph type="dt" sz="half" idx="10"/>
          </p:nvPr>
        </p:nvSpPr>
        <p:spPr/>
        <p:txBody>
          <a:bodyPr/>
          <a:lstStyle/>
          <a:p>
            <a:fld id="{7B47CB2C-C100-49DA-9444-C82ED20FBCF4}" type="datetimeFigureOut">
              <a:rPr lang="en-US" smtClean="0"/>
              <a:t>3/6/2019</a:t>
            </a:fld>
            <a:endParaRPr lang="en-US"/>
          </a:p>
        </p:txBody>
      </p:sp>
      <p:sp>
        <p:nvSpPr>
          <p:cNvPr id="5" name="Footer Placeholder 4">
            <a:extLst>
              <a:ext uri="{FF2B5EF4-FFF2-40B4-BE49-F238E27FC236}">
                <a16:creationId xmlns:a16="http://schemas.microsoft.com/office/drawing/2014/main" id="{A9433B0D-83C9-455E-9302-F881FDBE7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B227C1-AE94-4C23-8881-975958DF8290}"/>
              </a:ext>
            </a:extLst>
          </p:cNvPr>
          <p:cNvSpPr>
            <a:spLocks noGrp="1"/>
          </p:cNvSpPr>
          <p:nvPr>
            <p:ph type="sldNum" sz="quarter" idx="12"/>
          </p:nvPr>
        </p:nvSpPr>
        <p:spPr/>
        <p:txBody>
          <a:bodyPr/>
          <a:lstStyle/>
          <a:p>
            <a:fld id="{5D2849C6-E34F-48F2-B638-814CB71250D0}" type="slidenum">
              <a:rPr lang="en-US" smtClean="0"/>
              <a:t>‹#›</a:t>
            </a:fld>
            <a:endParaRPr lang="en-US"/>
          </a:p>
        </p:txBody>
      </p:sp>
    </p:spTree>
    <p:extLst>
      <p:ext uri="{BB962C8B-B14F-4D97-AF65-F5344CB8AC3E}">
        <p14:creationId xmlns:p14="http://schemas.microsoft.com/office/powerpoint/2010/main" val="768773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458724" y="457200"/>
            <a:ext cx="11274552" cy="5943600"/>
          </a:xfrm>
          <a:noFill/>
        </p:spPr>
        <p:txBody>
          <a:bodyPr anchor="ctr" anchorCtr="0">
            <a:noAutofit/>
          </a:bodyPr>
          <a:lstStyle>
            <a:lvl1pPr marL="0" indent="0" algn="ctr">
              <a:buNone/>
              <a:defRPr>
                <a:latin typeface="+mn-lt"/>
              </a:defRPr>
            </a:lvl1pPr>
          </a:lstStyle>
          <a:p>
            <a:r>
              <a:rPr lang="en-US"/>
              <a:t>Click icon to add picture</a:t>
            </a:r>
            <a:endParaRPr lang="ru-RU" dirty="0"/>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5364480" y="1746127"/>
            <a:ext cx="1463040" cy="987552"/>
          </a:xfrm>
        </p:spPr>
        <p:txBody>
          <a:bodyPr anchor="ctr" anchorCtr="0">
            <a:noAutofit/>
          </a:bodyPr>
          <a:lstStyle>
            <a:lvl1pPr marL="0" indent="0" algn="ctr">
              <a:buNone/>
              <a:defRPr sz="1400">
                <a:latin typeface="+mn-lt"/>
              </a:defRPr>
            </a:lvl1pPr>
          </a:lstStyle>
          <a:p>
            <a:r>
              <a:rPr lang="en-US"/>
              <a:t>Click icon to add picture</a:t>
            </a:r>
            <a:endParaRPr lang="ru-RU" dirty="0"/>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atin typeface="+mj-lt"/>
              </a:defRPr>
            </a:lvl1pPr>
          </a:lstStyle>
          <a:p>
            <a:r>
              <a:rPr lang="en-US"/>
              <a:t>Click to edit Master title style</a:t>
            </a:r>
            <a:endParaRPr lang="ru-RU" dirty="0"/>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28730"/>
            <a:ext cx="11274552" cy="1772070"/>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143008314"/>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59781-147B-46CD-BB6F-312E132956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CB9D03-346F-434B-9343-0760AA2937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22D30-3E7D-4888-9B73-4975677CED00}"/>
              </a:ext>
            </a:extLst>
          </p:cNvPr>
          <p:cNvSpPr>
            <a:spLocks noGrp="1"/>
          </p:cNvSpPr>
          <p:nvPr>
            <p:ph type="dt" sz="half" idx="10"/>
          </p:nvPr>
        </p:nvSpPr>
        <p:spPr/>
        <p:txBody>
          <a:bodyPr/>
          <a:lstStyle/>
          <a:p>
            <a:fld id="{7B47CB2C-C100-49DA-9444-C82ED20FBCF4}" type="datetimeFigureOut">
              <a:rPr lang="en-US" smtClean="0"/>
              <a:t>3/6/2019</a:t>
            </a:fld>
            <a:endParaRPr lang="en-US"/>
          </a:p>
        </p:txBody>
      </p:sp>
      <p:sp>
        <p:nvSpPr>
          <p:cNvPr id="5" name="Footer Placeholder 4">
            <a:extLst>
              <a:ext uri="{FF2B5EF4-FFF2-40B4-BE49-F238E27FC236}">
                <a16:creationId xmlns:a16="http://schemas.microsoft.com/office/drawing/2014/main" id="{8DCC5BCE-1E0C-4B85-9BC4-5DA3A8E9F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4D37B-3B35-4B0E-BA83-A9FC42AB2A65}"/>
              </a:ext>
            </a:extLst>
          </p:cNvPr>
          <p:cNvSpPr>
            <a:spLocks noGrp="1"/>
          </p:cNvSpPr>
          <p:nvPr>
            <p:ph type="sldNum" sz="quarter" idx="12"/>
          </p:nvPr>
        </p:nvSpPr>
        <p:spPr/>
        <p:txBody>
          <a:bodyPr/>
          <a:lstStyle/>
          <a:p>
            <a:fld id="{5D2849C6-E34F-48F2-B638-814CB71250D0}" type="slidenum">
              <a:rPr lang="en-US" smtClean="0"/>
              <a:t>‹#›</a:t>
            </a:fld>
            <a:endParaRPr lang="en-US"/>
          </a:p>
        </p:txBody>
      </p:sp>
    </p:spTree>
    <p:extLst>
      <p:ext uri="{BB962C8B-B14F-4D97-AF65-F5344CB8AC3E}">
        <p14:creationId xmlns:p14="http://schemas.microsoft.com/office/powerpoint/2010/main" val="192228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507E-6E56-45EF-BD67-4136F779F5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364D24-F59D-4F16-822A-266E9A6C67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2E8010-8617-4B96-8567-1976C90F04BF}"/>
              </a:ext>
            </a:extLst>
          </p:cNvPr>
          <p:cNvSpPr>
            <a:spLocks noGrp="1"/>
          </p:cNvSpPr>
          <p:nvPr>
            <p:ph type="dt" sz="half" idx="10"/>
          </p:nvPr>
        </p:nvSpPr>
        <p:spPr/>
        <p:txBody>
          <a:bodyPr/>
          <a:lstStyle/>
          <a:p>
            <a:fld id="{7B47CB2C-C100-49DA-9444-C82ED20FBCF4}" type="datetimeFigureOut">
              <a:rPr lang="en-US" smtClean="0"/>
              <a:t>3/6/2019</a:t>
            </a:fld>
            <a:endParaRPr lang="en-US"/>
          </a:p>
        </p:txBody>
      </p:sp>
      <p:sp>
        <p:nvSpPr>
          <p:cNvPr id="5" name="Footer Placeholder 4">
            <a:extLst>
              <a:ext uri="{FF2B5EF4-FFF2-40B4-BE49-F238E27FC236}">
                <a16:creationId xmlns:a16="http://schemas.microsoft.com/office/drawing/2014/main" id="{8E34BB3C-E94E-4A02-9D22-495DAF090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98E7C-1F44-496E-AA3A-BC59FEF68289}"/>
              </a:ext>
            </a:extLst>
          </p:cNvPr>
          <p:cNvSpPr>
            <a:spLocks noGrp="1"/>
          </p:cNvSpPr>
          <p:nvPr>
            <p:ph type="sldNum" sz="quarter" idx="12"/>
          </p:nvPr>
        </p:nvSpPr>
        <p:spPr/>
        <p:txBody>
          <a:bodyPr/>
          <a:lstStyle/>
          <a:p>
            <a:fld id="{5D2849C6-E34F-48F2-B638-814CB71250D0}" type="slidenum">
              <a:rPr lang="en-US" smtClean="0"/>
              <a:t>‹#›</a:t>
            </a:fld>
            <a:endParaRPr lang="en-US"/>
          </a:p>
        </p:txBody>
      </p:sp>
    </p:spTree>
    <p:extLst>
      <p:ext uri="{BB962C8B-B14F-4D97-AF65-F5344CB8AC3E}">
        <p14:creationId xmlns:p14="http://schemas.microsoft.com/office/powerpoint/2010/main" val="17656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03A8-19A6-4F5D-9AB9-04298DEB5C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3ADC7-DBA8-4806-8863-C59119CB881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4D8FCF-4F22-4FF7-B5EB-AD7F63F6CDE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35EB34-31BD-47C5-9242-A63AB7CA6691}"/>
              </a:ext>
            </a:extLst>
          </p:cNvPr>
          <p:cNvSpPr>
            <a:spLocks noGrp="1"/>
          </p:cNvSpPr>
          <p:nvPr>
            <p:ph type="dt" sz="half" idx="10"/>
          </p:nvPr>
        </p:nvSpPr>
        <p:spPr/>
        <p:txBody>
          <a:bodyPr/>
          <a:lstStyle/>
          <a:p>
            <a:fld id="{7B47CB2C-C100-49DA-9444-C82ED20FBCF4}" type="datetimeFigureOut">
              <a:rPr lang="en-US" smtClean="0"/>
              <a:t>3/6/2019</a:t>
            </a:fld>
            <a:endParaRPr lang="en-US"/>
          </a:p>
        </p:txBody>
      </p:sp>
      <p:sp>
        <p:nvSpPr>
          <p:cNvPr id="6" name="Footer Placeholder 5">
            <a:extLst>
              <a:ext uri="{FF2B5EF4-FFF2-40B4-BE49-F238E27FC236}">
                <a16:creationId xmlns:a16="http://schemas.microsoft.com/office/drawing/2014/main" id="{7215051B-6885-4E3D-82CD-D2EFC87039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3970A5-2217-4D1B-9F52-8D3BC9FB12EF}"/>
              </a:ext>
            </a:extLst>
          </p:cNvPr>
          <p:cNvSpPr>
            <a:spLocks noGrp="1"/>
          </p:cNvSpPr>
          <p:nvPr>
            <p:ph type="sldNum" sz="quarter" idx="12"/>
          </p:nvPr>
        </p:nvSpPr>
        <p:spPr/>
        <p:txBody>
          <a:bodyPr/>
          <a:lstStyle/>
          <a:p>
            <a:fld id="{5D2849C6-E34F-48F2-B638-814CB71250D0}" type="slidenum">
              <a:rPr lang="en-US" smtClean="0"/>
              <a:t>‹#›</a:t>
            </a:fld>
            <a:endParaRPr lang="en-US"/>
          </a:p>
        </p:txBody>
      </p:sp>
    </p:spTree>
    <p:extLst>
      <p:ext uri="{BB962C8B-B14F-4D97-AF65-F5344CB8AC3E}">
        <p14:creationId xmlns:p14="http://schemas.microsoft.com/office/powerpoint/2010/main" val="1933034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56DBF-2A92-456E-8F13-0D8CEBF3EA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5024D9-1EC3-4892-84E1-2E9B64CD8E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8EC952-AAE8-4D1A-A339-8DABFD54D6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46B00D-95C9-4721-BB59-EA00C60389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DB5732-3C97-46AB-AE68-8E0216A847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AD92-657A-491A-8121-F2743506B579}"/>
              </a:ext>
            </a:extLst>
          </p:cNvPr>
          <p:cNvSpPr>
            <a:spLocks noGrp="1"/>
          </p:cNvSpPr>
          <p:nvPr>
            <p:ph type="dt" sz="half" idx="10"/>
          </p:nvPr>
        </p:nvSpPr>
        <p:spPr/>
        <p:txBody>
          <a:bodyPr/>
          <a:lstStyle/>
          <a:p>
            <a:fld id="{7B47CB2C-C100-49DA-9444-C82ED20FBCF4}" type="datetimeFigureOut">
              <a:rPr lang="en-US" smtClean="0"/>
              <a:t>3/6/2019</a:t>
            </a:fld>
            <a:endParaRPr lang="en-US"/>
          </a:p>
        </p:txBody>
      </p:sp>
      <p:sp>
        <p:nvSpPr>
          <p:cNvPr id="8" name="Footer Placeholder 7">
            <a:extLst>
              <a:ext uri="{FF2B5EF4-FFF2-40B4-BE49-F238E27FC236}">
                <a16:creationId xmlns:a16="http://schemas.microsoft.com/office/drawing/2014/main" id="{49A2C5EC-108A-4656-87FB-88E52D8BCD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EDC977-A5C1-4663-8CDE-F21249E2ACC7}"/>
              </a:ext>
            </a:extLst>
          </p:cNvPr>
          <p:cNvSpPr>
            <a:spLocks noGrp="1"/>
          </p:cNvSpPr>
          <p:nvPr>
            <p:ph type="sldNum" sz="quarter" idx="12"/>
          </p:nvPr>
        </p:nvSpPr>
        <p:spPr/>
        <p:txBody>
          <a:bodyPr/>
          <a:lstStyle/>
          <a:p>
            <a:fld id="{5D2849C6-E34F-48F2-B638-814CB71250D0}" type="slidenum">
              <a:rPr lang="en-US" smtClean="0"/>
              <a:t>‹#›</a:t>
            </a:fld>
            <a:endParaRPr lang="en-US"/>
          </a:p>
        </p:txBody>
      </p:sp>
    </p:spTree>
    <p:extLst>
      <p:ext uri="{BB962C8B-B14F-4D97-AF65-F5344CB8AC3E}">
        <p14:creationId xmlns:p14="http://schemas.microsoft.com/office/powerpoint/2010/main" val="2763153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5D971-F251-4D56-9697-4E333E5E45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3B2517-A4A2-4740-919F-AE55C4EEE165}"/>
              </a:ext>
            </a:extLst>
          </p:cNvPr>
          <p:cNvSpPr>
            <a:spLocks noGrp="1"/>
          </p:cNvSpPr>
          <p:nvPr>
            <p:ph type="dt" sz="half" idx="10"/>
          </p:nvPr>
        </p:nvSpPr>
        <p:spPr/>
        <p:txBody>
          <a:bodyPr/>
          <a:lstStyle/>
          <a:p>
            <a:fld id="{7B47CB2C-C100-49DA-9444-C82ED20FBCF4}" type="datetimeFigureOut">
              <a:rPr lang="en-US" smtClean="0"/>
              <a:t>3/6/2019</a:t>
            </a:fld>
            <a:endParaRPr lang="en-US"/>
          </a:p>
        </p:txBody>
      </p:sp>
      <p:sp>
        <p:nvSpPr>
          <p:cNvPr id="4" name="Footer Placeholder 3">
            <a:extLst>
              <a:ext uri="{FF2B5EF4-FFF2-40B4-BE49-F238E27FC236}">
                <a16:creationId xmlns:a16="http://schemas.microsoft.com/office/drawing/2014/main" id="{2F1C2FE5-A1AC-4D9D-92E9-AAB5142289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1E1AF6-DAAE-4B1E-BC74-D89AC87538AE}"/>
              </a:ext>
            </a:extLst>
          </p:cNvPr>
          <p:cNvSpPr>
            <a:spLocks noGrp="1"/>
          </p:cNvSpPr>
          <p:nvPr>
            <p:ph type="sldNum" sz="quarter" idx="12"/>
          </p:nvPr>
        </p:nvSpPr>
        <p:spPr/>
        <p:txBody>
          <a:bodyPr/>
          <a:lstStyle/>
          <a:p>
            <a:fld id="{5D2849C6-E34F-48F2-B638-814CB71250D0}" type="slidenum">
              <a:rPr lang="en-US" smtClean="0"/>
              <a:t>‹#›</a:t>
            </a:fld>
            <a:endParaRPr lang="en-US"/>
          </a:p>
        </p:txBody>
      </p:sp>
    </p:spTree>
    <p:extLst>
      <p:ext uri="{BB962C8B-B14F-4D97-AF65-F5344CB8AC3E}">
        <p14:creationId xmlns:p14="http://schemas.microsoft.com/office/powerpoint/2010/main" val="1374976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B4A2F4-C35A-4F88-8DF5-F217867544BF}"/>
              </a:ext>
            </a:extLst>
          </p:cNvPr>
          <p:cNvSpPr>
            <a:spLocks noGrp="1"/>
          </p:cNvSpPr>
          <p:nvPr>
            <p:ph type="dt" sz="half" idx="10"/>
          </p:nvPr>
        </p:nvSpPr>
        <p:spPr/>
        <p:txBody>
          <a:bodyPr/>
          <a:lstStyle/>
          <a:p>
            <a:fld id="{7B47CB2C-C100-49DA-9444-C82ED20FBCF4}" type="datetimeFigureOut">
              <a:rPr lang="en-US" smtClean="0"/>
              <a:t>3/6/2019</a:t>
            </a:fld>
            <a:endParaRPr lang="en-US"/>
          </a:p>
        </p:txBody>
      </p:sp>
      <p:sp>
        <p:nvSpPr>
          <p:cNvPr id="3" name="Footer Placeholder 2">
            <a:extLst>
              <a:ext uri="{FF2B5EF4-FFF2-40B4-BE49-F238E27FC236}">
                <a16:creationId xmlns:a16="http://schemas.microsoft.com/office/drawing/2014/main" id="{F75D71E6-F3BA-4BEA-9CE5-D7C1EAF7ED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E135F5-537C-42B6-AC12-CE1E22E1338B}"/>
              </a:ext>
            </a:extLst>
          </p:cNvPr>
          <p:cNvSpPr>
            <a:spLocks noGrp="1"/>
          </p:cNvSpPr>
          <p:nvPr>
            <p:ph type="sldNum" sz="quarter" idx="12"/>
          </p:nvPr>
        </p:nvSpPr>
        <p:spPr/>
        <p:txBody>
          <a:bodyPr/>
          <a:lstStyle/>
          <a:p>
            <a:fld id="{5D2849C6-E34F-48F2-B638-814CB71250D0}" type="slidenum">
              <a:rPr lang="en-US" smtClean="0"/>
              <a:t>‹#›</a:t>
            </a:fld>
            <a:endParaRPr lang="en-US"/>
          </a:p>
        </p:txBody>
      </p:sp>
    </p:spTree>
    <p:extLst>
      <p:ext uri="{BB962C8B-B14F-4D97-AF65-F5344CB8AC3E}">
        <p14:creationId xmlns:p14="http://schemas.microsoft.com/office/powerpoint/2010/main" val="236713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4E8C-51C4-4236-ACB0-B2FC509E6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DAA845-A096-4563-8612-9FCC0F2CFB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DAF2B7-9C15-4961-A096-42987F69A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7BE061-98BA-4C61-B622-9496747A873E}"/>
              </a:ext>
            </a:extLst>
          </p:cNvPr>
          <p:cNvSpPr>
            <a:spLocks noGrp="1"/>
          </p:cNvSpPr>
          <p:nvPr>
            <p:ph type="dt" sz="half" idx="10"/>
          </p:nvPr>
        </p:nvSpPr>
        <p:spPr/>
        <p:txBody>
          <a:bodyPr/>
          <a:lstStyle/>
          <a:p>
            <a:fld id="{7B47CB2C-C100-49DA-9444-C82ED20FBCF4}" type="datetimeFigureOut">
              <a:rPr lang="en-US" smtClean="0"/>
              <a:t>3/6/2019</a:t>
            </a:fld>
            <a:endParaRPr lang="en-US"/>
          </a:p>
        </p:txBody>
      </p:sp>
      <p:sp>
        <p:nvSpPr>
          <p:cNvPr id="6" name="Footer Placeholder 5">
            <a:extLst>
              <a:ext uri="{FF2B5EF4-FFF2-40B4-BE49-F238E27FC236}">
                <a16:creationId xmlns:a16="http://schemas.microsoft.com/office/drawing/2014/main" id="{E7D99A57-E530-45A9-8B51-0752C496A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E05F5C-1BCF-4EF7-B477-21771610D2BD}"/>
              </a:ext>
            </a:extLst>
          </p:cNvPr>
          <p:cNvSpPr>
            <a:spLocks noGrp="1"/>
          </p:cNvSpPr>
          <p:nvPr>
            <p:ph type="sldNum" sz="quarter" idx="12"/>
          </p:nvPr>
        </p:nvSpPr>
        <p:spPr/>
        <p:txBody>
          <a:bodyPr/>
          <a:lstStyle/>
          <a:p>
            <a:fld id="{5D2849C6-E34F-48F2-B638-814CB71250D0}" type="slidenum">
              <a:rPr lang="en-US" smtClean="0"/>
              <a:t>‹#›</a:t>
            </a:fld>
            <a:endParaRPr lang="en-US"/>
          </a:p>
        </p:txBody>
      </p:sp>
    </p:spTree>
    <p:extLst>
      <p:ext uri="{BB962C8B-B14F-4D97-AF65-F5344CB8AC3E}">
        <p14:creationId xmlns:p14="http://schemas.microsoft.com/office/powerpoint/2010/main" val="84155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43327-98E8-4359-B734-F36CD51FBA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F54EDB-AF39-4C18-BA86-53136E6676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D27E71-6FE6-4349-B63F-665DDE8FE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F06133-82EE-450D-8EDC-11A3CF2990B0}"/>
              </a:ext>
            </a:extLst>
          </p:cNvPr>
          <p:cNvSpPr>
            <a:spLocks noGrp="1"/>
          </p:cNvSpPr>
          <p:nvPr>
            <p:ph type="dt" sz="half" idx="10"/>
          </p:nvPr>
        </p:nvSpPr>
        <p:spPr/>
        <p:txBody>
          <a:bodyPr/>
          <a:lstStyle/>
          <a:p>
            <a:fld id="{7B47CB2C-C100-49DA-9444-C82ED20FBCF4}" type="datetimeFigureOut">
              <a:rPr lang="en-US" smtClean="0"/>
              <a:t>3/6/2019</a:t>
            </a:fld>
            <a:endParaRPr lang="en-US"/>
          </a:p>
        </p:txBody>
      </p:sp>
      <p:sp>
        <p:nvSpPr>
          <p:cNvPr id="6" name="Footer Placeholder 5">
            <a:extLst>
              <a:ext uri="{FF2B5EF4-FFF2-40B4-BE49-F238E27FC236}">
                <a16:creationId xmlns:a16="http://schemas.microsoft.com/office/drawing/2014/main" id="{DD29E13C-EB50-43FD-81E0-4592DCD18F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A74BBE-E724-4323-80AC-287571C266A4}"/>
              </a:ext>
            </a:extLst>
          </p:cNvPr>
          <p:cNvSpPr>
            <a:spLocks noGrp="1"/>
          </p:cNvSpPr>
          <p:nvPr>
            <p:ph type="sldNum" sz="quarter" idx="12"/>
          </p:nvPr>
        </p:nvSpPr>
        <p:spPr/>
        <p:txBody>
          <a:bodyPr/>
          <a:lstStyle/>
          <a:p>
            <a:fld id="{5D2849C6-E34F-48F2-B638-814CB71250D0}" type="slidenum">
              <a:rPr lang="en-US" smtClean="0"/>
              <a:t>‹#›</a:t>
            </a:fld>
            <a:endParaRPr lang="en-US"/>
          </a:p>
        </p:txBody>
      </p:sp>
    </p:spTree>
    <p:extLst>
      <p:ext uri="{BB962C8B-B14F-4D97-AF65-F5344CB8AC3E}">
        <p14:creationId xmlns:p14="http://schemas.microsoft.com/office/powerpoint/2010/main" val="134378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805CEA-C81C-45FC-9A59-D1317854A7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4DE2A5-B276-4F90-A78B-D76628A440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8E486-7C77-422D-9AEC-A93F2707F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7CB2C-C100-49DA-9444-C82ED20FBCF4}" type="datetimeFigureOut">
              <a:rPr lang="en-US" smtClean="0"/>
              <a:t>3/6/2019</a:t>
            </a:fld>
            <a:endParaRPr lang="en-US"/>
          </a:p>
        </p:txBody>
      </p:sp>
      <p:sp>
        <p:nvSpPr>
          <p:cNvPr id="5" name="Footer Placeholder 4">
            <a:extLst>
              <a:ext uri="{FF2B5EF4-FFF2-40B4-BE49-F238E27FC236}">
                <a16:creationId xmlns:a16="http://schemas.microsoft.com/office/drawing/2014/main" id="{4BB8FD5F-ED08-46E7-B5B8-739419A6C1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0F1040-7581-4C0B-9EB5-FB4CD99126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849C6-E34F-48F2-B638-814CB71250D0}" type="slidenum">
              <a:rPr lang="en-US" smtClean="0"/>
              <a:t>‹#›</a:t>
            </a:fld>
            <a:endParaRPr lang="en-US"/>
          </a:p>
        </p:txBody>
      </p:sp>
    </p:spTree>
    <p:extLst>
      <p:ext uri="{BB962C8B-B14F-4D97-AF65-F5344CB8AC3E}">
        <p14:creationId xmlns:p14="http://schemas.microsoft.com/office/powerpoint/2010/main" val="183569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generated with high confidence">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D5B2BC59-134D-4AFC-B52F-67591CAB8762}"/>
              </a:ext>
            </a:extLst>
          </p:cNvPr>
          <p:cNvSpPr>
            <a:spLocks noGrp="1"/>
          </p:cNvSpPr>
          <p:nvPr>
            <p:ph type="ctrTitle"/>
          </p:nvPr>
        </p:nvSpPr>
        <p:spPr>
          <a:xfrm>
            <a:off x="6096000" y="590635"/>
            <a:ext cx="5860026" cy="698095"/>
          </a:xfrm>
        </p:spPr>
        <p:txBody>
          <a:bodyPr vert="horz" lIns="91440" tIns="45720" rIns="91440" bIns="45720" rtlCol="0" anchor="t">
            <a:normAutofit fontScale="90000"/>
          </a:bodyPr>
          <a:lstStyle/>
          <a:p>
            <a:r>
              <a:rPr lang="en-US" dirty="0"/>
              <a:t>#</a:t>
            </a:r>
            <a:r>
              <a:rPr lang="en-US" dirty="0" err="1"/>
              <a:t>PressforProgress</a:t>
            </a:r>
            <a:r>
              <a:rPr lang="en-US" dirty="0"/>
              <a:t> Photo Contest</a:t>
            </a:r>
            <a:br>
              <a:rPr lang="en-US" dirty="0"/>
            </a:br>
            <a:br>
              <a:rPr lang="en-US" dirty="0"/>
            </a:br>
            <a:r>
              <a:rPr lang="en-US" dirty="0"/>
              <a:t>Winners</a:t>
            </a: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tree, outdoor, person, cellphone&#10;&#10;Description generated with very high confidence">
            <a:extLst>
              <a:ext uri="{FF2B5EF4-FFF2-40B4-BE49-F238E27FC236}">
                <a16:creationId xmlns:a16="http://schemas.microsoft.com/office/drawing/2014/main" id="{308359D5-391B-4219-B2C8-8F50AE4BE2A1}"/>
              </a:ext>
            </a:extLst>
          </p:cNvPr>
          <p:cNvPicPr>
            <a:picLocks noChangeAspect="1"/>
          </p:cNvPicPr>
          <p:nvPr/>
        </p:nvPicPr>
        <p:blipFill rotWithShape="1">
          <a:blip r:embed="rId3">
            <a:alphaModFix/>
            <a:extLst/>
          </a:blip>
          <a:srcRect l="15422" r="41128" b="-1"/>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67025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7DF7A95-A1C1-4E94-B91E-17FC88C574A2}"/>
              </a:ext>
            </a:extLst>
          </p:cNvPr>
          <p:cNvSpPr>
            <a:spLocks noGrp="1"/>
          </p:cNvSpPr>
          <p:nvPr>
            <p:ph type="title"/>
          </p:nvPr>
        </p:nvSpPr>
        <p:spPr>
          <a:xfrm>
            <a:off x="1524000" y="1376362"/>
            <a:ext cx="9144000" cy="2603274"/>
          </a:xfrm>
        </p:spPr>
        <p:txBody>
          <a:bodyPr vert="horz" lIns="91440" tIns="45720" rIns="91440" bIns="45720" rtlCol="0" anchor="b">
            <a:normAutofit/>
          </a:bodyPr>
          <a:lstStyle/>
          <a:p>
            <a:pPr algn="ctr"/>
            <a:r>
              <a:rPr lang="en-US" sz="5400" kern="1200" dirty="0">
                <a:solidFill>
                  <a:schemeClr val="tx1"/>
                </a:solidFill>
                <a:latin typeface="+mj-lt"/>
                <a:ea typeface="+mj-ea"/>
                <a:cs typeface="+mj-cs"/>
              </a:rPr>
              <a:t>Above 35</a:t>
            </a:r>
          </a:p>
        </p:txBody>
      </p:sp>
    </p:spTree>
    <p:extLst>
      <p:ext uri="{BB962C8B-B14F-4D97-AF65-F5344CB8AC3E}">
        <p14:creationId xmlns:p14="http://schemas.microsoft.com/office/powerpoint/2010/main" val="2393983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86DA5-946B-4B33-8BE2-2BC855A3F39D}"/>
              </a:ext>
            </a:extLst>
          </p:cNvPr>
          <p:cNvSpPr>
            <a:spLocks noGrp="1"/>
          </p:cNvSpPr>
          <p:nvPr>
            <p:ph type="title"/>
          </p:nvPr>
        </p:nvSpPr>
        <p:spPr/>
        <p:txBody>
          <a:bodyPr/>
          <a:lstStyle/>
          <a:p>
            <a:pPr algn="ctr"/>
            <a:r>
              <a:rPr lang="en-US" b="1" dirty="0"/>
              <a:t>1</a:t>
            </a:r>
            <a:r>
              <a:rPr lang="en-US" b="1" baseline="30000" dirty="0"/>
              <a:t>st</a:t>
            </a:r>
            <a:r>
              <a:rPr lang="en-US" b="1" dirty="0"/>
              <a:t> Place – Ayesha Bulathgama</a:t>
            </a:r>
          </a:p>
        </p:txBody>
      </p:sp>
      <p:pic>
        <p:nvPicPr>
          <p:cNvPr id="3" name="Picture 2" descr="A picture containing sky, outdoor, grass, man&#10;&#10;Description generated with very high confidence">
            <a:extLst>
              <a:ext uri="{FF2B5EF4-FFF2-40B4-BE49-F238E27FC236}">
                <a16:creationId xmlns:a16="http://schemas.microsoft.com/office/drawing/2014/main" id="{E03DD4F8-618A-4EED-958F-71CB72AE04A2}"/>
              </a:ext>
            </a:extLst>
          </p:cNvPr>
          <p:cNvPicPr>
            <a:picLocks noChangeAspect="1"/>
          </p:cNvPicPr>
          <p:nvPr/>
        </p:nvPicPr>
        <p:blipFill>
          <a:blip r:embed="rId2"/>
          <a:stretch>
            <a:fillRect/>
          </a:stretch>
        </p:blipFill>
        <p:spPr>
          <a:xfrm>
            <a:off x="513060" y="1779178"/>
            <a:ext cx="6400800" cy="4267200"/>
          </a:xfrm>
          <a:prstGeom prst="rect">
            <a:avLst/>
          </a:prstGeom>
        </p:spPr>
      </p:pic>
      <p:sp>
        <p:nvSpPr>
          <p:cNvPr id="5" name="TextBox 4">
            <a:extLst>
              <a:ext uri="{FF2B5EF4-FFF2-40B4-BE49-F238E27FC236}">
                <a16:creationId xmlns:a16="http://schemas.microsoft.com/office/drawing/2014/main" id="{D93D558B-5870-4F2D-B7A4-B4736475C7A3}"/>
              </a:ext>
            </a:extLst>
          </p:cNvPr>
          <p:cNvSpPr txBox="1"/>
          <p:nvPr/>
        </p:nvSpPr>
        <p:spPr>
          <a:xfrm>
            <a:off x="7207045" y="1779178"/>
            <a:ext cx="4729315" cy="3108543"/>
          </a:xfrm>
          <a:prstGeom prst="rect">
            <a:avLst/>
          </a:prstGeom>
          <a:noFill/>
        </p:spPr>
        <p:txBody>
          <a:bodyPr wrap="square" rtlCol="0">
            <a:spAutoFit/>
          </a:bodyPr>
          <a:lstStyle/>
          <a:p>
            <a:pPr algn="just"/>
            <a:r>
              <a:rPr lang="en-US" sz="1600" dirty="0"/>
              <a:t>Ayesha Bulathgama started her journey in photography about 5 years ago as a student in the </a:t>
            </a:r>
            <a:r>
              <a:rPr lang="en-US" sz="1600" dirty="0" err="1"/>
              <a:t>Hagoda</a:t>
            </a:r>
            <a:r>
              <a:rPr lang="en-US" sz="1600" dirty="0"/>
              <a:t> School of Photography. After successfully completing a certificate course in photography, she joined the National Photographic Art Society of Sri Lanka and completed a 3-year diploma course in photography last year. Moreover, Ayesha became a member of Photographic Society of Sri Lanka. She currently competes in local and international photographic competitions and has been awarded many times. </a:t>
            </a:r>
            <a:r>
              <a:rPr lang="en-US" dirty="0"/>
              <a:t>  </a:t>
            </a:r>
          </a:p>
          <a:p>
            <a:endParaRPr lang="en-US" dirty="0"/>
          </a:p>
        </p:txBody>
      </p:sp>
      <p:sp>
        <p:nvSpPr>
          <p:cNvPr id="6" name="TextBox 5">
            <a:extLst>
              <a:ext uri="{FF2B5EF4-FFF2-40B4-BE49-F238E27FC236}">
                <a16:creationId xmlns:a16="http://schemas.microsoft.com/office/drawing/2014/main" id="{09BD4967-BFC0-40BD-9562-63D91AA1535D}"/>
              </a:ext>
            </a:extLst>
          </p:cNvPr>
          <p:cNvSpPr txBox="1"/>
          <p:nvPr/>
        </p:nvSpPr>
        <p:spPr>
          <a:xfrm>
            <a:off x="1982091" y="6211669"/>
            <a:ext cx="3480619" cy="646331"/>
          </a:xfrm>
          <a:prstGeom prst="rect">
            <a:avLst/>
          </a:prstGeom>
          <a:noFill/>
        </p:spPr>
        <p:txBody>
          <a:bodyPr wrap="square" rtlCol="0">
            <a:spAutoFit/>
          </a:bodyPr>
          <a:lstStyle/>
          <a:p>
            <a:pPr algn="ctr"/>
            <a:r>
              <a:rPr lang="en-US" b="1" dirty="0"/>
              <a:t>The art of preservation</a:t>
            </a:r>
          </a:p>
          <a:p>
            <a:pPr algn="ctr"/>
            <a:endParaRPr lang="en-US" b="1" dirty="0"/>
          </a:p>
        </p:txBody>
      </p:sp>
    </p:spTree>
    <p:extLst>
      <p:ext uri="{BB962C8B-B14F-4D97-AF65-F5344CB8AC3E}">
        <p14:creationId xmlns:p14="http://schemas.microsoft.com/office/powerpoint/2010/main" val="1799583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66568-8349-4F83-8F1C-73DF88059048}"/>
              </a:ext>
            </a:extLst>
          </p:cNvPr>
          <p:cNvSpPr>
            <a:spLocks noGrp="1"/>
          </p:cNvSpPr>
          <p:nvPr>
            <p:ph type="title"/>
          </p:nvPr>
        </p:nvSpPr>
        <p:spPr/>
        <p:txBody>
          <a:bodyPr/>
          <a:lstStyle/>
          <a:p>
            <a:r>
              <a:rPr lang="en-US" dirty="0"/>
              <a:t>2</a:t>
            </a:r>
            <a:r>
              <a:rPr lang="en-US" baseline="30000" dirty="0"/>
              <a:t>nd</a:t>
            </a:r>
            <a:r>
              <a:rPr lang="en-US" dirty="0"/>
              <a:t> Place -  </a:t>
            </a:r>
            <a:r>
              <a:rPr lang="en-US" dirty="0" err="1"/>
              <a:t>Ranjani</a:t>
            </a:r>
            <a:r>
              <a:rPr lang="en-US" dirty="0"/>
              <a:t> Perera </a:t>
            </a:r>
          </a:p>
        </p:txBody>
      </p:sp>
      <p:pic>
        <p:nvPicPr>
          <p:cNvPr id="3" name="Picture 2" descr="A picture containing building, indoor, fire, room&#10;&#10;Description generated with very high confidence">
            <a:extLst>
              <a:ext uri="{FF2B5EF4-FFF2-40B4-BE49-F238E27FC236}">
                <a16:creationId xmlns:a16="http://schemas.microsoft.com/office/drawing/2014/main" id="{D8EE904B-EFFF-45BB-B9FF-DB944BD0EC6D}"/>
              </a:ext>
            </a:extLst>
          </p:cNvPr>
          <p:cNvPicPr>
            <a:picLocks noChangeAspect="1"/>
          </p:cNvPicPr>
          <p:nvPr/>
        </p:nvPicPr>
        <p:blipFill>
          <a:blip r:embed="rId2"/>
          <a:stretch>
            <a:fillRect/>
          </a:stretch>
        </p:blipFill>
        <p:spPr>
          <a:xfrm flipH="1">
            <a:off x="444909" y="1690688"/>
            <a:ext cx="6502400" cy="3657600"/>
          </a:xfrm>
          <a:prstGeom prst="rect">
            <a:avLst/>
          </a:prstGeom>
        </p:spPr>
      </p:pic>
      <p:sp>
        <p:nvSpPr>
          <p:cNvPr id="5" name="TextBox 4">
            <a:extLst>
              <a:ext uri="{FF2B5EF4-FFF2-40B4-BE49-F238E27FC236}">
                <a16:creationId xmlns:a16="http://schemas.microsoft.com/office/drawing/2014/main" id="{919796EF-DAEA-48F5-8A0B-C514526727FC}"/>
              </a:ext>
            </a:extLst>
          </p:cNvPr>
          <p:cNvSpPr txBox="1"/>
          <p:nvPr/>
        </p:nvSpPr>
        <p:spPr>
          <a:xfrm>
            <a:off x="7207045" y="1690688"/>
            <a:ext cx="4729315" cy="3170099"/>
          </a:xfrm>
          <a:prstGeom prst="rect">
            <a:avLst/>
          </a:prstGeom>
          <a:noFill/>
        </p:spPr>
        <p:txBody>
          <a:bodyPr wrap="square" rtlCol="0">
            <a:spAutoFit/>
          </a:bodyPr>
          <a:lstStyle/>
          <a:p>
            <a:r>
              <a:rPr lang="en-US" sz="1600" dirty="0"/>
              <a:t>Retired official of the Central Bank of Sri Lanka. After a hectic work period at the Central Bank she started to live up to her dream hobby. Since she started photography, she has achieved so many International awards and several Distinctions such </a:t>
            </a:r>
            <a:r>
              <a:rPr lang="en-US" sz="1600" dirty="0" err="1"/>
              <a:t>as,LRPS</a:t>
            </a:r>
            <a:r>
              <a:rPr lang="en-US" sz="1600" dirty="0"/>
              <a:t> from Royal Photographic Society UK, AFIAP from </a:t>
            </a:r>
            <a:r>
              <a:rPr lang="en-US" sz="1600" dirty="0" err="1"/>
              <a:t>Francen</a:t>
            </a:r>
            <a:r>
              <a:rPr lang="en-US" sz="1600" dirty="0"/>
              <a:t>, APSS from Photographic Society of Singapore AICS, ASWAN, LUSPA, of USA, AISF from France, Hon. PESGSPC , Cyprus, AISLP Institute of </a:t>
            </a:r>
            <a:r>
              <a:rPr lang="en-US" sz="1600" dirty="0" err="1"/>
              <a:t>SriLankan</a:t>
            </a:r>
            <a:r>
              <a:rPr lang="en-US" sz="1600" dirty="0"/>
              <a:t> Photographers , ANPAS National Photographic Art Society of Sri Lanka and many other awards</a:t>
            </a:r>
          </a:p>
          <a:p>
            <a:pPr algn="just"/>
            <a:r>
              <a:rPr lang="en-US" sz="1200" dirty="0"/>
              <a:t>  </a:t>
            </a:r>
          </a:p>
          <a:p>
            <a:endParaRPr lang="en-US" sz="1200" dirty="0"/>
          </a:p>
        </p:txBody>
      </p:sp>
      <p:sp>
        <p:nvSpPr>
          <p:cNvPr id="6" name="Text Box 21">
            <a:extLst>
              <a:ext uri="{FF2B5EF4-FFF2-40B4-BE49-F238E27FC236}">
                <a16:creationId xmlns:a16="http://schemas.microsoft.com/office/drawing/2014/main" id="{8974306B-AEF2-464A-AC03-194E416B945C}"/>
              </a:ext>
            </a:extLst>
          </p:cNvPr>
          <p:cNvSpPr txBox="1"/>
          <p:nvPr/>
        </p:nvSpPr>
        <p:spPr>
          <a:xfrm>
            <a:off x="1761408" y="5495515"/>
            <a:ext cx="2730500" cy="311150"/>
          </a:xfrm>
          <a:prstGeom prst="rect">
            <a:avLst/>
          </a:prstGeom>
          <a:no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Carving out a livelihood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644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E1000-E422-4C7F-B596-A149179EC46A}"/>
              </a:ext>
            </a:extLst>
          </p:cNvPr>
          <p:cNvSpPr>
            <a:spLocks noGrp="1"/>
          </p:cNvSpPr>
          <p:nvPr>
            <p:ph type="title"/>
          </p:nvPr>
        </p:nvSpPr>
        <p:spPr/>
        <p:txBody>
          <a:bodyPr/>
          <a:lstStyle/>
          <a:p>
            <a:r>
              <a:rPr lang="en-US" dirty="0"/>
              <a:t>3</a:t>
            </a:r>
            <a:r>
              <a:rPr lang="en-US" baseline="30000" dirty="0"/>
              <a:t>rd</a:t>
            </a:r>
            <a:r>
              <a:rPr lang="en-US" dirty="0"/>
              <a:t> Place – Indunil Usgoda Arachchi </a:t>
            </a:r>
          </a:p>
        </p:txBody>
      </p:sp>
      <p:pic>
        <p:nvPicPr>
          <p:cNvPr id="3" name="Picture 2" descr="A picture containing person, building, sitting, table&#10;&#10;Description generated with very high confidence">
            <a:extLst>
              <a:ext uri="{FF2B5EF4-FFF2-40B4-BE49-F238E27FC236}">
                <a16:creationId xmlns:a16="http://schemas.microsoft.com/office/drawing/2014/main" id="{F596E6A4-773B-4925-A7A6-5A629EC1A797}"/>
              </a:ext>
            </a:extLst>
          </p:cNvPr>
          <p:cNvPicPr>
            <a:picLocks noChangeAspect="1"/>
          </p:cNvPicPr>
          <p:nvPr/>
        </p:nvPicPr>
        <p:blipFill>
          <a:blip r:embed="rId2"/>
          <a:stretch>
            <a:fillRect/>
          </a:stretch>
        </p:blipFill>
        <p:spPr>
          <a:xfrm>
            <a:off x="541723" y="1958442"/>
            <a:ext cx="6400800" cy="4267199"/>
          </a:xfrm>
          <a:prstGeom prst="rect">
            <a:avLst/>
          </a:prstGeom>
        </p:spPr>
      </p:pic>
      <p:sp>
        <p:nvSpPr>
          <p:cNvPr id="4" name="TextBox 3">
            <a:extLst>
              <a:ext uri="{FF2B5EF4-FFF2-40B4-BE49-F238E27FC236}">
                <a16:creationId xmlns:a16="http://schemas.microsoft.com/office/drawing/2014/main" id="{1C2CA1D2-7632-4D87-9A03-C5805A472141}"/>
              </a:ext>
            </a:extLst>
          </p:cNvPr>
          <p:cNvSpPr txBox="1"/>
          <p:nvPr/>
        </p:nvSpPr>
        <p:spPr>
          <a:xfrm>
            <a:off x="7020011" y="2162103"/>
            <a:ext cx="3287730" cy="646331"/>
          </a:xfrm>
          <a:prstGeom prst="rect">
            <a:avLst/>
          </a:prstGeom>
          <a:noFill/>
        </p:spPr>
        <p:txBody>
          <a:bodyPr wrap="square" rtlCol="0">
            <a:spAutoFit/>
          </a:bodyPr>
          <a:lstStyle/>
          <a:p>
            <a:endParaRPr lang="en-US" dirty="0"/>
          </a:p>
          <a:p>
            <a:endParaRPr lang="en-US" dirty="0"/>
          </a:p>
        </p:txBody>
      </p:sp>
      <p:sp>
        <p:nvSpPr>
          <p:cNvPr id="5" name="TextBox 4">
            <a:extLst>
              <a:ext uri="{FF2B5EF4-FFF2-40B4-BE49-F238E27FC236}">
                <a16:creationId xmlns:a16="http://schemas.microsoft.com/office/drawing/2014/main" id="{82207D8D-F0D4-4CA5-AD70-F75E9C7EF65A}"/>
              </a:ext>
            </a:extLst>
          </p:cNvPr>
          <p:cNvSpPr txBox="1"/>
          <p:nvPr/>
        </p:nvSpPr>
        <p:spPr>
          <a:xfrm>
            <a:off x="7020011" y="1958442"/>
            <a:ext cx="4729315" cy="2031325"/>
          </a:xfrm>
          <a:prstGeom prst="rect">
            <a:avLst/>
          </a:prstGeom>
          <a:noFill/>
        </p:spPr>
        <p:txBody>
          <a:bodyPr wrap="square" rtlCol="0">
            <a:spAutoFit/>
          </a:bodyPr>
          <a:lstStyle/>
          <a:p>
            <a:r>
              <a:rPr lang="en-US" sz="1600" dirty="0"/>
              <a:t>Indunil Usgoda Arachchi is a journalist for the </a:t>
            </a:r>
            <a:r>
              <a:rPr lang="en-US" sz="1600" dirty="0" err="1"/>
              <a:t>Ravaya</a:t>
            </a:r>
            <a:r>
              <a:rPr lang="en-US" sz="1600" dirty="0"/>
              <a:t> newspaper. Her home town is </a:t>
            </a:r>
            <a:r>
              <a:rPr lang="en-US" sz="1600" dirty="0" err="1"/>
              <a:t>Matara</a:t>
            </a:r>
            <a:r>
              <a:rPr lang="en-US" sz="1600" dirty="0"/>
              <a:t>, Southern province in Sri Lanka. She is studying for the Bachelor of Technology in Film and Television Production Technology at University of Vocational Technology, Sri Lanka. She works hard to give voice to marginalized groups through her reporting </a:t>
            </a:r>
          </a:p>
          <a:p>
            <a:endParaRPr lang="en-US" sz="1400" dirty="0"/>
          </a:p>
        </p:txBody>
      </p:sp>
      <p:sp>
        <p:nvSpPr>
          <p:cNvPr id="6" name="Rectangle 5">
            <a:extLst>
              <a:ext uri="{FF2B5EF4-FFF2-40B4-BE49-F238E27FC236}">
                <a16:creationId xmlns:a16="http://schemas.microsoft.com/office/drawing/2014/main" id="{6AE6749C-420D-4008-9349-5775A33BAE61}"/>
              </a:ext>
            </a:extLst>
          </p:cNvPr>
          <p:cNvSpPr/>
          <p:nvPr/>
        </p:nvSpPr>
        <p:spPr>
          <a:xfrm>
            <a:off x="2367110" y="6305836"/>
            <a:ext cx="1853392" cy="375552"/>
          </a:xfrm>
          <a:prstGeom prst="rect">
            <a:avLst/>
          </a:prstGeom>
        </p:spPr>
        <p:txBody>
          <a:bodyPr wrap="none">
            <a:spAutoFit/>
          </a:bodyPr>
          <a:lstStyle/>
          <a:p>
            <a:pPr algn="ctr">
              <a:lnSpc>
                <a:spcPct val="107000"/>
              </a:lnSpc>
              <a:spcAft>
                <a:spcPts val="800"/>
              </a:spcAft>
            </a:pPr>
            <a:r>
              <a:rPr lang="en-US" b="1" dirty="0">
                <a:ea typeface="Calibri" panose="020F0502020204030204" pitchFamily="34" charset="0"/>
                <a:cs typeface="Times New Roman" panose="02020603050405020304" pitchFamily="18" charset="0"/>
              </a:rPr>
              <a:t>The art of living II</a:t>
            </a:r>
            <a:endParaRPr lang="en-US" sz="16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2584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1B7BB20-7373-4EC5-A21D-FEBD06452DF7}"/>
              </a:ext>
            </a:extLst>
          </p:cNvPr>
          <p:cNvSpPr>
            <a:spLocks noGrp="1"/>
          </p:cNvSpPr>
          <p:nvPr>
            <p:ph type="title"/>
          </p:nvPr>
        </p:nvSpPr>
        <p:spPr>
          <a:xfrm>
            <a:off x="1524000" y="1376362"/>
            <a:ext cx="9144000" cy="2603274"/>
          </a:xfrm>
        </p:spPr>
        <p:txBody>
          <a:bodyPr vert="horz" lIns="91440" tIns="45720" rIns="91440" bIns="45720" rtlCol="0" anchor="b">
            <a:normAutofit/>
          </a:bodyPr>
          <a:lstStyle/>
          <a:p>
            <a:pPr algn="ctr"/>
            <a:r>
              <a:rPr lang="en-US" sz="5400" kern="1200" dirty="0">
                <a:solidFill>
                  <a:schemeClr val="tx1"/>
                </a:solidFill>
                <a:latin typeface="+mj-lt"/>
                <a:ea typeface="+mj-ea"/>
                <a:cs typeface="+mj-cs"/>
              </a:rPr>
              <a:t>Below 35</a:t>
            </a:r>
          </a:p>
        </p:txBody>
      </p:sp>
      <p:sp>
        <p:nvSpPr>
          <p:cNvPr id="2" name="Date Placeholder 1">
            <a:extLst>
              <a:ext uri="{FF2B5EF4-FFF2-40B4-BE49-F238E27FC236}">
                <a16:creationId xmlns:a16="http://schemas.microsoft.com/office/drawing/2014/main" id="{E1B0F95E-F215-4AE1-93A0-B31F9E448E69}"/>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78B1225C-A326-43F6-99D9-A073D5261568}" type="datetime1">
              <a:rPr lang="en-US">
                <a:solidFill>
                  <a:srgbClr val="898989"/>
                </a:solidFill>
              </a:rPr>
              <a:pPr>
                <a:spcAft>
                  <a:spcPts val="600"/>
                </a:spcAft>
              </a:pPr>
              <a:t>3/6/2019</a:t>
            </a:fld>
            <a:endParaRPr lang="en-US">
              <a:solidFill>
                <a:srgbClr val="898989"/>
              </a:solidFill>
            </a:endParaRPr>
          </a:p>
        </p:txBody>
      </p:sp>
      <p:sp>
        <p:nvSpPr>
          <p:cNvPr id="3" name="Footer Placeholder 2">
            <a:extLst>
              <a:ext uri="{FF2B5EF4-FFF2-40B4-BE49-F238E27FC236}">
                <a16:creationId xmlns:a16="http://schemas.microsoft.com/office/drawing/2014/main" id="{203E5C42-CF95-4580-8648-C585C25851B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ADD A FOOTER</a:t>
            </a:r>
          </a:p>
        </p:txBody>
      </p:sp>
      <p:sp>
        <p:nvSpPr>
          <p:cNvPr id="4" name="Slide Number Placeholder 3">
            <a:extLst>
              <a:ext uri="{FF2B5EF4-FFF2-40B4-BE49-F238E27FC236}">
                <a16:creationId xmlns:a16="http://schemas.microsoft.com/office/drawing/2014/main" id="{D2E01694-58DE-4723-8112-79BB4668159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CE5352E-9B9F-4EDC-8769-7FA3D3F814C7}" type="slidenum">
              <a:rPr lang="en-US">
                <a:solidFill>
                  <a:srgbClr val="898989"/>
                </a:solidFill>
              </a:rPr>
              <a:pPr>
                <a:spcAft>
                  <a:spcPts val="600"/>
                </a:spcAft>
              </a:pPr>
              <a:t>6</a:t>
            </a:fld>
            <a:endParaRPr lang="en-US">
              <a:solidFill>
                <a:srgbClr val="898989"/>
              </a:solidFill>
            </a:endParaRPr>
          </a:p>
        </p:txBody>
      </p:sp>
    </p:spTree>
    <p:extLst>
      <p:ext uri="{BB962C8B-B14F-4D97-AF65-F5344CB8AC3E}">
        <p14:creationId xmlns:p14="http://schemas.microsoft.com/office/powerpoint/2010/main" val="353846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6BAC-CAB5-48DE-B188-352CB2265B0F}"/>
              </a:ext>
            </a:extLst>
          </p:cNvPr>
          <p:cNvSpPr>
            <a:spLocks noGrp="1"/>
          </p:cNvSpPr>
          <p:nvPr>
            <p:ph type="title"/>
          </p:nvPr>
        </p:nvSpPr>
        <p:spPr/>
        <p:txBody>
          <a:bodyPr/>
          <a:lstStyle/>
          <a:p>
            <a:r>
              <a:rPr lang="en-US" dirty="0"/>
              <a:t>1</a:t>
            </a:r>
            <a:r>
              <a:rPr lang="en-US" baseline="30000" dirty="0"/>
              <a:t>st</a:t>
            </a:r>
            <a:r>
              <a:rPr lang="en-US" dirty="0"/>
              <a:t> Place – Nayomi Thomas</a:t>
            </a:r>
          </a:p>
        </p:txBody>
      </p:sp>
      <p:pic>
        <p:nvPicPr>
          <p:cNvPr id="3" name="Picture 2">
            <a:hlinkClick r:id="" action="ppaction://noaction"/>
            <a:extLst>
              <a:ext uri="{FF2B5EF4-FFF2-40B4-BE49-F238E27FC236}">
                <a16:creationId xmlns:a16="http://schemas.microsoft.com/office/drawing/2014/main" id="{850A8639-7A50-4969-834B-533BA5E91AEA}"/>
              </a:ext>
            </a:extLst>
          </p:cNvPr>
          <p:cNvPicPr>
            <a:picLocks noChangeAspect="1"/>
          </p:cNvPicPr>
          <p:nvPr/>
        </p:nvPicPr>
        <p:blipFill>
          <a:blip r:embed="rId2"/>
          <a:stretch>
            <a:fillRect/>
          </a:stretch>
        </p:blipFill>
        <p:spPr>
          <a:xfrm>
            <a:off x="568756" y="2027226"/>
            <a:ext cx="6400800" cy="4267199"/>
          </a:xfrm>
          <a:prstGeom prst="rect">
            <a:avLst/>
          </a:prstGeom>
        </p:spPr>
      </p:pic>
      <p:sp>
        <p:nvSpPr>
          <p:cNvPr id="5" name="TextBox 4">
            <a:extLst>
              <a:ext uri="{FF2B5EF4-FFF2-40B4-BE49-F238E27FC236}">
                <a16:creationId xmlns:a16="http://schemas.microsoft.com/office/drawing/2014/main" id="{BCCEEDFA-7F22-4469-8A31-93A16AF8F2E6}"/>
              </a:ext>
            </a:extLst>
          </p:cNvPr>
          <p:cNvSpPr txBox="1"/>
          <p:nvPr/>
        </p:nvSpPr>
        <p:spPr>
          <a:xfrm>
            <a:off x="7051245" y="2027226"/>
            <a:ext cx="4729315" cy="2062103"/>
          </a:xfrm>
          <a:prstGeom prst="rect">
            <a:avLst/>
          </a:prstGeom>
          <a:noFill/>
        </p:spPr>
        <p:txBody>
          <a:bodyPr wrap="square" rtlCol="0">
            <a:spAutoFit/>
          </a:bodyPr>
          <a:lstStyle/>
          <a:p>
            <a:pPr lvl="0"/>
            <a:r>
              <a:rPr lang="en-US" sz="1600" dirty="0"/>
              <a:t>Born in 1983 in </a:t>
            </a:r>
            <a:r>
              <a:rPr lang="en-US" sz="1600" dirty="0" err="1"/>
              <a:t>Teldeniya</a:t>
            </a:r>
            <a:r>
              <a:rPr lang="en-US" sz="1600" dirty="0"/>
              <a:t> , Nayomi Thomas studied at Girls’ High School – Kandy. She is currently working as an Executive Company attached to a group of Companies based in Colombo. She started photography as a hobby in 2013. Interested in street photography she loves capturing moods of people. Her favorite place to take photographs is upcountry – Nuwara </a:t>
            </a:r>
            <a:r>
              <a:rPr lang="en-US" sz="1600" dirty="0" err="1"/>
              <a:t>Eliya</a:t>
            </a:r>
            <a:r>
              <a:rPr lang="en-US" sz="1600" dirty="0"/>
              <a:t>, especially in the tea estates.</a:t>
            </a:r>
          </a:p>
        </p:txBody>
      </p:sp>
      <p:sp>
        <p:nvSpPr>
          <p:cNvPr id="6" name="Text Box 58">
            <a:extLst>
              <a:ext uri="{FF2B5EF4-FFF2-40B4-BE49-F238E27FC236}">
                <a16:creationId xmlns:a16="http://schemas.microsoft.com/office/drawing/2014/main" id="{6FD253AF-F03D-4479-8063-640E1555A4B9}"/>
              </a:ext>
            </a:extLst>
          </p:cNvPr>
          <p:cNvSpPr txBox="1"/>
          <p:nvPr/>
        </p:nvSpPr>
        <p:spPr>
          <a:xfrm>
            <a:off x="2488995" y="6337300"/>
            <a:ext cx="2730500" cy="311150"/>
          </a:xfrm>
          <a:prstGeom prst="rect">
            <a:avLst/>
          </a:prstGeom>
          <a:no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Morning March</a:t>
            </a: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3695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BF21-5CFE-4CFE-BD49-4F2B4BAB84AB}"/>
              </a:ext>
            </a:extLst>
          </p:cNvPr>
          <p:cNvSpPr>
            <a:spLocks noGrp="1"/>
          </p:cNvSpPr>
          <p:nvPr>
            <p:ph type="title"/>
          </p:nvPr>
        </p:nvSpPr>
        <p:spPr/>
        <p:txBody>
          <a:bodyPr/>
          <a:lstStyle/>
          <a:p>
            <a:r>
              <a:rPr lang="en-US" baseline="30000" dirty="0"/>
              <a:t>2rd</a:t>
            </a:r>
            <a:r>
              <a:rPr lang="en-US" dirty="0"/>
              <a:t> Place – </a:t>
            </a:r>
            <a:r>
              <a:rPr lang="en-US" dirty="0" err="1"/>
              <a:t>Sahanaya</a:t>
            </a:r>
            <a:r>
              <a:rPr lang="en-US" dirty="0"/>
              <a:t> Perera</a:t>
            </a:r>
          </a:p>
        </p:txBody>
      </p:sp>
      <p:pic>
        <p:nvPicPr>
          <p:cNvPr id="3" name="Picture 2" descr="A person standing next to a body of water&#10;&#10;Description generated with very high confidence">
            <a:extLst>
              <a:ext uri="{FF2B5EF4-FFF2-40B4-BE49-F238E27FC236}">
                <a16:creationId xmlns:a16="http://schemas.microsoft.com/office/drawing/2014/main" id="{6CE1AF31-125F-4656-B03C-E578954ECAA1}"/>
              </a:ext>
            </a:extLst>
          </p:cNvPr>
          <p:cNvPicPr>
            <a:picLocks noChangeAspect="1"/>
          </p:cNvPicPr>
          <p:nvPr/>
        </p:nvPicPr>
        <p:blipFill>
          <a:blip r:embed="rId2"/>
          <a:stretch>
            <a:fillRect/>
          </a:stretch>
        </p:blipFill>
        <p:spPr>
          <a:xfrm>
            <a:off x="344044" y="1690688"/>
            <a:ext cx="6400800" cy="4267200"/>
          </a:xfrm>
          <a:prstGeom prst="rect">
            <a:avLst/>
          </a:prstGeom>
        </p:spPr>
      </p:pic>
      <p:sp>
        <p:nvSpPr>
          <p:cNvPr id="5" name="TextBox 4">
            <a:extLst>
              <a:ext uri="{FF2B5EF4-FFF2-40B4-BE49-F238E27FC236}">
                <a16:creationId xmlns:a16="http://schemas.microsoft.com/office/drawing/2014/main" id="{08464EDF-7E72-4273-B8B2-68E5DC134963}"/>
              </a:ext>
            </a:extLst>
          </p:cNvPr>
          <p:cNvSpPr txBox="1"/>
          <p:nvPr/>
        </p:nvSpPr>
        <p:spPr>
          <a:xfrm>
            <a:off x="6843337" y="1690688"/>
            <a:ext cx="4729315" cy="2800767"/>
          </a:xfrm>
          <a:prstGeom prst="rect">
            <a:avLst/>
          </a:prstGeom>
          <a:noFill/>
        </p:spPr>
        <p:txBody>
          <a:bodyPr wrap="square" rtlCol="0">
            <a:spAutoFit/>
          </a:bodyPr>
          <a:lstStyle/>
          <a:p>
            <a:r>
              <a:rPr lang="en-US" sz="1600" dirty="0"/>
              <a:t>Shanaya Perera is a 17 years old student of St. Bridget’s Convent. Currently She studies for A/level in Art stream and wishes to qualify in Law studies with Economics. She is a school prefect, the president of the Photographic club and Secretary, </a:t>
            </a:r>
            <a:r>
              <a:rPr lang="en-US" sz="1600" dirty="0" err="1"/>
              <a:t>ModelUN</a:t>
            </a:r>
            <a:r>
              <a:rPr lang="en-US" sz="1600" dirty="0"/>
              <a:t>. Photography is something very close to her and her sister because of a project called “photocause.lk”, a cancer engagement project. They believe photography can make people view the world differently.</a:t>
            </a:r>
          </a:p>
          <a:p>
            <a:pPr algn="just"/>
            <a:r>
              <a:rPr lang="en-US" sz="1600" dirty="0"/>
              <a:t> </a:t>
            </a:r>
          </a:p>
          <a:p>
            <a:endParaRPr lang="en-US" sz="1600" dirty="0"/>
          </a:p>
        </p:txBody>
      </p:sp>
      <p:sp>
        <p:nvSpPr>
          <p:cNvPr id="6" name="Rectangle 5">
            <a:extLst>
              <a:ext uri="{FF2B5EF4-FFF2-40B4-BE49-F238E27FC236}">
                <a16:creationId xmlns:a16="http://schemas.microsoft.com/office/drawing/2014/main" id="{E5A67357-25C1-4273-AF75-C58FEFD067AE}"/>
              </a:ext>
            </a:extLst>
          </p:cNvPr>
          <p:cNvSpPr/>
          <p:nvPr/>
        </p:nvSpPr>
        <p:spPr>
          <a:xfrm>
            <a:off x="3179250" y="6117323"/>
            <a:ext cx="543739" cy="375552"/>
          </a:xfrm>
          <a:prstGeom prst="rect">
            <a:avLst/>
          </a:prstGeom>
        </p:spPr>
        <p:txBody>
          <a:bodyPr wrap="none">
            <a:spAutoFit/>
          </a:bodyPr>
          <a:lstStyle/>
          <a:p>
            <a:pPr algn="ct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Salt</a:t>
            </a:r>
          </a:p>
        </p:txBody>
      </p:sp>
    </p:spTree>
    <p:extLst>
      <p:ext uri="{BB962C8B-B14F-4D97-AF65-F5344CB8AC3E}">
        <p14:creationId xmlns:p14="http://schemas.microsoft.com/office/powerpoint/2010/main" val="1787924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C13A-AE32-4A6D-B851-BF621B5C9301}"/>
              </a:ext>
            </a:extLst>
          </p:cNvPr>
          <p:cNvSpPr>
            <a:spLocks noGrp="1"/>
          </p:cNvSpPr>
          <p:nvPr>
            <p:ph type="title"/>
          </p:nvPr>
        </p:nvSpPr>
        <p:spPr/>
        <p:txBody>
          <a:bodyPr/>
          <a:lstStyle/>
          <a:p>
            <a:r>
              <a:rPr lang="en-US" dirty="0"/>
              <a:t>3</a:t>
            </a:r>
            <a:r>
              <a:rPr lang="en-US" baseline="30000" dirty="0"/>
              <a:t>rd</a:t>
            </a:r>
            <a:r>
              <a:rPr lang="en-US" dirty="0"/>
              <a:t> Place – Nethmie Ranasinghe</a:t>
            </a:r>
          </a:p>
        </p:txBody>
      </p:sp>
      <p:pic>
        <p:nvPicPr>
          <p:cNvPr id="3" name="Picture 2" descr="A picture containing man, building&#10;&#10;Description generated with high confidence">
            <a:extLst>
              <a:ext uri="{FF2B5EF4-FFF2-40B4-BE49-F238E27FC236}">
                <a16:creationId xmlns:a16="http://schemas.microsoft.com/office/drawing/2014/main" id="{E85A6A98-D46F-4D16-8B61-90A5C8DFB9A9}"/>
              </a:ext>
            </a:extLst>
          </p:cNvPr>
          <p:cNvPicPr>
            <a:picLocks noChangeAspect="1"/>
          </p:cNvPicPr>
          <p:nvPr/>
        </p:nvPicPr>
        <p:blipFill>
          <a:blip r:embed="rId2"/>
          <a:stretch>
            <a:fillRect/>
          </a:stretch>
        </p:blipFill>
        <p:spPr>
          <a:xfrm>
            <a:off x="759540" y="1826868"/>
            <a:ext cx="6400800" cy="3600450"/>
          </a:xfrm>
          <a:prstGeom prst="rect">
            <a:avLst/>
          </a:prstGeom>
        </p:spPr>
      </p:pic>
      <p:sp>
        <p:nvSpPr>
          <p:cNvPr id="5" name="TextBox 4">
            <a:extLst>
              <a:ext uri="{FF2B5EF4-FFF2-40B4-BE49-F238E27FC236}">
                <a16:creationId xmlns:a16="http://schemas.microsoft.com/office/drawing/2014/main" id="{B425647B-D0D9-4912-B59C-8A1C68A29721}"/>
              </a:ext>
            </a:extLst>
          </p:cNvPr>
          <p:cNvSpPr txBox="1"/>
          <p:nvPr/>
        </p:nvSpPr>
        <p:spPr>
          <a:xfrm>
            <a:off x="7364362" y="1826868"/>
            <a:ext cx="4729315" cy="2554545"/>
          </a:xfrm>
          <a:prstGeom prst="rect">
            <a:avLst/>
          </a:prstGeom>
          <a:noFill/>
        </p:spPr>
        <p:txBody>
          <a:bodyPr wrap="square" rtlCol="0">
            <a:spAutoFit/>
          </a:bodyPr>
          <a:lstStyle/>
          <a:p>
            <a:r>
              <a:rPr lang="en-US" sz="1600" dirty="0"/>
              <a:t>Nethmie Ranasinghe is currently studying for her attorneys at Sri Lanka Law College. She is currently working as a trainee at </a:t>
            </a:r>
            <a:r>
              <a:rPr lang="en-US" sz="1600" dirty="0" err="1"/>
              <a:t>LegalBase</a:t>
            </a:r>
            <a:r>
              <a:rPr lang="en-US" sz="1600" dirty="0"/>
              <a:t>- Colombo.  She is an amateur photographer who practices photography as a hobby. She loves to capture moments and life. The theme of this competition encouraged her to participate as  it's a topic of research interest and she believes in the cause. </a:t>
            </a:r>
          </a:p>
          <a:p>
            <a:pPr algn="just"/>
            <a:r>
              <a:rPr lang="en-US" sz="1600" dirty="0"/>
              <a:t>  </a:t>
            </a:r>
          </a:p>
          <a:p>
            <a:endParaRPr lang="en-US" sz="1600" dirty="0"/>
          </a:p>
        </p:txBody>
      </p:sp>
      <p:sp>
        <p:nvSpPr>
          <p:cNvPr id="6" name="Text Box 60">
            <a:extLst>
              <a:ext uri="{FF2B5EF4-FFF2-40B4-BE49-F238E27FC236}">
                <a16:creationId xmlns:a16="http://schemas.microsoft.com/office/drawing/2014/main" id="{BFDFC304-9781-4F61-AE2B-4A3FF50D5B97}"/>
              </a:ext>
            </a:extLst>
          </p:cNvPr>
          <p:cNvSpPr txBox="1"/>
          <p:nvPr/>
        </p:nvSpPr>
        <p:spPr>
          <a:xfrm>
            <a:off x="2420170" y="5790483"/>
            <a:ext cx="2730500" cy="311150"/>
          </a:xfrm>
          <a:prstGeom prst="rect">
            <a:avLst/>
          </a:prstGeom>
          <a:no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Breaking new ground </a:t>
            </a: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76550423"/>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487</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#PressforProgress Photo Contest  Winners</vt:lpstr>
      <vt:lpstr>Above 35</vt:lpstr>
      <vt:lpstr>1st Place – Ayesha Bulathgama</vt:lpstr>
      <vt:lpstr>2nd Place -  Ranjani Perera </vt:lpstr>
      <vt:lpstr>3rd Place – Indunil Usgoda Arachchi </vt:lpstr>
      <vt:lpstr>Below 35</vt:lpstr>
      <vt:lpstr>1st Place – Nayomi Thomas</vt:lpstr>
      <vt:lpstr>2rd Place – Sahanaya Perera</vt:lpstr>
      <vt:lpstr>3rd Place – Nethmie Ranasinghe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Samitha Darshanika Senadheera</dc:creator>
  <cp:lastModifiedBy>Samitha Darshanika Senadheera</cp:lastModifiedBy>
  <cp:revision>23</cp:revision>
  <dcterms:created xsi:type="dcterms:W3CDTF">2018-11-22T05:01:47Z</dcterms:created>
  <dcterms:modified xsi:type="dcterms:W3CDTF">2019-03-06T13:50:18Z</dcterms:modified>
</cp:coreProperties>
</file>