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21"/>
  </p:notesMasterIdLst>
  <p:handoutMasterIdLst>
    <p:handoutMasterId r:id="rId22"/>
  </p:handoutMasterIdLst>
  <p:sldIdLst>
    <p:sldId id="256" r:id="rId3"/>
    <p:sldId id="1215" r:id="rId4"/>
    <p:sldId id="1207" r:id="rId5"/>
    <p:sldId id="287" r:id="rId6"/>
    <p:sldId id="301" r:id="rId7"/>
    <p:sldId id="303" r:id="rId8"/>
    <p:sldId id="1214" r:id="rId9"/>
    <p:sldId id="302" r:id="rId10"/>
    <p:sldId id="1216" r:id="rId11"/>
    <p:sldId id="304" r:id="rId12"/>
    <p:sldId id="296" r:id="rId13"/>
    <p:sldId id="1208" r:id="rId14"/>
    <p:sldId id="1209" r:id="rId15"/>
    <p:sldId id="1213" r:id="rId16"/>
    <p:sldId id="1211" r:id="rId17"/>
    <p:sldId id="293" r:id="rId18"/>
    <p:sldId id="291" r:id="rId19"/>
    <p:sldId id="277" r:id="rId20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Alexandra Watkins" initials="JAW" lastIdx="1" clrIdx="0">
    <p:extLst>
      <p:ext uri="{19B8F6BF-5375-455C-9EA6-DF929625EA0E}">
        <p15:presenceInfo xmlns:p15="http://schemas.microsoft.com/office/powerpoint/2012/main" userId="S::jwatkins@worldbank.org::ebf7e4f8-4be4-40f6-8945-36d271c2a5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5ACE0-22B1-40BD-9B24-2E846C023904}" v="30" dt="2023-05-02T16:30:20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3666" autoAdjust="0"/>
  </p:normalViewPr>
  <p:slideViewPr>
    <p:cSldViewPr snapToGrid="0" snapToObjects="1" showGuides="1">
      <p:cViewPr>
        <p:scale>
          <a:sx n="140" d="100"/>
          <a:sy n="140" d="100"/>
        </p:scale>
        <p:origin x="948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Andrews" userId="3547563e-4d3b-4e00-b8e8-0b86b2c5af9a" providerId="ADAL" clId="{CFE5ACE0-22B1-40BD-9B24-2E846C023904}"/>
    <pc:docChg chg="undo custSel addSld delSld modSld sldOrd delMainMaster modNotesMaster modHandout">
      <pc:chgData name="Donna Andrews" userId="3547563e-4d3b-4e00-b8e8-0b86b2c5af9a" providerId="ADAL" clId="{CFE5ACE0-22B1-40BD-9B24-2E846C023904}" dt="2023-05-02T16:30:09.169" v="4360" actId="6549"/>
      <pc:docMkLst>
        <pc:docMk/>
      </pc:docMkLst>
      <pc:sldChg chg="delSp modSp mod">
        <pc:chgData name="Donna Andrews" userId="3547563e-4d3b-4e00-b8e8-0b86b2c5af9a" providerId="ADAL" clId="{CFE5ACE0-22B1-40BD-9B24-2E846C023904}" dt="2023-04-30T01:47:29.382" v="1967" actId="1076"/>
        <pc:sldMkLst>
          <pc:docMk/>
          <pc:sldMk cId="0" sldId="256"/>
        </pc:sldMkLst>
        <pc:spChg chg="mod">
          <ac:chgData name="Donna Andrews" userId="3547563e-4d3b-4e00-b8e8-0b86b2c5af9a" providerId="ADAL" clId="{CFE5ACE0-22B1-40BD-9B24-2E846C023904}" dt="2023-04-30T01:47:29.382" v="1967" actId="1076"/>
          <ac:spMkLst>
            <pc:docMk/>
            <pc:sldMk cId="0" sldId="256"/>
            <ac:spMk id="4" creationId="{E36A239A-B991-4656-B9BA-26E8DA9320F6}"/>
          </ac:spMkLst>
        </pc:spChg>
        <pc:spChg chg="del mod">
          <ac:chgData name="Donna Andrews" userId="3547563e-4d3b-4e00-b8e8-0b86b2c5af9a" providerId="ADAL" clId="{CFE5ACE0-22B1-40BD-9B24-2E846C023904}" dt="2023-04-30T01:47:11.300" v="1923" actId="478"/>
          <ac:spMkLst>
            <pc:docMk/>
            <pc:sldMk cId="0" sldId="256"/>
            <ac:spMk id="12293" creationId="{00000000-0000-0000-0000-000000000000}"/>
          </ac:spMkLst>
        </pc:spChg>
        <pc:picChg chg="del">
          <ac:chgData name="Donna Andrews" userId="3547563e-4d3b-4e00-b8e8-0b86b2c5af9a" providerId="ADAL" clId="{CFE5ACE0-22B1-40BD-9B24-2E846C023904}" dt="2023-04-28T15:44:10.386" v="16" actId="478"/>
          <ac:picMkLst>
            <pc:docMk/>
            <pc:sldMk cId="0" sldId="256"/>
            <ac:picMk id="5" creationId="{19D737DF-D886-438C-BE23-5204D17E7C30}"/>
          </ac:picMkLst>
        </pc:picChg>
        <pc:picChg chg="del">
          <ac:chgData name="Donna Andrews" userId="3547563e-4d3b-4e00-b8e8-0b86b2c5af9a" providerId="ADAL" clId="{CFE5ACE0-22B1-40BD-9B24-2E846C023904}" dt="2023-04-28T15:27:24.873" v="13" actId="478"/>
          <ac:picMkLst>
            <pc:docMk/>
            <pc:sldMk cId="0" sldId="256"/>
            <ac:picMk id="7" creationId="{4D675892-6431-457C-ACCE-804F9D2C83D4}"/>
          </ac:picMkLst>
        </pc:picChg>
      </pc:sldChg>
      <pc:sldChg chg="delSp mod">
        <pc:chgData name="Donna Andrews" userId="3547563e-4d3b-4e00-b8e8-0b86b2c5af9a" providerId="ADAL" clId="{CFE5ACE0-22B1-40BD-9B24-2E846C023904}" dt="2023-04-28T16:40:52.005" v="945" actId="478"/>
        <pc:sldMkLst>
          <pc:docMk/>
          <pc:sldMk cId="518318841" sldId="277"/>
        </pc:sldMkLst>
        <pc:picChg chg="del">
          <ac:chgData name="Donna Andrews" userId="3547563e-4d3b-4e00-b8e8-0b86b2c5af9a" providerId="ADAL" clId="{CFE5ACE0-22B1-40BD-9B24-2E846C023904}" dt="2023-04-28T16:40:52.005" v="945" actId="478"/>
          <ac:picMkLst>
            <pc:docMk/>
            <pc:sldMk cId="518318841" sldId="277"/>
            <ac:picMk id="3" creationId="{EB0650BE-829D-43EA-8FE1-86DF42DC2E4A}"/>
          </ac:picMkLst>
        </pc:picChg>
      </pc:sldChg>
      <pc:sldChg chg="del">
        <pc:chgData name="Donna Andrews" userId="3547563e-4d3b-4e00-b8e8-0b86b2c5af9a" providerId="ADAL" clId="{CFE5ACE0-22B1-40BD-9B24-2E846C023904}" dt="2023-04-28T15:26:17.658" v="4" actId="47"/>
        <pc:sldMkLst>
          <pc:docMk/>
          <pc:sldMk cId="2891443048" sldId="282"/>
        </pc:sldMkLst>
      </pc:sldChg>
      <pc:sldChg chg="del">
        <pc:chgData name="Donna Andrews" userId="3547563e-4d3b-4e00-b8e8-0b86b2c5af9a" providerId="ADAL" clId="{CFE5ACE0-22B1-40BD-9B24-2E846C023904}" dt="2023-04-28T15:26:16.940" v="3" actId="47"/>
        <pc:sldMkLst>
          <pc:docMk/>
          <pc:sldMk cId="200134438" sldId="283"/>
        </pc:sldMkLst>
      </pc:sldChg>
      <pc:sldChg chg="del">
        <pc:chgData name="Donna Andrews" userId="3547563e-4d3b-4e00-b8e8-0b86b2c5af9a" providerId="ADAL" clId="{CFE5ACE0-22B1-40BD-9B24-2E846C023904}" dt="2023-04-28T15:26:14.519" v="1" actId="47"/>
        <pc:sldMkLst>
          <pc:docMk/>
          <pc:sldMk cId="3631425064" sldId="285"/>
        </pc:sldMkLst>
      </pc:sldChg>
      <pc:sldChg chg="addSp delSp modSp mod ord modNotesTx">
        <pc:chgData name="Donna Andrews" userId="3547563e-4d3b-4e00-b8e8-0b86b2c5af9a" providerId="ADAL" clId="{CFE5ACE0-22B1-40BD-9B24-2E846C023904}" dt="2023-05-02T13:36:49.268" v="4066"/>
        <pc:sldMkLst>
          <pc:docMk/>
          <pc:sldMk cId="252055420" sldId="287"/>
        </pc:sldMkLst>
        <pc:spChg chg="add mod">
          <ac:chgData name="Donna Andrews" userId="3547563e-4d3b-4e00-b8e8-0b86b2c5af9a" providerId="ADAL" clId="{CFE5ACE0-22B1-40BD-9B24-2E846C023904}" dt="2023-05-02T13:35:03.390" v="4048" actId="6549"/>
          <ac:spMkLst>
            <pc:docMk/>
            <pc:sldMk cId="252055420" sldId="287"/>
            <ac:spMk id="2" creationId="{882C1ABD-A014-5D45-ADBB-3E191C3813F0}"/>
          </ac:spMkLst>
        </pc:spChg>
        <pc:spChg chg="add mod">
          <ac:chgData name="Donna Andrews" userId="3547563e-4d3b-4e00-b8e8-0b86b2c5af9a" providerId="ADAL" clId="{CFE5ACE0-22B1-40BD-9B24-2E846C023904}" dt="2023-05-02T13:36:21.212" v="4063" actId="1076"/>
          <ac:spMkLst>
            <pc:docMk/>
            <pc:sldMk cId="252055420" sldId="287"/>
            <ac:spMk id="4" creationId="{92E0884C-7C60-7621-E08E-5B87DEA7C6B6}"/>
          </ac:spMkLst>
        </pc:spChg>
        <pc:spChg chg="mod">
          <ac:chgData name="Donna Andrews" userId="3547563e-4d3b-4e00-b8e8-0b86b2c5af9a" providerId="ADAL" clId="{CFE5ACE0-22B1-40BD-9B24-2E846C023904}" dt="2023-05-02T13:34:26.854" v="4036" actId="20577"/>
          <ac:spMkLst>
            <pc:docMk/>
            <pc:sldMk cId="252055420" sldId="287"/>
            <ac:spMk id="5" creationId="{00000000-0000-0000-0000-000000000000}"/>
          </ac:spMkLst>
        </pc:spChg>
        <pc:graphicFrameChg chg="del mod">
          <ac:chgData name="Donna Andrews" userId="3547563e-4d3b-4e00-b8e8-0b86b2c5af9a" providerId="ADAL" clId="{CFE5ACE0-22B1-40BD-9B24-2E846C023904}" dt="2023-04-28T15:48:58.949" v="118" actId="478"/>
          <ac:graphicFrameMkLst>
            <pc:docMk/>
            <pc:sldMk cId="252055420" sldId="287"/>
            <ac:graphicFrameMk id="2" creationId="{508FB483-5714-4CD9-A1D9-A410E5FAF114}"/>
          </ac:graphicFrameMkLst>
        </pc:graphicFrameChg>
        <pc:picChg chg="add del mod">
          <ac:chgData name="Donna Andrews" userId="3547563e-4d3b-4e00-b8e8-0b86b2c5af9a" providerId="ADAL" clId="{CFE5ACE0-22B1-40BD-9B24-2E846C023904}" dt="2023-05-02T13:34:28.812" v="4037" actId="478"/>
          <ac:picMkLst>
            <pc:docMk/>
            <pc:sldMk cId="252055420" sldId="287"/>
            <ac:picMk id="3" creationId="{1467FB27-72A9-80ED-E4E0-056C95C6F173}"/>
          </ac:picMkLst>
        </pc:picChg>
        <pc:picChg chg="del">
          <ac:chgData name="Donna Andrews" userId="3547563e-4d3b-4e00-b8e8-0b86b2c5af9a" providerId="ADAL" clId="{CFE5ACE0-22B1-40BD-9B24-2E846C023904}" dt="2023-04-28T15:49:18.342" v="121" actId="478"/>
          <ac:picMkLst>
            <pc:docMk/>
            <pc:sldMk cId="252055420" sldId="287"/>
            <ac:picMk id="4" creationId="{958AC783-D348-4771-BEDB-4BE8A6C86261}"/>
          </ac:picMkLst>
        </pc:picChg>
        <pc:picChg chg="add del mod">
          <ac:chgData name="Donna Andrews" userId="3547563e-4d3b-4e00-b8e8-0b86b2c5af9a" providerId="ADAL" clId="{CFE5ACE0-22B1-40BD-9B24-2E846C023904}" dt="2023-05-02T13:34:29.511" v="4038" actId="478"/>
          <ac:picMkLst>
            <pc:docMk/>
            <pc:sldMk cId="252055420" sldId="287"/>
            <ac:picMk id="6" creationId="{827CB1C1-B610-0C43-87B4-8DDED885208E}"/>
          </ac:picMkLst>
        </pc:picChg>
      </pc:sldChg>
      <pc:sldChg chg="add del">
        <pc:chgData name="Donna Andrews" userId="3547563e-4d3b-4e00-b8e8-0b86b2c5af9a" providerId="ADAL" clId="{CFE5ACE0-22B1-40BD-9B24-2E846C023904}" dt="2023-04-28T16:41:08.554" v="946" actId="47"/>
        <pc:sldMkLst>
          <pc:docMk/>
          <pc:sldMk cId="935624141" sldId="289"/>
        </pc:sldMkLst>
      </pc:sldChg>
      <pc:sldChg chg="del mod modShow">
        <pc:chgData name="Donna Andrews" userId="3547563e-4d3b-4e00-b8e8-0b86b2c5af9a" providerId="ADAL" clId="{CFE5ACE0-22B1-40BD-9B24-2E846C023904}" dt="2023-05-02T13:41:15.813" v="4181" actId="47"/>
        <pc:sldMkLst>
          <pc:docMk/>
          <pc:sldMk cId="4238110304" sldId="290"/>
        </pc:sldMkLst>
      </pc:sldChg>
      <pc:sldChg chg="addSp delSp modSp mod">
        <pc:chgData name="Donna Andrews" userId="3547563e-4d3b-4e00-b8e8-0b86b2c5af9a" providerId="ADAL" clId="{CFE5ACE0-22B1-40BD-9B24-2E846C023904}" dt="2023-04-28T16:03:55.440" v="523" actId="1076"/>
        <pc:sldMkLst>
          <pc:docMk/>
          <pc:sldMk cId="4180851729" sldId="293"/>
        </pc:sldMkLst>
        <pc:spChg chg="del mod">
          <ac:chgData name="Donna Andrews" userId="3547563e-4d3b-4e00-b8e8-0b86b2c5af9a" providerId="ADAL" clId="{CFE5ACE0-22B1-40BD-9B24-2E846C023904}" dt="2023-04-28T16:02:44.796" v="514" actId="478"/>
          <ac:spMkLst>
            <pc:docMk/>
            <pc:sldMk cId="4180851729" sldId="293"/>
            <ac:spMk id="3" creationId="{2B4ADE78-1CF9-4CCC-8F1D-3AE2066867AD}"/>
          </ac:spMkLst>
        </pc:spChg>
        <pc:spChg chg="mod">
          <ac:chgData name="Donna Andrews" userId="3547563e-4d3b-4e00-b8e8-0b86b2c5af9a" providerId="ADAL" clId="{CFE5ACE0-22B1-40BD-9B24-2E846C023904}" dt="2023-04-28T16:02:40.510" v="512" actId="1076"/>
          <ac:spMkLst>
            <pc:docMk/>
            <pc:sldMk cId="4180851729" sldId="293"/>
            <ac:spMk id="5" creationId="{00000000-0000-0000-0000-000000000000}"/>
          </ac:spMkLst>
        </pc:spChg>
        <pc:graphicFrameChg chg="del">
          <ac:chgData name="Donna Andrews" userId="3547563e-4d3b-4e00-b8e8-0b86b2c5af9a" providerId="ADAL" clId="{CFE5ACE0-22B1-40BD-9B24-2E846C023904}" dt="2023-04-28T16:01:55.191" v="372" actId="478"/>
          <ac:graphicFrameMkLst>
            <pc:docMk/>
            <pc:sldMk cId="4180851729" sldId="293"/>
            <ac:graphicFrameMk id="10" creationId="{7CEFBAFF-1D60-4353-A7E1-850E7CE0B8DC}"/>
          </ac:graphicFrameMkLst>
        </pc:graphicFrameChg>
        <pc:picChg chg="add mod">
          <ac:chgData name="Donna Andrews" userId="3547563e-4d3b-4e00-b8e8-0b86b2c5af9a" providerId="ADAL" clId="{CFE5ACE0-22B1-40BD-9B24-2E846C023904}" dt="2023-04-28T16:02:51.992" v="516" actId="14100"/>
          <ac:picMkLst>
            <pc:docMk/>
            <pc:sldMk cId="4180851729" sldId="293"/>
            <ac:picMk id="2" creationId="{1FCAC84B-9D80-5A05-7553-7E79E0E37A5B}"/>
          </ac:picMkLst>
        </pc:picChg>
        <pc:cxnChg chg="add mod">
          <ac:chgData name="Donna Andrews" userId="3547563e-4d3b-4e00-b8e8-0b86b2c5af9a" providerId="ADAL" clId="{CFE5ACE0-22B1-40BD-9B24-2E846C023904}" dt="2023-04-28T16:03:36.213" v="520" actId="1076"/>
          <ac:cxnSpMkLst>
            <pc:docMk/>
            <pc:sldMk cId="4180851729" sldId="293"/>
            <ac:cxnSpMk id="4" creationId="{067FBC44-1C66-86AE-78F3-CEC05C578A5B}"/>
          </ac:cxnSpMkLst>
        </pc:cxnChg>
        <pc:cxnChg chg="add mod">
          <ac:chgData name="Donna Andrews" userId="3547563e-4d3b-4e00-b8e8-0b86b2c5af9a" providerId="ADAL" clId="{CFE5ACE0-22B1-40BD-9B24-2E846C023904}" dt="2023-04-28T16:03:55.440" v="523" actId="1076"/>
          <ac:cxnSpMkLst>
            <pc:docMk/>
            <pc:sldMk cId="4180851729" sldId="293"/>
            <ac:cxnSpMk id="6" creationId="{3C1AB216-E58C-9565-4777-F54F778D0F9A}"/>
          </ac:cxnSpMkLst>
        </pc:cxnChg>
        <pc:cxnChg chg="add mod">
          <ac:chgData name="Donna Andrews" userId="3547563e-4d3b-4e00-b8e8-0b86b2c5af9a" providerId="ADAL" clId="{CFE5ACE0-22B1-40BD-9B24-2E846C023904}" dt="2023-04-28T16:03:53.165" v="522" actId="1076"/>
          <ac:cxnSpMkLst>
            <pc:docMk/>
            <pc:sldMk cId="4180851729" sldId="293"/>
            <ac:cxnSpMk id="7" creationId="{87D49223-1D77-EAD7-808A-43C827012623}"/>
          </ac:cxnSpMkLst>
        </pc:cxnChg>
      </pc:sldChg>
      <pc:sldChg chg="del mod modShow">
        <pc:chgData name="Donna Andrews" userId="3547563e-4d3b-4e00-b8e8-0b86b2c5af9a" providerId="ADAL" clId="{CFE5ACE0-22B1-40BD-9B24-2E846C023904}" dt="2023-05-02T13:41:19.980" v="4183" actId="47"/>
        <pc:sldMkLst>
          <pc:docMk/>
          <pc:sldMk cId="2119184215" sldId="294"/>
        </pc:sldMkLst>
      </pc:sldChg>
      <pc:sldChg chg="del">
        <pc:chgData name="Donna Andrews" userId="3547563e-4d3b-4e00-b8e8-0b86b2c5af9a" providerId="ADAL" clId="{CFE5ACE0-22B1-40BD-9B24-2E846C023904}" dt="2023-04-28T15:26:20.630" v="5" actId="47"/>
        <pc:sldMkLst>
          <pc:docMk/>
          <pc:sldMk cId="2346993659" sldId="295"/>
        </pc:sldMkLst>
      </pc:sldChg>
      <pc:sldChg chg="modSp mod">
        <pc:chgData name="Donna Andrews" userId="3547563e-4d3b-4e00-b8e8-0b86b2c5af9a" providerId="ADAL" clId="{CFE5ACE0-22B1-40BD-9B24-2E846C023904}" dt="2023-04-28T15:58:34.970" v="307" actId="20577"/>
        <pc:sldMkLst>
          <pc:docMk/>
          <pc:sldMk cId="3627845069" sldId="296"/>
        </pc:sldMkLst>
        <pc:spChg chg="mod">
          <ac:chgData name="Donna Andrews" userId="3547563e-4d3b-4e00-b8e8-0b86b2c5af9a" providerId="ADAL" clId="{CFE5ACE0-22B1-40BD-9B24-2E846C023904}" dt="2023-04-28T15:58:34.970" v="307" actId="20577"/>
          <ac:spMkLst>
            <pc:docMk/>
            <pc:sldMk cId="3627845069" sldId="296"/>
            <ac:spMk id="2" creationId="{00000000-0000-0000-0000-000000000000}"/>
          </ac:spMkLst>
        </pc:spChg>
      </pc:sldChg>
      <pc:sldChg chg="del">
        <pc:chgData name="Donna Andrews" userId="3547563e-4d3b-4e00-b8e8-0b86b2c5af9a" providerId="ADAL" clId="{CFE5ACE0-22B1-40BD-9B24-2E846C023904}" dt="2023-04-28T15:26:11.574" v="0" actId="47"/>
        <pc:sldMkLst>
          <pc:docMk/>
          <pc:sldMk cId="1662178917" sldId="298"/>
        </pc:sldMkLst>
      </pc:sldChg>
      <pc:sldChg chg="del">
        <pc:chgData name="Donna Andrews" userId="3547563e-4d3b-4e00-b8e8-0b86b2c5af9a" providerId="ADAL" clId="{CFE5ACE0-22B1-40BD-9B24-2E846C023904}" dt="2023-04-28T15:26:15.797" v="2" actId="47"/>
        <pc:sldMkLst>
          <pc:docMk/>
          <pc:sldMk cId="1983660421" sldId="299"/>
        </pc:sldMkLst>
      </pc:sldChg>
      <pc:sldChg chg="del mod modShow">
        <pc:chgData name="Donna Andrews" userId="3547563e-4d3b-4e00-b8e8-0b86b2c5af9a" providerId="ADAL" clId="{CFE5ACE0-22B1-40BD-9B24-2E846C023904}" dt="2023-05-02T13:41:18.881" v="4182" actId="47"/>
        <pc:sldMkLst>
          <pc:docMk/>
          <pc:sldMk cId="955195690" sldId="300"/>
        </pc:sldMkLst>
      </pc:sldChg>
      <pc:sldChg chg="mod modShow">
        <pc:chgData name="Donna Andrews" userId="3547563e-4d3b-4e00-b8e8-0b86b2c5af9a" providerId="ADAL" clId="{CFE5ACE0-22B1-40BD-9B24-2E846C023904}" dt="2023-05-02T13:29:53.152" v="3910" actId="729"/>
        <pc:sldMkLst>
          <pc:docMk/>
          <pc:sldMk cId="1808301790" sldId="301"/>
        </pc:sldMkLst>
      </pc:sldChg>
      <pc:sldChg chg="addSp delSp modSp mod">
        <pc:chgData name="Donna Andrews" userId="3547563e-4d3b-4e00-b8e8-0b86b2c5af9a" providerId="ADAL" clId="{CFE5ACE0-22B1-40BD-9B24-2E846C023904}" dt="2023-05-02T13:40:22.454" v="4180" actId="1076"/>
        <pc:sldMkLst>
          <pc:docMk/>
          <pc:sldMk cId="2607488147" sldId="302"/>
        </pc:sldMkLst>
        <pc:spChg chg="mod">
          <ac:chgData name="Donna Andrews" userId="3547563e-4d3b-4e00-b8e8-0b86b2c5af9a" providerId="ADAL" clId="{CFE5ACE0-22B1-40BD-9B24-2E846C023904}" dt="2023-05-02T13:39:20.014" v="4171" actId="20577"/>
          <ac:spMkLst>
            <pc:docMk/>
            <pc:sldMk cId="2607488147" sldId="302"/>
            <ac:spMk id="5" creationId="{00000000-0000-0000-0000-000000000000}"/>
          </ac:spMkLst>
        </pc:spChg>
        <pc:picChg chg="add mod modCrop">
          <ac:chgData name="Donna Andrews" userId="3547563e-4d3b-4e00-b8e8-0b86b2c5af9a" providerId="ADAL" clId="{CFE5ACE0-22B1-40BD-9B24-2E846C023904}" dt="2023-05-02T13:40:22.454" v="4180" actId="1076"/>
          <ac:picMkLst>
            <pc:docMk/>
            <pc:sldMk cId="2607488147" sldId="302"/>
            <ac:picMk id="3" creationId="{160D960C-D168-A1B4-957B-DD76C2F00341}"/>
          </ac:picMkLst>
        </pc:picChg>
        <pc:picChg chg="del">
          <ac:chgData name="Donna Andrews" userId="3547563e-4d3b-4e00-b8e8-0b86b2c5af9a" providerId="ADAL" clId="{CFE5ACE0-22B1-40BD-9B24-2E846C023904}" dt="2023-05-02T13:39:22.025" v="4172" actId="478"/>
          <ac:picMkLst>
            <pc:docMk/>
            <pc:sldMk cId="2607488147" sldId="302"/>
            <ac:picMk id="4" creationId="{9F822DAA-1635-43A9-AD41-3C576106232B}"/>
          </ac:picMkLst>
        </pc:picChg>
      </pc:sldChg>
      <pc:sldChg chg="modSp add del mod ord">
        <pc:chgData name="Donna Andrews" userId="3547563e-4d3b-4e00-b8e8-0b86b2c5af9a" providerId="ADAL" clId="{CFE5ACE0-22B1-40BD-9B24-2E846C023904}" dt="2023-04-28T15:51:31.169" v="194" actId="47"/>
        <pc:sldMkLst>
          <pc:docMk/>
          <pc:sldMk cId="1373546323" sldId="1051"/>
        </pc:sldMkLst>
        <pc:spChg chg="mod">
          <ac:chgData name="Donna Andrews" userId="3547563e-4d3b-4e00-b8e8-0b86b2c5af9a" providerId="ADAL" clId="{CFE5ACE0-22B1-40BD-9B24-2E846C023904}" dt="2023-04-28T15:27:12.525" v="8" actId="27636"/>
          <ac:spMkLst>
            <pc:docMk/>
            <pc:sldMk cId="1373546323" sldId="1051"/>
            <ac:spMk id="4" creationId="{00000000-0000-0000-0000-000000000000}"/>
          </ac:spMkLst>
        </pc:spChg>
      </pc:sldChg>
      <pc:sldChg chg="modSp add del mod">
        <pc:chgData name="Donna Andrews" userId="3547563e-4d3b-4e00-b8e8-0b86b2c5af9a" providerId="ADAL" clId="{CFE5ACE0-22B1-40BD-9B24-2E846C023904}" dt="2023-04-28T16:06:30.178" v="665" actId="47"/>
        <pc:sldMkLst>
          <pc:docMk/>
          <pc:sldMk cId="801422435" sldId="1058"/>
        </pc:sldMkLst>
        <pc:spChg chg="mod">
          <ac:chgData name="Donna Andrews" userId="3547563e-4d3b-4e00-b8e8-0b86b2c5af9a" providerId="ADAL" clId="{CFE5ACE0-22B1-40BD-9B24-2E846C023904}" dt="2023-04-28T15:27:12.542" v="9" actId="27636"/>
          <ac:spMkLst>
            <pc:docMk/>
            <pc:sldMk cId="801422435" sldId="1058"/>
            <ac:spMk id="2" creationId="{00000000-0000-0000-0000-000000000000}"/>
          </ac:spMkLst>
        </pc:spChg>
      </pc:sldChg>
      <pc:sldChg chg="modSp add del mod ord">
        <pc:chgData name="Donna Andrews" userId="3547563e-4d3b-4e00-b8e8-0b86b2c5af9a" providerId="ADAL" clId="{CFE5ACE0-22B1-40BD-9B24-2E846C023904}" dt="2023-04-28T15:49:37.326" v="124" actId="47"/>
        <pc:sldMkLst>
          <pc:docMk/>
          <pc:sldMk cId="3840425907" sldId="1191"/>
        </pc:sldMkLst>
        <pc:spChg chg="mod">
          <ac:chgData name="Donna Andrews" userId="3547563e-4d3b-4e00-b8e8-0b86b2c5af9a" providerId="ADAL" clId="{CFE5ACE0-22B1-40BD-9B24-2E846C023904}" dt="2023-04-28T15:27:12.511" v="7" actId="27636"/>
          <ac:spMkLst>
            <pc:docMk/>
            <pc:sldMk cId="3840425907" sldId="1191"/>
            <ac:spMk id="4" creationId="{00000000-0000-0000-0000-000000000000}"/>
          </ac:spMkLst>
        </pc:spChg>
      </pc:sldChg>
      <pc:sldChg chg="modSp add del mod">
        <pc:chgData name="Donna Andrews" userId="3547563e-4d3b-4e00-b8e8-0b86b2c5af9a" providerId="ADAL" clId="{CFE5ACE0-22B1-40BD-9B24-2E846C023904}" dt="2023-04-28T16:06:42.393" v="668" actId="47"/>
        <pc:sldMkLst>
          <pc:docMk/>
          <pc:sldMk cId="1223690051" sldId="1193"/>
        </pc:sldMkLst>
        <pc:spChg chg="mod">
          <ac:chgData name="Donna Andrews" userId="3547563e-4d3b-4e00-b8e8-0b86b2c5af9a" providerId="ADAL" clId="{CFE5ACE0-22B1-40BD-9B24-2E846C023904}" dt="2023-04-28T15:27:12.549" v="11" actId="27636"/>
          <ac:spMkLst>
            <pc:docMk/>
            <pc:sldMk cId="1223690051" sldId="1193"/>
            <ac:spMk id="4" creationId="{00000000-0000-0000-0000-000000000000}"/>
          </ac:spMkLst>
        </pc:spChg>
      </pc:sldChg>
      <pc:sldChg chg="add del">
        <pc:chgData name="Donna Andrews" userId="3547563e-4d3b-4e00-b8e8-0b86b2c5af9a" providerId="ADAL" clId="{CFE5ACE0-22B1-40BD-9B24-2E846C023904}" dt="2023-04-28T16:06:34.020" v="666" actId="47"/>
        <pc:sldMkLst>
          <pc:docMk/>
          <pc:sldMk cId="222221516" sldId="1194"/>
        </pc:sldMkLst>
      </pc:sldChg>
      <pc:sldChg chg="modSp add del mod">
        <pc:chgData name="Donna Andrews" userId="3547563e-4d3b-4e00-b8e8-0b86b2c5af9a" providerId="ADAL" clId="{CFE5ACE0-22B1-40BD-9B24-2E846C023904}" dt="2023-04-28T16:06:44.735" v="669" actId="47"/>
        <pc:sldMkLst>
          <pc:docMk/>
          <pc:sldMk cId="2761552664" sldId="1196"/>
        </pc:sldMkLst>
        <pc:spChg chg="mod">
          <ac:chgData name="Donna Andrews" userId="3547563e-4d3b-4e00-b8e8-0b86b2c5af9a" providerId="ADAL" clId="{CFE5ACE0-22B1-40BD-9B24-2E846C023904}" dt="2023-04-28T15:27:12.557" v="12" actId="27636"/>
          <ac:spMkLst>
            <pc:docMk/>
            <pc:sldMk cId="2761552664" sldId="1196"/>
            <ac:spMk id="4" creationId="{00000000-0000-0000-0000-000000000000}"/>
          </ac:spMkLst>
        </pc:spChg>
      </pc:sldChg>
      <pc:sldChg chg="add del ord">
        <pc:chgData name="Donna Andrews" userId="3547563e-4d3b-4e00-b8e8-0b86b2c5af9a" providerId="ADAL" clId="{CFE5ACE0-22B1-40BD-9B24-2E846C023904}" dt="2023-04-28T15:58:15.685" v="276" actId="47"/>
        <pc:sldMkLst>
          <pc:docMk/>
          <pc:sldMk cId="293210451" sldId="1197"/>
        </pc:sldMkLst>
      </pc:sldChg>
      <pc:sldChg chg="modSp add del mod">
        <pc:chgData name="Donna Andrews" userId="3547563e-4d3b-4e00-b8e8-0b86b2c5af9a" providerId="ADAL" clId="{CFE5ACE0-22B1-40BD-9B24-2E846C023904}" dt="2023-04-28T16:06:38.797" v="667" actId="47"/>
        <pc:sldMkLst>
          <pc:docMk/>
          <pc:sldMk cId="1365552020" sldId="1198"/>
        </pc:sldMkLst>
        <pc:spChg chg="mod">
          <ac:chgData name="Donna Andrews" userId="3547563e-4d3b-4e00-b8e8-0b86b2c5af9a" providerId="ADAL" clId="{CFE5ACE0-22B1-40BD-9B24-2E846C023904}" dt="2023-04-28T15:27:12.546" v="10" actId="27636"/>
          <ac:spMkLst>
            <pc:docMk/>
            <pc:sldMk cId="1365552020" sldId="1198"/>
            <ac:spMk id="4" creationId="{00000000-0000-0000-0000-000000000000}"/>
          </ac:spMkLst>
        </pc:spChg>
      </pc:sldChg>
      <pc:sldChg chg="del">
        <pc:chgData name="Donna Andrews" userId="3547563e-4d3b-4e00-b8e8-0b86b2c5af9a" providerId="ADAL" clId="{CFE5ACE0-22B1-40BD-9B24-2E846C023904}" dt="2023-04-28T15:58:45.171" v="309" actId="47"/>
        <pc:sldMkLst>
          <pc:docMk/>
          <pc:sldMk cId="16993902" sldId="1199"/>
        </pc:sldMkLst>
      </pc:sldChg>
      <pc:sldChg chg="del">
        <pc:chgData name="Donna Andrews" userId="3547563e-4d3b-4e00-b8e8-0b86b2c5af9a" providerId="ADAL" clId="{CFE5ACE0-22B1-40BD-9B24-2E846C023904}" dt="2023-04-28T15:59:02.755" v="310" actId="47"/>
        <pc:sldMkLst>
          <pc:docMk/>
          <pc:sldMk cId="1496812781" sldId="1200"/>
        </pc:sldMkLst>
      </pc:sldChg>
      <pc:sldChg chg="del">
        <pc:chgData name="Donna Andrews" userId="3547563e-4d3b-4e00-b8e8-0b86b2c5af9a" providerId="ADAL" clId="{CFE5ACE0-22B1-40BD-9B24-2E846C023904}" dt="2023-04-28T15:58:41.177" v="308" actId="47"/>
        <pc:sldMkLst>
          <pc:docMk/>
          <pc:sldMk cId="2711276465" sldId="1201"/>
        </pc:sldMkLst>
      </pc:sldChg>
      <pc:sldChg chg="del">
        <pc:chgData name="Donna Andrews" userId="3547563e-4d3b-4e00-b8e8-0b86b2c5af9a" providerId="ADAL" clId="{CFE5ACE0-22B1-40BD-9B24-2E846C023904}" dt="2023-04-28T15:58:21.385" v="277" actId="47"/>
        <pc:sldMkLst>
          <pc:docMk/>
          <pc:sldMk cId="1472754922" sldId="1202"/>
        </pc:sldMkLst>
      </pc:sldChg>
      <pc:sldChg chg="del">
        <pc:chgData name="Donna Andrews" userId="3547563e-4d3b-4e00-b8e8-0b86b2c5af9a" providerId="ADAL" clId="{CFE5ACE0-22B1-40BD-9B24-2E846C023904}" dt="2023-04-28T16:01:06.779" v="371" actId="47"/>
        <pc:sldMkLst>
          <pc:docMk/>
          <pc:sldMk cId="1078253921" sldId="1203"/>
        </pc:sldMkLst>
      </pc:sldChg>
      <pc:sldChg chg="del ord">
        <pc:chgData name="Donna Andrews" userId="3547563e-4d3b-4e00-b8e8-0b86b2c5af9a" providerId="ADAL" clId="{CFE5ACE0-22B1-40BD-9B24-2E846C023904}" dt="2023-04-28T16:40:25.577" v="942" actId="47"/>
        <pc:sldMkLst>
          <pc:docMk/>
          <pc:sldMk cId="3438844953" sldId="1204"/>
        </pc:sldMkLst>
      </pc:sldChg>
      <pc:sldChg chg="del">
        <pc:chgData name="Donna Andrews" userId="3547563e-4d3b-4e00-b8e8-0b86b2c5af9a" providerId="ADAL" clId="{CFE5ACE0-22B1-40BD-9B24-2E846C023904}" dt="2023-04-28T16:04:12.439" v="524" actId="47"/>
        <pc:sldMkLst>
          <pc:docMk/>
          <pc:sldMk cId="2787715620" sldId="1205"/>
        </pc:sldMkLst>
      </pc:sldChg>
      <pc:sldChg chg="del">
        <pc:chgData name="Donna Andrews" userId="3547563e-4d3b-4e00-b8e8-0b86b2c5af9a" providerId="ADAL" clId="{CFE5ACE0-22B1-40BD-9B24-2E846C023904}" dt="2023-04-28T16:05:05.693" v="525" actId="47"/>
        <pc:sldMkLst>
          <pc:docMk/>
          <pc:sldMk cId="877695205" sldId="1206"/>
        </pc:sldMkLst>
      </pc:sldChg>
      <pc:sldChg chg="modSp add mod ord">
        <pc:chgData name="Donna Andrews" userId="3547563e-4d3b-4e00-b8e8-0b86b2c5af9a" providerId="ADAL" clId="{CFE5ACE0-22B1-40BD-9B24-2E846C023904}" dt="2023-04-28T17:51:01.221" v="954" actId="20577"/>
        <pc:sldMkLst>
          <pc:docMk/>
          <pc:sldMk cId="1843835910" sldId="1207"/>
        </pc:sldMkLst>
        <pc:spChg chg="mod">
          <ac:chgData name="Donna Andrews" userId="3547563e-4d3b-4e00-b8e8-0b86b2c5af9a" providerId="ADAL" clId="{CFE5ACE0-22B1-40BD-9B24-2E846C023904}" dt="2023-04-28T17:51:01.221" v="954" actId="20577"/>
          <ac:spMkLst>
            <pc:docMk/>
            <pc:sldMk cId="1843835910" sldId="1207"/>
            <ac:spMk id="5" creationId="{00000000-0000-0000-0000-000000000000}"/>
          </ac:spMkLst>
        </pc:spChg>
      </pc:sldChg>
      <pc:sldChg chg="addSp delSp modSp add mod">
        <pc:chgData name="Donna Andrews" userId="3547563e-4d3b-4e00-b8e8-0b86b2c5af9a" providerId="ADAL" clId="{CFE5ACE0-22B1-40BD-9B24-2E846C023904}" dt="2023-04-28T15:56:07.883" v="275"/>
        <pc:sldMkLst>
          <pc:docMk/>
          <pc:sldMk cId="893767456" sldId="1208"/>
        </pc:sldMkLst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2" creationId="{7605FD92-4589-02B2-4012-D544587A981D}"/>
          </ac:spMkLst>
        </pc:spChg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" creationId="{4A1D719D-AB20-16B9-B8BB-CE8879BBE592}"/>
          </ac:spMkLst>
        </pc:spChg>
        <pc:spChg chg="del">
          <ac:chgData name="Donna Andrews" userId="3547563e-4d3b-4e00-b8e8-0b86b2c5af9a" providerId="ADAL" clId="{CFE5ACE0-22B1-40BD-9B24-2E846C023904}" dt="2023-04-28T15:55:30.110" v="270" actId="478"/>
          <ac:spMkLst>
            <pc:docMk/>
            <pc:sldMk cId="893767456" sldId="1208"/>
            <ac:spMk id="4" creationId="{B9E47F25-0D4A-45C2-B0DE-E759908DEF11}"/>
          </ac:spMkLst>
        </pc:spChg>
        <pc:spChg chg="mod">
          <ac:chgData name="Donna Andrews" userId="3547563e-4d3b-4e00-b8e8-0b86b2c5af9a" providerId="ADAL" clId="{CFE5ACE0-22B1-40BD-9B24-2E846C023904}" dt="2023-04-28T15:55:18.390" v="269" actId="20577"/>
          <ac:spMkLst>
            <pc:docMk/>
            <pc:sldMk cId="893767456" sldId="1208"/>
            <ac:spMk id="5" creationId="{00000000-0000-0000-0000-000000000000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7" creationId="{4AB9DF4F-82A7-1F34-C096-2523FCB887AC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8" creationId="{9B45F74E-712E-BD7B-87B3-2276C1CDE08B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11" creationId="{ECDC5B7E-54D5-9C84-DEA1-87FCBBA07A62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12" creationId="{E552E7E0-C64F-6739-4376-D7708992A421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14" creationId="{2E2FBE41-4CE9-8FEE-21B8-A6902AED163E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15" creationId="{B61854E0-E3A0-2840-35F5-F0DEB2BAAE45}"/>
          </ac:spMkLst>
        </pc:spChg>
        <pc:spChg chg="del">
          <ac:chgData name="Donna Andrews" userId="3547563e-4d3b-4e00-b8e8-0b86b2c5af9a" providerId="ADAL" clId="{CFE5ACE0-22B1-40BD-9B24-2E846C023904}" dt="2023-04-28T15:55:34.163" v="273" actId="478"/>
          <ac:spMkLst>
            <pc:docMk/>
            <pc:sldMk cId="893767456" sldId="1208"/>
            <ac:spMk id="17" creationId="{11814375-3F39-4907-BE03-6E9568E1A3B0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18" creationId="{32EEFFA3-1E1D-559A-A3AD-C33852DFE441}"/>
          </ac:spMkLst>
        </pc:spChg>
        <pc:spChg chg="del">
          <ac:chgData name="Donna Andrews" userId="3547563e-4d3b-4e00-b8e8-0b86b2c5af9a" providerId="ADAL" clId="{CFE5ACE0-22B1-40BD-9B24-2E846C023904}" dt="2023-04-28T15:55:32.487" v="272" actId="478"/>
          <ac:spMkLst>
            <pc:docMk/>
            <pc:sldMk cId="893767456" sldId="1208"/>
            <ac:spMk id="19" creationId="{8C0B94A1-C008-4FD2-981B-4C8FD4E8637D}"/>
          </ac:spMkLst>
        </pc:spChg>
        <pc:spChg chg="del">
          <ac:chgData name="Donna Andrews" userId="3547563e-4d3b-4e00-b8e8-0b86b2c5af9a" providerId="ADAL" clId="{CFE5ACE0-22B1-40BD-9B24-2E846C023904}" dt="2023-04-28T15:55:35.546" v="274" actId="478"/>
          <ac:spMkLst>
            <pc:docMk/>
            <pc:sldMk cId="893767456" sldId="1208"/>
            <ac:spMk id="20" creationId="{1F96B836-F35B-4958-96AD-21E29411FA73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21" creationId="{EFF45028-099B-B939-A82B-C470B20E4741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23" creationId="{A7830847-1DE4-53C6-FD42-7F935255F5A8}"/>
          </ac:spMkLst>
        </pc:spChg>
        <pc:spChg chg="del">
          <ac:chgData name="Donna Andrews" userId="3547563e-4d3b-4e00-b8e8-0b86b2c5af9a" providerId="ADAL" clId="{CFE5ACE0-22B1-40BD-9B24-2E846C023904}" dt="2023-04-28T15:55:31.418" v="271" actId="478"/>
          <ac:spMkLst>
            <pc:docMk/>
            <pc:sldMk cId="893767456" sldId="1208"/>
            <ac:spMk id="24" creationId="{1DAB6D4F-CCB7-44D7-B0D2-FA39A574E159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25" creationId="{9F8E7343-C389-C337-F9FD-A43FD2AB7359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27" creationId="{F4079393-4AA5-CFBC-2E91-43D504934264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28" creationId="{3EC8817B-0AC5-43E1-C1FF-8D07ED64CC28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0" creationId="{B3BDA9CD-9FBD-3D08-351C-5014A7652B9B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1" creationId="{233A5EB1-5F0E-D6FE-AC7F-FEACB729E16C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3" creationId="{E5019640-B302-A655-031C-7FADC22E4B27}"/>
          </ac:spMkLst>
        </pc:spChg>
        <pc:spChg chg="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4" creationId="{607FAD53-A6ED-AD20-E0E5-C384E0B77154}"/>
          </ac:spMkLst>
        </pc:spChg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5" creationId="{65736907-ABB3-A9B2-8377-3A910F7BD669}"/>
          </ac:spMkLst>
        </pc:spChg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6" creationId="{F29D9E79-EC9E-F874-AC61-795ECA85CDCD}"/>
          </ac:spMkLst>
        </pc:spChg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7" creationId="{F5697D1F-F1A6-F6B3-B941-1AD0A573EC61}"/>
          </ac:spMkLst>
        </pc:spChg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8" creationId="{6DA88946-28DF-5D0F-DAD1-D3FFCE85438E}"/>
          </ac:spMkLst>
        </pc:spChg>
        <pc:spChg chg="add mod">
          <ac:chgData name="Donna Andrews" userId="3547563e-4d3b-4e00-b8e8-0b86b2c5af9a" providerId="ADAL" clId="{CFE5ACE0-22B1-40BD-9B24-2E846C023904}" dt="2023-04-28T15:56:07.883" v="275"/>
          <ac:spMkLst>
            <pc:docMk/>
            <pc:sldMk cId="893767456" sldId="1208"/>
            <ac:spMk id="39" creationId="{DCB30EBF-E1F0-2CD3-E1C0-0F6D5DFC99C0}"/>
          </ac:spMkLst>
        </pc:s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6" creationId="{AF8AD210-124A-457C-70E4-934F1CD14A5A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10" creationId="{D2EE1735-39E6-4333-A954-703D6EFCD480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13" creationId="{2829513A-C577-FB8F-5830-363649A6B691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16" creationId="{B00E34AE-71E7-D941-CE4F-063736318960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22" creationId="{0EB41789-38D7-1358-7642-2B80DF277705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26" creationId="{45DCD95E-0562-AE02-943E-AFACB4E9FBFF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29" creationId="{FC0779A6-A25C-ACBA-2F0B-C98827B41CF5}"/>
          </ac:grpSpMkLst>
        </pc:grpChg>
        <pc:grpChg chg="add mod">
          <ac:chgData name="Donna Andrews" userId="3547563e-4d3b-4e00-b8e8-0b86b2c5af9a" providerId="ADAL" clId="{CFE5ACE0-22B1-40BD-9B24-2E846C023904}" dt="2023-04-28T15:56:07.883" v="275"/>
          <ac:grpSpMkLst>
            <pc:docMk/>
            <pc:sldMk cId="893767456" sldId="1208"/>
            <ac:grpSpMk id="32" creationId="{659731B5-150B-96C3-02ED-1B542FDB8FA8}"/>
          </ac:grpSpMkLst>
        </pc:grpChg>
      </pc:sldChg>
      <pc:sldChg chg="addSp delSp modSp add mod">
        <pc:chgData name="Donna Andrews" userId="3547563e-4d3b-4e00-b8e8-0b86b2c5af9a" providerId="ADAL" clId="{CFE5ACE0-22B1-40BD-9B24-2E846C023904}" dt="2023-04-28T16:01:00.279" v="370" actId="207"/>
        <pc:sldMkLst>
          <pc:docMk/>
          <pc:sldMk cId="2043666217" sldId="1209"/>
        </pc:sldMkLst>
        <pc:spChg chg="del">
          <ac:chgData name="Donna Andrews" userId="3547563e-4d3b-4e00-b8e8-0b86b2c5af9a" providerId="ADAL" clId="{CFE5ACE0-22B1-40BD-9B24-2E846C023904}" dt="2023-04-28T15:59:41.657" v="356" actId="478"/>
          <ac:spMkLst>
            <pc:docMk/>
            <pc:sldMk cId="2043666217" sldId="1209"/>
            <ac:spMk id="2" creationId="{7605FD92-4589-02B2-4012-D544587A981D}"/>
          </ac:spMkLst>
        </pc:spChg>
        <pc:spChg chg="del">
          <ac:chgData name="Donna Andrews" userId="3547563e-4d3b-4e00-b8e8-0b86b2c5af9a" providerId="ADAL" clId="{CFE5ACE0-22B1-40BD-9B24-2E846C023904}" dt="2023-04-28T15:59:42.600" v="357" actId="478"/>
          <ac:spMkLst>
            <pc:docMk/>
            <pc:sldMk cId="2043666217" sldId="1209"/>
            <ac:spMk id="3" creationId="{4A1D719D-AB20-16B9-B8BB-CE8879BBE592}"/>
          </ac:spMkLst>
        </pc:spChg>
        <pc:spChg chg="mod">
          <ac:chgData name="Donna Andrews" userId="3547563e-4d3b-4e00-b8e8-0b86b2c5af9a" providerId="ADAL" clId="{CFE5ACE0-22B1-40BD-9B24-2E846C023904}" dt="2023-04-28T15:59:32.259" v="349" actId="20577"/>
          <ac:spMkLst>
            <pc:docMk/>
            <pc:sldMk cId="2043666217" sldId="1209"/>
            <ac:spMk id="5" creationId="{00000000-0000-0000-0000-000000000000}"/>
          </ac:spMkLst>
        </pc:spChg>
        <pc:spChg chg="del">
          <ac:chgData name="Donna Andrews" userId="3547563e-4d3b-4e00-b8e8-0b86b2c5af9a" providerId="ADAL" clId="{CFE5ACE0-22B1-40BD-9B24-2E846C023904}" dt="2023-04-28T15:59:35.220" v="350" actId="478"/>
          <ac:spMkLst>
            <pc:docMk/>
            <pc:sldMk cId="2043666217" sldId="1209"/>
            <ac:spMk id="35" creationId="{65736907-ABB3-A9B2-8377-3A910F7BD669}"/>
          </ac:spMkLst>
        </pc:spChg>
        <pc:spChg chg="del">
          <ac:chgData name="Donna Andrews" userId="3547563e-4d3b-4e00-b8e8-0b86b2c5af9a" providerId="ADAL" clId="{CFE5ACE0-22B1-40BD-9B24-2E846C023904}" dt="2023-04-28T15:59:45.571" v="359" actId="478"/>
          <ac:spMkLst>
            <pc:docMk/>
            <pc:sldMk cId="2043666217" sldId="1209"/>
            <ac:spMk id="36" creationId="{F29D9E79-EC9E-F874-AC61-795ECA85CDCD}"/>
          </ac:spMkLst>
        </pc:spChg>
        <pc:spChg chg="del">
          <ac:chgData name="Donna Andrews" userId="3547563e-4d3b-4e00-b8e8-0b86b2c5af9a" providerId="ADAL" clId="{CFE5ACE0-22B1-40BD-9B24-2E846C023904}" dt="2023-04-28T15:59:37.714" v="351" actId="478"/>
          <ac:spMkLst>
            <pc:docMk/>
            <pc:sldMk cId="2043666217" sldId="1209"/>
            <ac:spMk id="37" creationId="{F5697D1F-F1A6-F6B3-B941-1AD0A573EC61}"/>
          </ac:spMkLst>
        </pc:spChg>
        <pc:spChg chg="del mod">
          <ac:chgData name="Donna Andrews" userId="3547563e-4d3b-4e00-b8e8-0b86b2c5af9a" providerId="ADAL" clId="{CFE5ACE0-22B1-40BD-9B24-2E846C023904}" dt="2023-04-28T15:59:51.489" v="363" actId="478"/>
          <ac:spMkLst>
            <pc:docMk/>
            <pc:sldMk cId="2043666217" sldId="1209"/>
            <ac:spMk id="38" creationId="{6DA88946-28DF-5D0F-DAD1-D3FFCE85438E}"/>
          </ac:spMkLst>
        </pc:spChg>
        <pc:spChg chg="del">
          <ac:chgData name="Donna Andrews" userId="3547563e-4d3b-4e00-b8e8-0b86b2c5af9a" providerId="ADAL" clId="{CFE5ACE0-22B1-40BD-9B24-2E846C023904}" dt="2023-04-28T15:59:43.389" v="358" actId="478"/>
          <ac:spMkLst>
            <pc:docMk/>
            <pc:sldMk cId="2043666217" sldId="1209"/>
            <ac:spMk id="39" creationId="{DCB30EBF-E1F0-2CD3-E1C0-0F6D5DFC99C0}"/>
          </ac:spMkLst>
        </pc:spChg>
        <pc:grpChg chg="del">
          <ac:chgData name="Donna Andrews" userId="3547563e-4d3b-4e00-b8e8-0b86b2c5af9a" providerId="ADAL" clId="{CFE5ACE0-22B1-40BD-9B24-2E846C023904}" dt="2023-04-28T15:59:38.562" v="352" actId="478"/>
          <ac:grpSpMkLst>
            <pc:docMk/>
            <pc:sldMk cId="2043666217" sldId="1209"/>
            <ac:grpSpMk id="6" creationId="{AF8AD210-124A-457C-70E4-934F1CD14A5A}"/>
          </ac:grpSpMkLst>
        </pc:grpChg>
        <pc:grpChg chg="del">
          <ac:chgData name="Donna Andrews" userId="3547563e-4d3b-4e00-b8e8-0b86b2c5af9a" providerId="ADAL" clId="{CFE5ACE0-22B1-40BD-9B24-2E846C023904}" dt="2023-04-28T15:59:39.352" v="353" actId="478"/>
          <ac:grpSpMkLst>
            <pc:docMk/>
            <pc:sldMk cId="2043666217" sldId="1209"/>
            <ac:grpSpMk id="10" creationId="{D2EE1735-39E6-4333-A954-703D6EFCD480}"/>
          </ac:grpSpMkLst>
        </pc:grpChg>
        <pc:grpChg chg="del">
          <ac:chgData name="Donna Andrews" userId="3547563e-4d3b-4e00-b8e8-0b86b2c5af9a" providerId="ADAL" clId="{CFE5ACE0-22B1-40BD-9B24-2E846C023904}" dt="2023-04-28T15:59:40.018" v="354" actId="478"/>
          <ac:grpSpMkLst>
            <pc:docMk/>
            <pc:sldMk cId="2043666217" sldId="1209"/>
            <ac:grpSpMk id="13" creationId="{2829513A-C577-FB8F-5830-363649A6B691}"/>
          </ac:grpSpMkLst>
        </pc:grpChg>
        <pc:grpChg chg="del">
          <ac:chgData name="Donna Andrews" userId="3547563e-4d3b-4e00-b8e8-0b86b2c5af9a" providerId="ADAL" clId="{CFE5ACE0-22B1-40BD-9B24-2E846C023904}" dt="2023-04-28T15:59:40.810" v="355" actId="478"/>
          <ac:grpSpMkLst>
            <pc:docMk/>
            <pc:sldMk cId="2043666217" sldId="1209"/>
            <ac:grpSpMk id="16" creationId="{B00E34AE-71E7-D941-CE4F-063736318960}"/>
          </ac:grpSpMkLst>
        </pc:grpChg>
        <pc:grpChg chg="del">
          <ac:chgData name="Donna Andrews" userId="3547563e-4d3b-4e00-b8e8-0b86b2c5af9a" providerId="ADAL" clId="{CFE5ACE0-22B1-40BD-9B24-2E846C023904}" dt="2023-04-28T15:59:48.264" v="361" actId="478"/>
          <ac:grpSpMkLst>
            <pc:docMk/>
            <pc:sldMk cId="2043666217" sldId="1209"/>
            <ac:grpSpMk id="22" creationId="{0EB41789-38D7-1358-7642-2B80DF277705}"/>
          </ac:grpSpMkLst>
        </pc:grpChg>
        <pc:grpChg chg="del">
          <ac:chgData name="Donna Andrews" userId="3547563e-4d3b-4e00-b8e8-0b86b2c5af9a" providerId="ADAL" clId="{CFE5ACE0-22B1-40BD-9B24-2E846C023904}" dt="2023-04-28T15:59:49.128" v="362" actId="478"/>
          <ac:grpSpMkLst>
            <pc:docMk/>
            <pc:sldMk cId="2043666217" sldId="1209"/>
            <ac:grpSpMk id="26" creationId="{45DCD95E-0562-AE02-943E-AFACB4E9FBFF}"/>
          </ac:grpSpMkLst>
        </pc:grpChg>
        <pc:grpChg chg="del">
          <ac:chgData name="Donna Andrews" userId="3547563e-4d3b-4e00-b8e8-0b86b2c5af9a" providerId="ADAL" clId="{CFE5ACE0-22B1-40BD-9B24-2E846C023904}" dt="2023-04-28T15:59:52.552" v="364" actId="478"/>
          <ac:grpSpMkLst>
            <pc:docMk/>
            <pc:sldMk cId="2043666217" sldId="1209"/>
            <ac:grpSpMk id="29" creationId="{FC0779A6-A25C-ACBA-2F0B-C98827B41CF5}"/>
          </ac:grpSpMkLst>
        </pc:grpChg>
        <pc:grpChg chg="del">
          <ac:chgData name="Donna Andrews" userId="3547563e-4d3b-4e00-b8e8-0b86b2c5af9a" providerId="ADAL" clId="{CFE5ACE0-22B1-40BD-9B24-2E846C023904}" dt="2023-04-28T15:59:53.365" v="365" actId="478"/>
          <ac:grpSpMkLst>
            <pc:docMk/>
            <pc:sldMk cId="2043666217" sldId="1209"/>
            <ac:grpSpMk id="32" creationId="{659731B5-150B-96C3-02ED-1B542FDB8FA8}"/>
          </ac:grpSpMkLst>
        </pc:grpChg>
        <pc:graphicFrameChg chg="add mod">
          <ac:chgData name="Donna Andrews" userId="3547563e-4d3b-4e00-b8e8-0b86b2c5af9a" providerId="ADAL" clId="{CFE5ACE0-22B1-40BD-9B24-2E846C023904}" dt="2023-04-28T16:01:00.279" v="370" actId="207"/>
          <ac:graphicFrameMkLst>
            <pc:docMk/>
            <pc:sldMk cId="2043666217" sldId="1209"/>
            <ac:graphicFrameMk id="4" creationId="{1BEADDAF-10B1-CA5D-CBD4-7E4778BEFE86}"/>
          </ac:graphicFrameMkLst>
        </pc:graphicFrameChg>
      </pc:sldChg>
      <pc:sldChg chg="del">
        <pc:chgData name="Donna Andrews" userId="3547563e-4d3b-4e00-b8e8-0b86b2c5af9a" providerId="ADAL" clId="{CFE5ACE0-22B1-40BD-9B24-2E846C023904}" dt="2023-04-28T16:06:20.010" v="664" actId="47"/>
        <pc:sldMkLst>
          <pc:docMk/>
          <pc:sldMk cId="1025513996" sldId="1210"/>
        </pc:sldMkLst>
      </pc:sldChg>
      <pc:sldChg chg="addSp delSp modSp add mod ord">
        <pc:chgData name="Donna Andrews" userId="3547563e-4d3b-4e00-b8e8-0b86b2c5af9a" providerId="ADAL" clId="{CFE5ACE0-22B1-40BD-9B24-2E846C023904}" dt="2023-04-28T16:06:13.209" v="663" actId="1076"/>
        <pc:sldMkLst>
          <pc:docMk/>
          <pc:sldMk cId="3093822956" sldId="1211"/>
        </pc:sldMkLst>
        <pc:spChg chg="mod">
          <ac:chgData name="Donna Andrews" userId="3547563e-4d3b-4e00-b8e8-0b86b2c5af9a" providerId="ADAL" clId="{CFE5ACE0-22B1-40BD-9B24-2E846C023904}" dt="2023-04-28T16:05:44.425" v="657" actId="20577"/>
          <ac:spMkLst>
            <pc:docMk/>
            <pc:sldMk cId="3093822956" sldId="1211"/>
            <ac:spMk id="5" creationId="{00000000-0000-0000-0000-000000000000}"/>
          </ac:spMkLst>
        </pc:spChg>
        <pc:graphicFrameChg chg="del">
          <ac:chgData name="Donna Andrews" userId="3547563e-4d3b-4e00-b8e8-0b86b2c5af9a" providerId="ADAL" clId="{CFE5ACE0-22B1-40BD-9B24-2E846C023904}" dt="2023-04-28T16:05:48.531" v="658" actId="478"/>
          <ac:graphicFrameMkLst>
            <pc:docMk/>
            <pc:sldMk cId="3093822956" sldId="1211"/>
            <ac:graphicFrameMk id="4" creationId="{1BEADDAF-10B1-CA5D-CBD4-7E4778BEFE86}"/>
          </ac:graphicFrameMkLst>
        </pc:graphicFrameChg>
        <pc:picChg chg="add mod">
          <ac:chgData name="Donna Andrews" userId="3547563e-4d3b-4e00-b8e8-0b86b2c5af9a" providerId="ADAL" clId="{CFE5ACE0-22B1-40BD-9B24-2E846C023904}" dt="2023-04-28T16:06:13.209" v="663" actId="1076"/>
          <ac:picMkLst>
            <pc:docMk/>
            <pc:sldMk cId="3093822956" sldId="1211"/>
            <ac:picMk id="2" creationId="{39431B1D-D2F5-EF7E-AE38-CCDE95B8FDC1}"/>
          </ac:picMkLst>
        </pc:picChg>
      </pc:sldChg>
      <pc:sldChg chg="addSp delSp modSp add del mod modShow modNotesTx">
        <pc:chgData name="Donna Andrews" userId="3547563e-4d3b-4e00-b8e8-0b86b2c5af9a" providerId="ADAL" clId="{CFE5ACE0-22B1-40BD-9B24-2E846C023904}" dt="2023-05-02T13:41:26.238" v="4184" actId="47"/>
        <pc:sldMkLst>
          <pc:docMk/>
          <pc:sldMk cId="645348794" sldId="1212"/>
        </pc:sldMkLst>
        <pc:spChg chg="add mod">
          <ac:chgData name="Donna Andrews" userId="3547563e-4d3b-4e00-b8e8-0b86b2c5af9a" providerId="ADAL" clId="{CFE5ACE0-22B1-40BD-9B24-2E846C023904}" dt="2023-04-30T02:47:33.947" v="2884" actId="14100"/>
          <ac:spMkLst>
            <pc:docMk/>
            <pc:sldMk cId="645348794" sldId="1212"/>
            <ac:spMk id="2" creationId="{1FDBE1B9-FBCB-1ACA-1915-F835DCA13DF1}"/>
          </ac:spMkLst>
        </pc:spChg>
        <pc:spChg chg="del">
          <ac:chgData name="Donna Andrews" userId="3547563e-4d3b-4e00-b8e8-0b86b2c5af9a" providerId="ADAL" clId="{CFE5ACE0-22B1-40BD-9B24-2E846C023904}" dt="2023-04-28T16:34:40.442" v="799" actId="478"/>
          <ac:spMkLst>
            <pc:docMk/>
            <pc:sldMk cId="645348794" sldId="1212"/>
            <ac:spMk id="3" creationId="{2B4ADE78-1CF9-4CCC-8F1D-3AE2066867AD}"/>
          </ac:spMkLst>
        </pc:spChg>
        <pc:spChg chg="mod">
          <ac:chgData name="Donna Andrews" userId="3547563e-4d3b-4e00-b8e8-0b86b2c5af9a" providerId="ADAL" clId="{CFE5ACE0-22B1-40BD-9B24-2E846C023904}" dt="2023-04-30T02:43:55.540" v="2641" actId="20577"/>
          <ac:spMkLst>
            <pc:docMk/>
            <pc:sldMk cId="645348794" sldId="1212"/>
            <ac:spMk id="5" creationId="{00000000-0000-0000-0000-000000000000}"/>
          </ac:spMkLst>
        </pc:spChg>
        <pc:picChg chg="del">
          <ac:chgData name="Donna Andrews" userId="3547563e-4d3b-4e00-b8e8-0b86b2c5af9a" providerId="ADAL" clId="{CFE5ACE0-22B1-40BD-9B24-2E846C023904}" dt="2023-04-28T16:34:41.225" v="800" actId="478"/>
          <ac:picMkLst>
            <pc:docMk/>
            <pc:sldMk cId="645348794" sldId="1212"/>
            <ac:picMk id="6" creationId="{E85BB9D4-9C16-4F2C-A40A-EA3EBD2A132E}"/>
          </ac:picMkLst>
        </pc:picChg>
      </pc:sldChg>
      <pc:sldChg chg="addSp delSp modSp add mod ord">
        <pc:chgData name="Donna Andrews" userId="3547563e-4d3b-4e00-b8e8-0b86b2c5af9a" providerId="ADAL" clId="{CFE5ACE0-22B1-40BD-9B24-2E846C023904}" dt="2023-04-28T16:40:34.520" v="944"/>
        <pc:sldMkLst>
          <pc:docMk/>
          <pc:sldMk cId="286278991" sldId="1213"/>
        </pc:sldMkLst>
        <pc:spChg chg="del">
          <ac:chgData name="Donna Andrews" userId="3547563e-4d3b-4e00-b8e8-0b86b2c5af9a" providerId="ADAL" clId="{CFE5ACE0-22B1-40BD-9B24-2E846C023904}" dt="2023-04-28T16:39:57.294" v="934" actId="478"/>
          <ac:spMkLst>
            <pc:docMk/>
            <pc:sldMk cId="286278991" sldId="1213"/>
            <ac:spMk id="4" creationId="{B9E47F25-0D4A-45C2-B0DE-E759908DEF11}"/>
          </ac:spMkLst>
        </pc:spChg>
        <pc:spChg chg="mod">
          <ac:chgData name="Donna Andrews" userId="3547563e-4d3b-4e00-b8e8-0b86b2c5af9a" providerId="ADAL" clId="{CFE5ACE0-22B1-40BD-9B24-2E846C023904}" dt="2023-04-28T16:39:55.001" v="933" actId="20577"/>
          <ac:spMkLst>
            <pc:docMk/>
            <pc:sldMk cId="286278991" sldId="1213"/>
            <ac:spMk id="5" creationId="{00000000-0000-0000-0000-000000000000}"/>
          </ac:spMkLst>
        </pc:spChg>
        <pc:spChg chg="del">
          <ac:chgData name="Donna Andrews" userId="3547563e-4d3b-4e00-b8e8-0b86b2c5af9a" providerId="ADAL" clId="{CFE5ACE0-22B1-40BD-9B24-2E846C023904}" dt="2023-04-28T16:40:08.020" v="936" actId="478"/>
          <ac:spMkLst>
            <pc:docMk/>
            <pc:sldMk cId="286278991" sldId="1213"/>
            <ac:spMk id="17" creationId="{11814375-3F39-4907-BE03-6E9568E1A3B0}"/>
          </ac:spMkLst>
        </pc:spChg>
        <pc:spChg chg="del">
          <ac:chgData name="Donna Andrews" userId="3547563e-4d3b-4e00-b8e8-0b86b2c5af9a" providerId="ADAL" clId="{CFE5ACE0-22B1-40BD-9B24-2E846C023904}" dt="2023-04-28T16:40:09.391" v="937" actId="478"/>
          <ac:spMkLst>
            <pc:docMk/>
            <pc:sldMk cId="286278991" sldId="1213"/>
            <ac:spMk id="19" creationId="{8C0B94A1-C008-4FD2-981B-4C8FD4E8637D}"/>
          </ac:spMkLst>
        </pc:spChg>
        <pc:spChg chg="del">
          <ac:chgData name="Donna Andrews" userId="3547563e-4d3b-4e00-b8e8-0b86b2c5af9a" providerId="ADAL" clId="{CFE5ACE0-22B1-40BD-9B24-2E846C023904}" dt="2023-04-28T16:40:10.579" v="938" actId="478"/>
          <ac:spMkLst>
            <pc:docMk/>
            <pc:sldMk cId="286278991" sldId="1213"/>
            <ac:spMk id="20" creationId="{1F96B836-F35B-4958-96AD-21E29411FA73}"/>
          </ac:spMkLst>
        </pc:spChg>
        <pc:spChg chg="del">
          <ac:chgData name="Donna Andrews" userId="3547563e-4d3b-4e00-b8e8-0b86b2c5af9a" providerId="ADAL" clId="{CFE5ACE0-22B1-40BD-9B24-2E846C023904}" dt="2023-04-28T16:39:59.207" v="935" actId="478"/>
          <ac:spMkLst>
            <pc:docMk/>
            <pc:sldMk cId="286278991" sldId="1213"/>
            <ac:spMk id="24" creationId="{1DAB6D4F-CCB7-44D7-B0D2-FA39A574E159}"/>
          </ac:spMkLst>
        </pc:spChg>
        <pc:picChg chg="add mod">
          <ac:chgData name="Donna Andrews" userId="3547563e-4d3b-4e00-b8e8-0b86b2c5af9a" providerId="ADAL" clId="{CFE5ACE0-22B1-40BD-9B24-2E846C023904}" dt="2023-04-28T16:40:23.504" v="941" actId="1076"/>
          <ac:picMkLst>
            <pc:docMk/>
            <pc:sldMk cId="286278991" sldId="1213"/>
            <ac:picMk id="2" creationId="{88734A0C-C15F-9959-B2F0-F04AA7F67FBF}"/>
          </ac:picMkLst>
        </pc:picChg>
      </pc:sldChg>
      <pc:sldChg chg="addSp delSp modSp add mod ord modNotesTx">
        <pc:chgData name="Donna Andrews" userId="3547563e-4d3b-4e00-b8e8-0b86b2c5af9a" providerId="ADAL" clId="{CFE5ACE0-22B1-40BD-9B24-2E846C023904}" dt="2023-05-02T16:30:09.169" v="4360" actId="6549"/>
        <pc:sldMkLst>
          <pc:docMk/>
          <pc:sldMk cId="3263040302" sldId="1214"/>
        </pc:sldMkLst>
        <pc:spChg chg="del mod">
          <ac:chgData name="Donna Andrews" userId="3547563e-4d3b-4e00-b8e8-0b86b2c5af9a" providerId="ADAL" clId="{CFE5ACE0-22B1-40BD-9B24-2E846C023904}" dt="2023-05-02T16:21:31.809" v="4189" actId="478"/>
          <ac:spMkLst>
            <pc:docMk/>
            <pc:sldMk cId="3263040302" sldId="1214"/>
            <ac:spMk id="2" creationId="{1FDBE1B9-FBCB-1ACA-1915-F835DCA13DF1}"/>
          </ac:spMkLst>
        </pc:spChg>
        <pc:spChg chg="add mod">
          <ac:chgData name="Donna Andrews" userId="3547563e-4d3b-4e00-b8e8-0b86b2c5af9a" providerId="ADAL" clId="{CFE5ACE0-22B1-40BD-9B24-2E846C023904}" dt="2023-05-02T16:30:09.169" v="4360" actId="6549"/>
          <ac:spMkLst>
            <pc:docMk/>
            <pc:sldMk cId="3263040302" sldId="1214"/>
            <ac:spMk id="3" creationId="{F2DBCFDF-B193-7A80-2497-20BF5BC970B6}"/>
          </ac:spMkLst>
        </pc:spChg>
        <pc:spChg chg="add mod">
          <ac:chgData name="Donna Andrews" userId="3547563e-4d3b-4e00-b8e8-0b86b2c5af9a" providerId="ADAL" clId="{CFE5ACE0-22B1-40BD-9B24-2E846C023904}" dt="2023-05-02T16:22:46.272" v="4200" actId="1076"/>
          <ac:spMkLst>
            <pc:docMk/>
            <pc:sldMk cId="3263040302" sldId="1214"/>
            <ac:spMk id="4" creationId="{4C9D71D8-DA70-9D53-6D8A-01C0C57C8842}"/>
          </ac:spMkLst>
        </pc:spChg>
        <pc:spChg chg="mod">
          <ac:chgData name="Donna Andrews" userId="3547563e-4d3b-4e00-b8e8-0b86b2c5af9a" providerId="ADAL" clId="{CFE5ACE0-22B1-40BD-9B24-2E846C023904}" dt="2023-05-02T13:37:20.390" v="4083" actId="6549"/>
          <ac:spMkLst>
            <pc:docMk/>
            <pc:sldMk cId="3263040302" sldId="1214"/>
            <ac:spMk id="5" creationId="{00000000-0000-0000-0000-000000000000}"/>
          </ac:spMkLst>
        </pc:spChg>
        <pc:spChg chg="add mod">
          <ac:chgData name="Donna Andrews" userId="3547563e-4d3b-4e00-b8e8-0b86b2c5af9a" providerId="ADAL" clId="{CFE5ACE0-22B1-40BD-9B24-2E846C023904}" dt="2023-05-02T16:29:08.012" v="4329" actId="1076"/>
          <ac:spMkLst>
            <pc:docMk/>
            <pc:sldMk cId="3263040302" sldId="1214"/>
            <ac:spMk id="6" creationId="{4E06751C-8856-B4F4-25D6-ADFE97DA9BAB}"/>
          </ac:spMkLst>
        </pc:spChg>
        <pc:spChg chg="add mod">
          <ac:chgData name="Donna Andrews" userId="3547563e-4d3b-4e00-b8e8-0b86b2c5af9a" providerId="ADAL" clId="{CFE5ACE0-22B1-40BD-9B24-2E846C023904}" dt="2023-05-02T16:28:11.844" v="4277" actId="1076"/>
          <ac:spMkLst>
            <pc:docMk/>
            <pc:sldMk cId="3263040302" sldId="1214"/>
            <ac:spMk id="10" creationId="{BEDB416E-1C67-2683-7E51-5F9D8BB6ED28}"/>
          </ac:spMkLst>
        </pc:spChg>
        <pc:picChg chg="add mod">
          <ac:chgData name="Donna Andrews" userId="3547563e-4d3b-4e00-b8e8-0b86b2c5af9a" providerId="ADAL" clId="{CFE5ACE0-22B1-40BD-9B24-2E846C023904}" dt="2023-05-02T16:23:28.797" v="4206" actId="14100"/>
          <ac:picMkLst>
            <pc:docMk/>
            <pc:sldMk cId="3263040302" sldId="1214"/>
            <ac:picMk id="7" creationId="{E49416E7-4BBC-C5AE-040F-D21EE224A631}"/>
          </ac:picMkLst>
        </pc:picChg>
        <pc:picChg chg="add mod">
          <ac:chgData name="Donna Andrews" userId="3547563e-4d3b-4e00-b8e8-0b86b2c5af9a" providerId="ADAL" clId="{CFE5ACE0-22B1-40BD-9B24-2E846C023904}" dt="2023-05-02T16:23:49.262" v="4209" actId="1076"/>
          <ac:picMkLst>
            <pc:docMk/>
            <pc:sldMk cId="3263040302" sldId="1214"/>
            <ac:picMk id="8" creationId="{45DCC06F-AF36-CCDD-BA54-12D3EAA2394E}"/>
          </ac:picMkLst>
        </pc:picChg>
      </pc:sldChg>
      <pc:sldChg chg="add">
        <pc:chgData name="Donna Andrews" userId="3547563e-4d3b-4e00-b8e8-0b86b2c5af9a" providerId="ADAL" clId="{CFE5ACE0-22B1-40BD-9B24-2E846C023904}" dt="2023-05-02T13:33:56.180" v="3911" actId="2890"/>
        <pc:sldMkLst>
          <pc:docMk/>
          <pc:sldMk cId="3138383194" sldId="1215"/>
        </pc:sldMkLst>
      </pc:sldChg>
      <pc:sldChg chg="add del">
        <pc:chgData name="Donna Andrews" userId="3547563e-4d3b-4e00-b8e8-0b86b2c5af9a" providerId="ADAL" clId="{CFE5ACE0-22B1-40BD-9B24-2E846C023904}" dt="2023-05-01T20:20:05.692" v="3909" actId="47"/>
        <pc:sldMkLst>
          <pc:docMk/>
          <pc:sldMk cId="3389898311" sldId="1215"/>
        </pc:sldMkLst>
      </pc:sldChg>
      <pc:sldChg chg="add">
        <pc:chgData name="Donna Andrews" userId="3547563e-4d3b-4e00-b8e8-0b86b2c5af9a" providerId="ADAL" clId="{CFE5ACE0-22B1-40BD-9B24-2E846C023904}" dt="2023-05-02T13:39:06.408" v="4085" actId="2890"/>
        <pc:sldMkLst>
          <pc:docMk/>
          <pc:sldMk cId="475363241" sldId="1216"/>
        </pc:sldMkLst>
      </pc:sldChg>
      <pc:sldMasterChg chg="del delSldLayout">
        <pc:chgData name="Donna Andrews" userId="3547563e-4d3b-4e00-b8e8-0b86b2c5af9a" providerId="ADAL" clId="{CFE5ACE0-22B1-40BD-9B24-2E846C023904}" dt="2023-04-28T16:40:25.577" v="942" actId="47"/>
        <pc:sldMasterMkLst>
          <pc:docMk/>
          <pc:sldMasterMk cId="579018262" sldId="2147485381"/>
        </pc:sldMasterMkLst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3302935333" sldId="2147485382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577729904" sldId="2147485383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971928180" sldId="2147485384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2280055936" sldId="2147485385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1932513768" sldId="2147485386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3936304047" sldId="2147485387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2357619689" sldId="2147485388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1458155138" sldId="2147485389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896129061" sldId="2147485390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1548497235" sldId="2147485391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652933559" sldId="2147485392"/>
          </pc:sldLayoutMkLst>
        </pc:sldLayoutChg>
        <pc:sldLayoutChg chg="del">
          <pc:chgData name="Donna Andrews" userId="3547563e-4d3b-4e00-b8e8-0b86b2c5af9a" providerId="ADAL" clId="{CFE5ACE0-22B1-40BD-9B24-2E846C023904}" dt="2023-04-28T16:40:25.577" v="942" actId="47"/>
          <pc:sldLayoutMkLst>
            <pc:docMk/>
            <pc:sldMasterMk cId="579018262" sldId="2147485381"/>
            <pc:sldLayoutMk cId="4104800296" sldId="2147485393"/>
          </pc:sldLayoutMkLst>
        </pc:sldLayoutChg>
        <pc:sldLayoutChg chg="del">
          <pc:chgData name="Donna Andrews" userId="3547563e-4d3b-4e00-b8e8-0b86b2c5af9a" providerId="ADAL" clId="{CFE5ACE0-22B1-40BD-9B24-2E846C023904}" dt="2023-04-28T15:58:41.177" v="308" actId="47"/>
          <pc:sldLayoutMkLst>
            <pc:docMk/>
            <pc:sldMasterMk cId="579018262" sldId="2147485381"/>
            <pc:sldLayoutMk cId="430038434" sldId="214748539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3BB6F-8BA3-4FAC-9BEB-FE8D464606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F64B1-7C54-4A11-8854-F57CB4AC444D}">
      <dgm:prSet phldrT="[Text]"/>
      <dgm:spPr/>
      <dgm:t>
        <a:bodyPr/>
        <a:lstStyle/>
        <a:p>
          <a:r>
            <a:rPr lang="en-US" dirty="0"/>
            <a:t>Whole-of-Government Coordination Approach</a:t>
          </a:r>
        </a:p>
      </dgm:t>
    </dgm:pt>
    <dgm:pt modelId="{7B42BB28-0A3F-4749-B71A-45290608DACC}" type="parTrans" cxnId="{B8314CD0-295F-4940-9DF5-ECFC07356DD7}">
      <dgm:prSet/>
      <dgm:spPr/>
      <dgm:t>
        <a:bodyPr/>
        <a:lstStyle/>
        <a:p>
          <a:endParaRPr lang="en-US"/>
        </a:p>
      </dgm:t>
    </dgm:pt>
    <dgm:pt modelId="{73255B0E-2034-4A3B-96F7-8B8C4A9D04C7}" type="sibTrans" cxnId="{B8314CD0-295F-4940-9DF5-ECFC07356DD7}">
      <dgm:prSet/>
      <dgm:spPr/>
      <dgm:t>
        <a:bodyPr/>
        <a:lstStyle/>
        <a:p>
          <a:endParaRPr lang="en-US"/>
        </a:p>
      </dgm:t>
    </dgm:pt>
    <dgm:pt modelId="{90E84824-D490-4632-BCFF-0AFF5DD1A81F}">
      <dgm:prSet phldrT="[Text]"/>
      <dgm:spPr/>
      <dgm:t>
        <a:bodyPr/>
        <a:lstStyle/>
        <a:p>
          <a:r>
            <a:rPr lang="en-US" dirty="0"/>
            <a:t>Building GovTech Skills in Public Administration</a:t>
          </a:r>
        </a:p>
      </dgm:t>
    </dgm:pt>
    <dgm:pt modelId="{B1E2720A-2A9F-4F8B-8112-6D2F5B576602}" type="parTrans" cxnId="{97EB3485-64D8-4C46-91E6-6CA96CD9822C}">
      <dgm:prSet/>
      <dgm:spPr/>
      <dgm:t>
        <a:bodyPr/>
        <a:lstStyle/>
        <a:p>
          <a:endParaRPr lang="en-US"/>
        </a:p>
      </dgm:t>
    </dgm:pt>
    <dgm:pt modelId="{39932170-E8D7-40B7-8ECC-ECD6134C0E68}" type="sibTrans" cxnId="{97EB3485-64D8-4C46-91E6-6CA96CD9822C}">
      <dgm:prSet/>
      <dgm:spPr/>
      <dgm:t>
        <a:bodyPr/>
        <a:lstStyle/>
        <a:p>
          <a:endParaRPr lang="en-US"/>
        </a:p>
      </dgm:t>
    </dgm:pt>
    <dgm:pt modelId="{217EB7A0-7CC0-4901-A0A3-B8C4C740FC88}">
      <dgm:prSet phldrT="[Text]"/>
      <dgm:spPr/>
      <dgm:t>
        <a:bodyPr/>
        <a:lstStyle/>
        <a:p>
          <a:r>
            <a:rPr lang="en-US" dirty="0"/>
            <a:t>Leadership and Culture for Innovation</a:t>
          </a:r>
        </a:p>
      </dgm:t>
    </dgm:pt>
    <dgm:pt modelId="{5EC93E54-8AB2-4CBD-A667-9495271D56A8}" type="parTrans" cxnId="{5907FFBC-1E10-4E1E-8F5A-5DAE734218D0}">
      <dgm:prSet/>
      <dgm:spPr/>
      <dgm:t>
        <a:bodyPr/>
        <a:lstStyle/>
        <a:p>
          <a:endParaRPr lang="en-US"/>
        </a:p>
      </dgm:t>
    </dgm:pt>
    <dgm:pt modelId="{D7E5FFD5-9740-4F27-8AE9-68189253B60D}" type="sibTrans" cxnId="{5907FFBC-1E10-4E1E-8F5A-5DAE734218D0}">
      <dgm:prSet/>
      <dgm:spPr/>
      <dgm:t>
        <a:bodyPr/>
        <a:lstStyle/>
        <a:p>
          <a:endParaRPr lang="en-US"/>
        </a:p>
      </dgm:t>
    </dgm:pt>
    <dgm:pt modelId="{D619DE8F-7C6D-490D-9EA8-0D4EAEF94320}" type="pres">
      <dgm:prSet presAssocID="{4053BB6F-8BA3-4FAC-9BEB-FE8D46460600}" presName="Name0" presStyleCnt="0">
        <dgm:presLayoutVars>
          <dgm:dir/>
          <dgm:resizeHandles val="exact"/>
        </dgm:presLayoutVars>
      </dgm:prSet>
      <dgm:spPr/>
    </dgm:pt>
    <dgm:pt modelId="{DC7BF7B8-3A68-4235-A2F8-96B6407FBF4A}" type="pres">
      <dgm:prSet presAssocID="{4D5F64B1-7C54-4A11-8854-F57CB4AC444D}" presName="composite" presStyleCnt="0"/>
      <dgm:spPr/>
    </dgm:pt>
    <dgm:pt modelId="{B681B370-7217-45A7-9E9A-AE7E2C8CD136}" type="pres">
      <dgm:prSet presAssocID="{4D5F64B1-7C54-4A11-8854-F57CB4AC444D}" presName="rect1" presStyleLbl="trAlignAcc1" presStyleIdx="0" presStyleCnt="3">
        <dgm:presLayoutVars>
          <dgm:bulletEnabled val="1"/>
        </dgm:presLayoutVars>
      </dgm:prSet>
      <dgm:spPr/>
    </dgm:pt>
    <dgm:pt modelId="{69224E97-A11E-44A7-8820-71AAA85EE478}" type="pres">
      <dgm:prSet presAssocID="{4D5F64B1-7C54-4A11-8854-F57CB4AC444D}" presName="rect2" presStyleLbl="fgImgPlace1" presStyleIdx="0" presStyleCnt="3" custLinFactNeighborX="3046" custLinFactNeighborY="76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8B38807A-B52A-433A-B5C2-5F5BACC4752F}" type="pres">
      <dgm:prSet presAssocID="{73255B0E-2034-4A3B-96F7-8B8C4A9D04C7}" presName="sibTrans" presStyleCnt="0"/>
      <dgm:spPr/>
    </dgm:pt>
    <dgm:pt modelId="{FF4F7511-2EB8-4298-AB5D-95E304178462}" type="pres">
      <dgm:prSet presAssocID="{90E84824-D490-4632-BCFF-0AFF5DD1A81F}" presName="composite" presStyleCnt="0"/>
      <dgm:spPr/>
    </dgm:pt>
    <dgm:pt modelId="{A3BFE32B-0E64-4659-A754-FF65E1BFB0F2}" type="pres">
      <dgm:prSet presAssocID="{90E84824-D490-4632-BCFF-0AFF5DD1A81F}" presName="rect1" presStyleLbl="trAlignAcc1" presStyleIdx="1" presStyleCnt="3">
        <dgm:presLayoutVars>
          <dgm:bulletEnabled val="1"/>
        </dgm:presLayoutVars>
      </dgm:prSet>
      <dgm:spPr/>
    </dgm:pt>
    <dgm:pt modelId="{8CBF093E-27D1-42FA-9B7C-08E7304B6742}" type="pres">
      <dgm:prSet presAssocID="{90E84824-D490-4632-BCFF-0AFF5DD1A81F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4E14CE5C-5E37-4224-992F-EAFDCD800FA3}" type="pres">
      <dgm:prSet presAssocID="{39932170-E8D7-40B7-8ECC-ECD6134C0E68}" presName="sibTrans" presStyleCnt="0"/>
      <dgm:spPr/>
    </dgm:pt>
    <dgm:pt modelId="{84A96BE8-02CD-4D22-B041-835C48C5E1C7}" type="pres">
      <dgm:prSet presAssocID="{217EB7A0-7CC0-4901-A0A3-B8C4C740FC88}" presName="composite" presStyleCnt="0"/>
      <dgm:spPr/>
    </dgm:pt>
    <dgm:pt modelId="{063F0BF0-5FD0-4EB0-BE37-8D4B92ED4ED1}" type="pres">
      <dgm:prSet presAssocID="{217EB7A0-7CC0-4901-A0A3-B8C4C740FC88}" presName="rect1" presStyleLbl="trAlignAcc1" presStyleIdx="2" presStyleCnt="3">
        <dgm:presLayoutVars>
          <dgm:bulletEnabled val="1"/>
        </dgm:presLayoutVars>
      </dgm:prSet>
      <dgm:spPr/>
    </dgm:pt>
    <dgm:pt modelId="{D9998D08-FC2A-442A-8787-4014A0C73E96}" type="pres">
      <dgm:prSet presAssocID="{217EB7A0-7CC0-4901-A0A3-B8C4C740FC88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oup of women outline"/>
        </a:ext>
      </dgm:extLst>
    </dgm:pt>
  </dgm:ptLst>
  <dgm:cxnLst>
    <dgm:cxn modelId="{DB868347-A33C-4B6E-95D8-3EE372CCD53A}" type="presOf" srcId="{4053BB6F-8BA3-4FAC-9BEB-FE8D46460600}" destId="{D619DE8F-7C6D-490D-9EA8-0D4EAEF94320}" srcOrd="0" destOrd="0" presId="urn:microsoft.com/office/officeart/2008/layout/PictureStrips"/>
    <dgm:cxn modelId="{2084886B-7DF8-4257-AD20-6E1BDD1F5431}" type="presOf" srcId="{4D5F64B1-7C54-4A11-8854-F57CB4AC444D}" destId="{B681B370-7217-45A7-9E9A-AE7E2C8CD136}" srcOrd="0" destOrd="0" presId="urn:microsoft.com/office/officeart/2008/layout/PictureStrips"/>
    <dgm:cxn modelId="{97EB3485-64D8-4C46-91E6-6CA96CD9822C}" srcId="{4053BB6F-8BA3-4FAC-9BEB-FE8D46460600}" destId="{90E84824-D490-4632-BCFF-0AFF5DD1A81F}" srcOrd="1" destOrd="0" parTransId="{B1E2720A-2A9F-4F8B-8112-6D2F5B576602}" sibTransId="{39932170-E8D7-40B7-8ECC-ECD6134C0E68}"/>
    <dgm:cxn modelId="{AD5B02A5-AD60-4135-A213-DD363856D969}" type="presOf" srcId="{90E84824-D490-4632-BCFF-0AFF5DD1A81F}" destId="{A3BFE32B-0E64-4659-A754-FF65E1BFB0F2}" srcOrd="0" destOrd="0" presId="urn:microsoft.com/office/officeart/2008/layout/PictureStrips"/>
    <dgm:cxn modelId="{5907FFBC-1E10-4E1E-8F5A-5DAE734218D0}" srcId="{4053BB6F-8BA3-4FAC-9BEB-FE8D46460600}" destId="{217EB7A0-7CC0-4901-A0A3-B8C4C740FC88}" srcOrd="2" destOrd="0" parTransId="{5EC93E54-8AB2-4CBD-A667-9495271D56A8}" sibTransId="{D7E5FFD5-9740-4F27-8AE9-68189253B60D}"/>
    <dgm:cxn modelId="{B8314CD0-295F-4940-9DF5-ECFC07356DD7}" srcId="{4053BB6F-8BA3-4FAC-9BEB-FE8D46460600}" destId="{4D5F64B1-7C54-4A11-8854-F57CB4AC444D}" srcOrd="0" destOrd="0" parTransId="{7B42BB28-0A3F-4749-B71A-45290608DACC}" sibTransId="{73255B0E-2034-4A3B-96F7-8B8C4A9D04C7}"/>
    <dgm:cxn modelId="{6C9F6EE7-1800-4FE9-AF46-73B640C7C512}" type="presOf" srcId="{217EB7A0-7CC0-4901-A0A3-B8C4C740FC88}" destId="{063F0BF0-5FD0-4EB0-BE37-8D4B92ED4ED1}" srcOrd="0" destOrd="0" presId="urn:microsoft.com/office/officeart/2008/layout/PictureStrips"/>
    <dgm:cxn modelId="{D6EC92A2-D8BF-4063-A2DC-F2789459CC1C}" type="presParOf" srcId="{D619DE8F-7C6D-490D-9EA8-0D4EAEF94320}" destId="{DC7BF7B8-3A68-4235-A2F8-96B6407FBF4A}" srcOrd="0" destOrd="0" presId="urn:microsoft.com/office/officeart/2008/layout/PictureStrips"/>
    <dgm:cxn modelId="{639A1BC2-F7DA-4AAD-A540-DB2F8932AE46}" type="presParOf" srcId="{DC7BF7B8-3A68-4235-A2F8-96B6407FBF4A}" destId="{B681B370-7217-45A7-9E9A-AE7E2C8CD136}" srcOrd="0" destOrd="0" presId="urn:microsoft.com/office/officeart/2008/layout/PictureStrips"/>
    <dgm:cxn modelId="{B513BD54-E6FE-4695-8195-C8D30AE64400}" type="presParOf" srcId="{DC7BF7B8-3A68-4235-A2F8-96B6407FBF4A}" destId="{69224E97-A11E-44A7-8820-71AAA85EE478}" srcOrd="1" destOrd="0" presId="urn:microsoft.com/office/officeart/2008/layout/PictureStrips"/>
    <dgm:cxn modelId="{79B98743-D442-431D-8AE4-9904B3399557}" type="presParOf" srcId="{D619DE8F-7C6D-490D-9EA8-0D4EAEF94320}" destId="{8B38807A-B52A-433A-B5C2-5F5BACC4752F}" srcOrd="1" destOrd="0" presId="urn:microsoft.com/office/officeart/2008/layout/PictureStrips"/>
    <dgm:cxn modelId="{52BEC970-75BB-4759-8FAE-525D1A02CD3D}" type="presParOf" srcId="{D619DE8F-7C6D-490D-9EA8-0D4EAEF94320}" destId="{FF4F7511-2EB8-4298-AB5D-95E304178462}" srcOrd="2" destOrd="0" presId="urn:microsoft.com/office/officeart/2008/layout/PictureStrips"/>
    <dgm:cxn modelId="{B6401AF4-1FF6-45EA-80C5-90CCE248FDA1}" type="presParOf" srcId="{FF4F7511-2EB8-4298-AB5D-95E304178462}" destId="{A3BFE32B-0E64-4659-A754-FF65E1BFB0F2}" srcOrd="0" destOrd="0" presId="urn:microsoft.com/office/officeart/2008/layout/PictureStrips"/>
    <dgm:cxn modelId="{F812AA6E-CF66-4046-A4A6-5B61321010CE}" type="presParOf" srcId="{FF4F7511-2EB8-4298-AB5D-95E304178462}" destId="{8CBF093E-27D1-42FA-9B7C-08E7304B6742}" srcOrd="1" destOrd="0" presId="urn:microsoft.com/office/officeart/2008/layout/PictureStrips"/>
    <dgm:cxn modelId="{392175D9-7450-4203-88CB-C2131F83FA7C}" type="presParOf" srcId="{D619DE8F-7C6D-490D-9EA8-0D4EAEF94320}" destId="{4E14CE5C-5E37-4224-992F-EAFDCD800FA3}" srcOrd="3" destOrd="0" presId="urn:microsoft.com/office/officeart/2008/layout/PictureStrips"/>
    <dgm:cxn modelId="{01DA4E98-1171-48CD-AA53-76B4BE8D5175}" type="presParOf" srcId="{D619DE8F-7C6D-490D-9EA8-0D4EAEF94320}" destId="{84A96BE8-02CD-4D22-B041-835C48C5E1C7}" srcOrd="4" destOrd="0" presId="urn:microsoft.com/office/officeart/2008/layout/PictureStrips"/>
    <dgm:cxn modelId="{ED55BB04-238F-4E13-B275-36FF7183485F}" type="presParOf" srcId="{84A96BE8-02CD-4D22-B041-835C48C5E1C7}" destId="{063F0BF0-5FD0-4EB0-BE37-8D4B92ED4ED1}" srcOrd="0" destOrd="0" presId="urn:microsoft.com/office/officeart/2008/layout/PictureStrips"/>
    <dgm:cxn modelId="{9652A00B-3CD2-4CCF-A992-56DF68F9AF06}" type="presParOf" srcId="{84A96BE8-02CD-4D22-B041-835C48C5E1C7}" destId="{D9998D08-FC2A-442A-8787-4014A0C73E9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0F131-44CF-43BA-B047-8F1152980E5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C36275-1088-447A-9A42-0DA458388712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Elevate the Importance of and Investment in Digital Skills</a:t>
          </a:r>
        </a:p>
      </dgm:t>
    </dgm:pt>
    <dgm:pt modelId="{C17C5B72-71EF-453E-A911-329E63711C89}" type="parTrans" cxnId="{1A73E905-85C7-43C1-B9D7-766D238F24A4}">
      <dgm:prSet/>
      <dgm:spPr/>
      <dgm:t>
        <a:bodyPr/>
        <a:lstStyle/>
        <a:p>
          <a:endParaRPr lang="en-US"/>
        </a:p>
      </dgm:t>
    </dgm:pt>
    <dgm:pt modelId="{183090C0-9C86-4130-83EC-48FC979E07FA}" type="sibTrans" cxnId="{1A73E905-85C7-43C1-B9D7-766D238F24A4}">
      <dgm:prSet/>
      <dgm:spPr/>
      <dgm:t>
        <a:bodyPr/>
        <a:lstStyle/>
        <a:p>
          <a:endParaRPr lang="en-US"/>
        </a:p>
      </dgm:t>
    </dgm:pt>
    <dgm:pt modelId="{69C5779F-AE72-4879-8BFB-F50E1F80F950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Modernize HRM Policies and Practices</a:t>
          </a:r>
        </a:p>
      </dgm:t>
    </dgm:pt>
    <dgm:pt modelId="{DF7B0EC0-9E5B-4CDA-A89A-0A9600E1104D}" type="parTrans" cxnId="{95D20574-13AC-4D97-9577-134EDBC5FBED}">
      <dgm:prSet/>
      <dgm:spPr/>
      <dgm:t>
        <a:bodyPr/>
        <a:lstStyle/>
        <a:p>
          <a:endParaRPr lang="en-US"/>
        </a:p>
      </dgm:t>
    </dgm:pt>
    <dgm:pt modelId="{8A45B60A-A6F3-4545-96D9-2BDCECAE7A1A}" type="sibTrans" cxnId="{95D20574-13AC-4D97-9577-134EDBC5FBED}">
      <dgm:prSet/>
      <dgm:spPr/>
      <dgm:t>
        <a:bodyPr/>
        <a:lstStyle/>
        <a:p>
          <a:endParaRPr lang="en-US"/>
        </a:p>
      </dgm:t>
    </dgm:pt>
    <dgm:pt modelId="{C132CE1C-6E3F-4643-8580-737FA4A762F3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Incentivize Quality and Sustainable Learning, Training and Development</a:t>
          </a:r>
        </a:p>
      </dgm:t>
    </dgm:pt>
    <dgm:pt modelId="{178C379C-F48F-4DA2-87D6-79F7C4875F1C}" type="parTrans" cxnId="{17F2B8DF-47F8-4280-ACEC-C839A2714865}">
      <dgm:prSet/>
      <dgm:spPr/>
      <dgm:t>
        <a:bodyPr/>
        <a:lstStyle/>
        <a:p>
          <a:endParaRPr lang="en-US"/>
        </a:p>
      </dgm:t>
    </dgm:pt>
    <dgm:pt modelId="{95A44FCB-5921-4E82-8030-F7BD4949F545}" type="sibTrans" cxnId="{17F2B8DF-47F8-4280-ACEC-C839A2714865}">
      <dgm:prSet/>
      <dgm:spPr/>
      <dgm:t>
        <a:bodyPr/>
        <a:lstStyle/>
        <a:p>
          <a:endParaRPr lang="en-US"/>
        </a:p>
      </dgm:t>
    </dgm:pt>
    <dgm:pt modelId="{198D93AB-B8BA-4533-9AE8-4051D5EA51FC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Support Continued Research and Data on the Digital Labor Market and Skills for Public Administration</a:t>
          </a:r>
        </a:p>
      </dgm:t>
    </dgm:pt>
    <dgm:pt modelId="{C4428C44-8FC7-4B38-9541-95269CE60BA6}" type="parTrans" cxnId="{753A9B66-8C33-4BD8-97CC-A4479339C5AD}">
      <dgm:prSet/>
      <dgm:spPr/>
      <dgm:t>
        <a:bodyPr/>
        <a:lstStyle/>
        <a:p>
          <a:endParaRPr lang="en-US"/>
        </a:p>
      </dgm:t>
    </dgm:pt>
    <dgm:pt modelId="{89B2B6A0-E6F9-4AF1-A380-4447F05E34C6}" type="sibTrans" cxnId="{753A9B66-8C33-4BD8-97CC-A4479339C5AD}">
      <dgm:prSet/>
      <dgm:spPr/>
      <dgm:t>
        <a:bodyPr/>
        <a:lstStyle/>
        <a:p>
          <a:endParaRPr lang="en-US"/>
        </a:p>
      </dgm:t>
    </dgm:pt>
    <dgm:pt modelId="{7CC16090-7CA2-4822-8651-400FA8033D42}" type="pres">
      <dgm:prSet presAssocID="{E890F131-44CF-43BA-B047-8F1152980E5F}" presName="linear" presStyleCnt="0">
        <dgm:presLayoutVars>
          <dgm:dir/>
          <dgm:animLvl val="lvl"/>
          <dgm:resizeHandles val="exact"/>
        </dgm:presLayoutVars>
      </dgm:prSet>
      <dgm:spPr/>
    </dgm:pt>
    <dgm:pt modelId="{19563EE9-8760-423F-AA9F-D3188EE25445}" type="pres">
      <dgm:prSet presAssocID="{B6C36275-1088-447A-9A42-0DA458388712}" presName="parentLin" presStyleCnt="0"/>
      <dgm:spPr/>
    </dgm:pt>
    <dgm:pt modelId="{3517F181-AE2B-4868-914C-9FEA42EF89F4}" type="pres">
      <dgm:prSet presAssocID="{B6C36275-1088-447A-9A42-0DA458388712}" presName="parentLeftMargin" presStyleLbl="node1" presStyleIdx="0" presStyleCnt="4"/>
      <dgm:spPr/>
    </dgm:pt>
    <dgm:pt modelId="{77D99C15-AB0D-49B0-9133-9EB3D7E4D448}" type="pres">
      <dgm:prSet presAssocID="{B6C36275-1088-447A-9A42-0DA4583887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19B22B-EAEB-4CE8-A5EF-76C2C90DECCF}" type="pres">
      <dgm:prSet presAssocID="{B6C36275-1088-447A-9A42-0DA458388712}" presName="negativeSpace" presStyleCnt="0"/>
      <dgm:spPr/>
    </dgm:pt>
    <dgm:pt modelId="{999D1910-4023-46F5-BE83-E6C86C285AEC}" type="pres">
      <dgm:prSet presAssocID="{B6C36275-1088-447A-9A42-0DA458388712}" presName="childText" presStyleLbl="conFgAcc1" presStyleIdx="0" presStyleCnt="4">
        <dgm:presLayoutVars>
          <dgm:bulletEnabled val="1"/>
        </dgm:presLayoutVars>
      </dgm:prSet>
      <dgm:spPr/>
    </dgm:pt>
    <dgm:pt modelId="{E5708DEC-44CB-4EF5-97C9-2788DE5B5C70}" type="pres">
      <dgm:prSet presAssocID="{183090C0-9C86-4130-83EC-48FC979E07FA}" presName="spaceBetweenRectangles" presStyleCnt="0"/>
      <dgm:spPr/>
    </dgm:pt>
    <dgm:pt modelId="{9AABACD6-203F-438B-9F71-FEE0B4EF1A01}" type="pres">
      <dgm:prSet presAssocID="{69C5779F-AE72-4879-8BFB-F50E1F80F950}" presName="parentLin" presStyleCnt="0"/>
      <dgm:spPr/>
    </dgm:pt>
    <dgm:pt modelId="{127BB12E-DDDC-4035-B8DD-173F84BCA001}" type="pres">
      <dgm:prSet presAssocID="{69C5779F-AE72-4879-8BFB-F50E1F80F950}" presName="parentLeftMargin" presStyleLbl="node1" presStyleIdx="0" presStyleCnt="4"/>
      <dgm:spPr/>
    </dgm:pt>
    <dgm:pt modelId="{66D56069-8773-4545-852C-B1CE734EDC10}" type="pres">
      <dgm:prSet presAssocID="{69C5779F-AE72-4879-8BFB-F50E1F80F9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1F0788A-36B9-4F34-AB36-EDD7B2272FE9}" type="pres">
      <dgm:prSet presAssocID="{69C5779F-AE72-4879-8BFB-F50E1F80F950}" presName="negativeSpace" presStyleCnt="0"/>
      <dgm:spPr/>
    </dgm:pt>
    <dgm:pt modelId="{3D448DE0-519C-47D2-B847-EB497BF2F3C7}" type="pres">
      <dgm:prSet presAssocID="{69C5779F-AE72-4879-8BFB-F50E1F80F950}" presName="childText" presStyleLbl="conFgAcc1" presStyleIdx="1" presStyleCnt="4">
        <dgm:presLayoutVars>
          <dgm:bulletEnabled val="1"/>
        </dgm:presLayoutVars>
      </dgm:prSet>
      <dgm:spPr/>
    </dgm:pt>
    <dgm:pt modelId="{2556EBFF-07F0-4C36-BD09-E7C339C43318}" type="pres">
      <dgm:prSet presAssocID="{8A45B60A-A6F3-4545-96D9-2BDCECAE7A1A}" presName="spaceBetweenRectangles" presStyleCnt="0"/>
      <dgm:spPr/>
    </dgm:pt>
    <dgm:pt modelId="{57859916-6DDE-4B77-827C-09A5A21FAFA0}" type="pres">
      <dgm:prSet presAssocID="{C132CE1C-6E3F-4643-8580-737FA4A762F3}" presName="parentLin" presStyleCnt="0"/>
      <dgm:spPr/>
    </dgm:pt>
    <dgm:pt modelId="{62F99818-330B-44DF-AC03-87E8264166FE}" type="pres">
      <dgm:prSet presAssocID="{C132CE1C-6E3F-4643-8580-737FA4A762F3}" presName="parentLeftMargin" presStyleLbl="node1" presStyleIdx="1" presStyleCnt="4"/>
      <dgm:spPr/>
    </dgm:pt>
    <dgm:pt modelId="{4FDACA80-4CE7-49C3-9D60-101F7AB20F51}" type="pres">
      <dgm:prSet presAssocID="{C132CE1C-6E3F-4643-8580-737FA4A762F3}" presName="parentText" presStyleLbl="node1" presStyleIdx="2" presStyleCnt="4" custScaleX="127113">
        <dgm:presLayoutVars>
          <dgm:chMax val="0"/>
          <dgm:bulletEnabled val="1"/>
        </dgm:presLayoutVars>
      </dgm:prSet>
      <dgm:spPr/>
    </dgm:pt>
    <dgm:pt modelId="{4C318904-1D05-48B3-8C18-0075F547DE36}" type="pres">
      <dgm:prSet presAssocID="{C132CE1C-6E3F-4643-8580-737FA4A762F3}" presName="negativeSpace" presStyleCnt="0"/>
      <dgm:spPr/>
    </dgm:pt>
    <dgm:pt modelId="{7D784229-0117-4616-B5E5-80D5E99DBFF8}" type="pres">
      <dgm:prSet presAssocID="{C132CE1C-6E3F-4643-8580-737FA4A762F3}" presName="childText" presStyleLbl="conFgAcc1" presStyleIdx="2" presStyleCnt="4">
        <dgm:presLayoutVars>
          <dgm:bulletEnabled val="1"/>
        </dgm:presLayoutVars>
      </dgm:prSet>
      <dgm:spPr/>
    </dgm:pt>
    <dgm:pt modelId="{6C073DED-EAB9-4845-B7A5-442E848D541C}" type="pres">
      <dgm:prSet presAssocID="{95A44FCB-5921-4E82-8030-F7BD4949F545}" presName="spaceBetweenRectangles" presStyleCnt="0"/>
      <dgm:spPr/>
    </dgm:pt>
    <dgm:pt modelId="{4836F1C1-21AD-40AB-AF08-22BA40C66A89}" type="pres">
      <dgm:prSet presAssocID="{198D93AB-B8BA-4533-9AE8-4051D5EA51FC}" presName="parentLin" presStyleCnt="0"/>
      <dgm:spPr/>
    </dgm:pt>
    <dgm:pt modelId="{767BF422-1FAC-4726-9764-F9315C065ECF}" type="pres">
      <dgm:prSet presAssocID="{198D93AB-B8BA-4533-9AE8-4051D5EA51FC}" presName="parentLeftMargin" presStyleLbl="node1" presStyleIdx="2" presStyleCnt="4"/>
      <dgm:spPr/>
    </dgm:pt>
    <dgm:pt modelId="{79EFA550-CDCA-474A-9A75-04969C6E48BD}" type="pres">
      <dgm:prSet presAssocID="{198D93AB-B8BA-4533-9AE8-4051D5EA51F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85BCB36-804B-46D8-8C67-7247C2238F49}" type="pres">
      <dgm:prSet presAssocID="{198D93AB-B8BA-4533-9AE8-4051D5EA51FC}" presName="negativeSpace" presStyleCnt="0"/>
      <dgm:spPr/>
    </dgm:pt>
    <dgm:pt modelId="{032644A4-3244-4442-B369-AFCEC93CB91C}" type="pres">
      <dgm:prSet presAssocID="{198D93AB-B8BA-4533-9AE8-4051D5EA51F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A73E905-85C7-43C1-B9D7-766D238F24A4}" srcId="{E890F131-44CF-43BA-B047-8F1152980E5F}" destId="{B6C36275-1088-447A-9A42-0DA458388712}" srcOrd="0" destOrd="0" parTransId="{C17C5B72-71EF-453E-A911-329E63711C89}" sibTransId="{183090C0-9C86-4130-83EC-48FC979E07FA}"/>
    <dgm:cxn modelId="{B95F1D26-9886-415C-B8A7-6A0BDA10744A}" type="presOf" srcId="{B6C36275-1088-447A-9A42-0DA458388712}" destId="{77D99C15-AB0D-49B0-9133-9EB3D7E4D448}" srcOrd="1" destOrd="0" presId="urn:microsoft.com/office/officeart/2005/8/layout/list1"/>
    <dgm:cxn modelId="{8BB5AF5D-C01F-43B0-9D73-0705DBDAF22B}" type="presOf" srcId="{E890F131-44CF-43BA-B047-8F1152980E5F}" destId="{7CC16090-7CA2-4822-8651-400FA8033D42}" srcOrd="0" destOrd="0" presId="urn:microsoft.com/office/officeart/2005/8/layout/list1"/>
    <dgm:cxn modelId="{03D5ED41-6A33-4AC9-82C9-616B94892F3E}" type="presOf" srcId="{198D93AB-B8BA-4533-9AE8-4051D5EA51FC}" destId="{767BF422-1FAC-4726-9764-F9315C065ECF}" srcOrd="0" destOrd="0" presId="urn:microsoft.com/office/officeart/2005/8/layout/list1"/>
    <dgm:cxn modelId="{753A9B66-8C33-4BD8-97CC-A4479339C5AD}" srcId="{E890F131-44CF-43BA-B047-8F1152980E5F}" destId="{198D93AB-B8BA-4533-9AE8-4051D5EA51FC}" srcOrd="3" destOrd="0" parTransId="{C4428C44-8FC7-4B38-9541-95269CE60BA6}" sibTransId="{89B2B6A0-E6F9-4AF1-A380-4447F05E34C6}"/>
    <dgm:cxn modelId="{E45D496C-A3FF-49E0-9CCD-3D113EAFF35C}" type="presOf" srcId="{B6C36275-1088-447A-9A42-0DA458388712}" destId="{3517F181-AE2B-4868-914C-9FEA42EF89F4}" srcOrd="0" destOrd="0" presId="urn:microsoft.com/office/officeart/2005/8/layout/list1"/>
    <dgm:cxn modelId="{834E406F-FA8E-4309-8E2B-8579FD280648}" type="presOf" srcId="{69C5779F-AE72-4879-8BFB-F50E1F80F950}" destId="{127BB12E-DDDC-4035-B8DD-173F84BCA001}" srcOrd="0" destOrd="0" presId="urn:microsoft.com/office/officeart/2005/8/layout/list1"/>
    <dgm:cxn modelId="{95D20574-13AC-4D97-9577-134EDBC5FBED}" srcId="{E890F131-44CF-43BA-B047-8F1152980E5F}" destId="{69C5779F-AE72-4879-8BFB-F50E1F80F950}" srcOrd="1" destOrd="0" parTransId="{DF7B0EC0-9E5B-4CDA-A89A-0A9600E1104D}" sibTransId="{8A45B60A-A6F3-4545-96D9-2BDCECAE7A1A}"/>
    <dgm:cxn modelId="{5AB24854-4F7E-418D-8EBF-EE7B360C7C7B}" type="presOf" srcId="{C132CE1C-6E3F-4643-8580-737FA4A762F3}" destId="{4FDACA80-4CE7-49C3-9D60-101F7AB20F51}" srcOrd="1" destOrd="0" presId="urn:microsoft.com/office/officeart/2005/8/layout/list1"/>
    <dgm:cxn modelId="{69349E78-7AA7-44C0-86A0-5325977B48CA}" type="presOf" srcId="{69C5779F-AE72-4879-8BFB-F50E1F80F950}" destId="{66D56069-8773-4545-852C-B1CE734EDC10}" srcOrd="1" destOrd="0" presId="urn:microsoft.com/office/officeart/2005/8/layout/list1"/>
    <dgm:cxn modelId="{436E937C-60C5-4142-8C15-4730E0A02E57}" type="presOf" srcId="{198D93AB-B8BA-4533-9AE8-4051D5EA51FC}" destId="{79EFA550-CDCA-474A-9A75-04969C6E48BD}" srcOrd="1" destOrd="0" presId="urn:microsoft.com/office/officeart/2005/8/layout/list1"/>
    <dgm:cxn modelId="{E18F9A8B-0B12-4CD5-82F0-71FB4C1612D3}" type="presOf" srcId="{C132CE1C-6E3F-4643-8580-737FA4A762F3}" destId="{62F99818-330B-44DF-AC03-87E8264166FE}" srcOrd="0" destOrd="0" presId="urn:microsoft.com/office/officeart/2005/8/layout/list1"/>
    <dgm:cxn modelId="{17F2B8DF-47F8-4280-ACEC-C839A2714865}" srcId="{E890F131-44CF-43BA-B047-8F1152980E5F}" destId="{C132CE1C-6E3F-4643-8580-737FA4A762F3}" srcOrd="2" destOrd="0" parTransId="{178C379C-F48F-4DA2-87D6-79F7C4875F1C}" sibTransId="{95A44FCB-5921-4E82-8030-F7BD4949F545}"/>
    <dgm:cxn modelId="{5A64EE1C-AEA3-41FA-80AB-A6EB1FA877A0}" type="presParOf" srcId="{7CC16090-7CA2-4822-8651-400FA8033D42}" destId="{19563EE9-8760-423F-AA9F-D3188EE25445}" srcOrd="0" destOrd="0" presId="urn:microsoft.com/office/officeart/2005/8/layout/list1"/>
    <dgm:cxn modelId="{4A1CB1AF-7BEC-4F03-9373-CE7AE763DA1B}" type="presParOf" srcId="{19563EE9-8760-423F-AA9F-D3188EE25445}" destId="{3517F181-AE2B-4868-914C-9FEA42EF89F4}" srcOrd="0" destOrd="0" presId="urn:microsoft.com/office/officeart/2005/8/layout/list1"/>
    <dgm:cxn modelId="{0389E1F5-F78B-4668-AF45-FB9D0F5C1EBA}" type="presParOf" srcId="{19563EE9-8760-423F-AA9F-D3188EE25445}" destId="{77D99C15-AB0D-49B0-9133-9EB3D7E4D448}" srcOrd="1" destOrd="0" presId="urn:microsoft.com/office/officeart/2005/8/layout/list1"/>
    <dgm:cxn modelId="{B33F8B1E-C8B6-4503-BDDB-F8E9CC92B162}" type="presParOf" srcId="{7CC16090-7CA2-4822-8651-400FA8033D42}" destId="{1819B22B-EAEB-4CE8-A5EF-76C2C90DECCF}" srcOrd="1" destOrd="0" presId="urn:microsoft.com/office/officeart/2005/8/layout/list1"/>
    <dgm:cxn modelId="{CB86551A-F889-461C-A2EC-BEDF2CB839AB}" type="presParOf" srcId="{7CC16090-7CA2-4822-8651-400FA8033D42}" destId="{999D1910-4023-46F5-BE83-E6C86C285AEC}" srcOrd="2" destOrd="0" presId="urn:microsoft.com/office/officeart/2005/8/layout/list1"/>
    <dgm:cxn modelId="{7C957C12-5067-4943-B3B6-9AAD9C02AEFB}" type="presParOf" srcId="{7CC16090-7CA2-4822-8651-400FA8033D42}" destId="{E5708DEC-44CB-4EF5-97C9-2788DE5B5C70}" srcOrd="3" destOrd="0" presId="urn:microsoft.com/office/officeart/2005/8/layout/list1"/>
    <dgm:cxn modelId="{B4AE3B5C-D386-4E64-BB11-EAB08311164E}" type="presParOf" srcId="{7CC16090-7CA2-4822-8651-400FA8033D42}" destId="{9AABACD6-203F-438B-9F71-FEE0B4EF1A01}" srcOrd="4" destOrd="0" presId="urn:microsoft.com/office/officeart/2005/8/layout/list1"/>
    <dgm:cxn modelId="{7FA2EF15-5E00-4172-B3FB-7AF828679261}" type="presParOf" srcId="{9AABACD6-203F-438B-9F71-FEE0B4EF1A01}" destId="{127BB12E-DDDC-4035-B8DD-173F84BCA001}" srcOrd="0" destOrd="0" presId="urn:microsoft.com/office/officeart/2005/8/layout/list1"/>
    <dgm:cxn modelId="{06846589-BF0B-447E-9E13-66BC57A2BE7F}" type="presParOf" srcId="{9AABACD6-203F-438B-9F71-FEE0B4EF1A01}" destId="{66D56069-8773-4545-852C-B1CE734EDC10}" srcOrd="1" destOrd="0" presId="urn:microsoft.com/office/officeart/2005/8/layout/list1"/>
    <dgm:cxn modelId="{4B1958B5-7A85-4B0D-B313-679095B288A7}" type="presParOf" srcId="{7CC16090-7CA2-4822-8651-400FA8033D42}" destId="{F1F0788A-36B9-4F34-AB36-EDD7B2272FE9}" srcOrd="5" destOrd="0" presId="urn:microsoft.com/office/officeart/2005/8/layout/list1"/>
    <dgm:cxn modelId="{E36F193D-4B01-4873-91E8-2A17A4A302FC}" type="presParOf" srcId="{7CC16090-7CA2-4822-8651-400FA8033D42}" destId="{3D448DE0-519C-47D2-B847-EB497BF2F3C7}" srcOrd="6" destOrd="0" presId="urn:microsoft.com/office/officeart/2005/8/layout/list1"/>
    <dgm:cxn modelId="{7B15A4D0-B31E-4422-B3B9-E83C029DC40B}" type="presParOf" srcId="{7CC16090-7CA2-4822-8651-400FA8033D42}" destId="{2556EBFF-07F0-4C36-BD09-E7C339C43318}" srcOrd="7" destOrd="0" presId="urn:microsoft.com/office/officeart/2005/8/layout/list1"/>
    <dgm:cxn modelId="{8D7A9B53-19E2-4B36-AF4B-C37E4C6BF431}" type="presParOf" srcId="{7CC16090-7CA2-4822-8651-400FA8033D42}" destId="{57859916-6DDE-4B77-827C-09A5A21FAFA0}" srcOrd="8" destOrd="0" presId="urn:microsoft.com/office/officeart/2005/8/layout/list1"/>
    <dgm:cxn modelId="{1A4E6131-ADFD-446A-AB6A-133E535B436B}" type="presParOf" srcId="{57859916-6DDE-4B77-827C-09A5A21FAFA0}" destId="{62F99818-330B-44DF-AC03-87E8264166FE}" srcOrd="0" destOrd="0" presId="urn:microsoft.com/office/officeart/2005/8/layout/list1"/>
    <dgm:cxn modelId="{BD57062E-4D84-4349-97ED-DC3A9B8F4A44}" type="presParOf" srcId="{57859916-6DDE-4B77-827C-09A5A21FAFA0}" destId="{4FDACA80-4CE7-49C3-9D60-101F7AB20F51}" srcOrd="1" destOrd="0" presId="urn:microsoft.com/office/officeart/2005/8/layout/list1"/>
    <dgm:cxn modelId="{81CCA9E8-054D-452F-8AF2-3796DF27FED7}" type="presParOf" srcId="{7CC16090-7CA2-4822-8651-400FA8033D42}" destId="{4C318904-1D05-48B3-8C18-0075F547DE36}" srcOrd="9" destOrd="0" presId="urn:microsoft.com/office/officeart/2005/8/layout/list1"/>
    <dgm:cxn modelId="{EA0566F1-DB97-469A-8DB5-99CFF6C05D8A}" type="presParOf" srcId="{7CC16090-7CA2-4822-8651-400FA8033D42}" destId="{7D784229-0117-4616-B5E5-80D5E99DBFF8}" srcOrd="10" destOrd="0" presId="urn:microsoft.com/office/officeart/2005/8/layout/list1"/>
    <dgm:cxn modelId="{4C49A29B-1F77-478B-B242-EEDE017EA749}" type="presParOf" srcId="{7CC16090-7CA2-4822-8651-400FA8033D42}" destId="{6C073DED-EAB9-4845-B7A5-442E848D541C}" srcOrd="11" destOrd="0" presId="urn:microsoft.com/office/officeart/2005/8/layout/list1"/>
    <dgm:cxn modelId="{85EDC9E0-F162-4781-9CA2-8D15762656D1}" type="presParOf" srcId="{7CC16090-7CA2-4822-8651-400FA8033D42}" destId="{4836F1C1-21AD-40AB-AF08-22BA40C66A89}" srcOrd="12" destOrd="0" presId="urn:microsoft.com/office/officeart/2005/8/layout/list1"/>
    <dgm:cxn modelId="{F6C1F6A2-FD6B-4E3F-8465-91C54952CBD6}" type="presParOf" srcId="{4836F1C1-21AD-40AB-AF08-22BA40C66A89}" destId="{767BF422-1FAC-4726-9764-F9315C065ECF}" srcOrd="0" destOrd="0" presId="urn:microsoft.com/office/officeart/2005/8/layout/list1"/>
    <dgm:cxn modelId="{47D33D3C-0349-4E4A-8AE3-C511BB09D93B}" type="presParOf" srcId="{4836F1C1-21AD-40AB-AF08-22BA40C66A89}" destId="{79EFA550-CDCA-474A-9A75-04969C6E48BD}" srcOrd="1" destOrd="0" presId="urn:microsoft.com/office/officeart/2005/8/layout/list1"/>
    <dgm:cxn modelId="{347DAB17-F03B-4367-9470-4978D58E71DD}" type="presParOf" srcId="{7CC16090-7CA2-4822-8651-400FA8033D42}" destId="{985BCB36-804B-46D8-8C67-7247C2238F49}" srcOrd="13" destOrd="0" presId="urn:microsoft.com/office/officeart/2005/8/layout/list1"/>
    <dgm:cxn modelId="{253EDB1E-8FA9-417F-8E98-CBB67CAFB9CC}" type="presParOf" srcId="{7CC16090-7CA2-4822-8651-400FA8033D42}" destId="{032644A4-3244-4442-B369-AFCEC93CB9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71973-C66B-4EF7-9D97-9D0DC1F63C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092CC-071F-4DC8-A870-DD2A8541681B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OECD PIACC Surveys </a:t>
          </a:r>
        </a:p>
      </dgm:t>
    </dgm:pt>
    <dgm:pt modelId="{AEAE9DF8-DEBA-4604-BA2D-92347B7066A4}" type="parTrans" cxnId="{CDEE37B9-6726-43DA-9832-BAE74B2F6533}">
      <dgm:prSet/>
      <dgm:spPr/>
      <dgm:t>
        <a:bodyPr/>
        <a:lstStyle/>
        <a:p>
          <a:endParaRPr lang="en-US"/>
        </a:p>
      </dgm:t>
    </dgm:pt>
    <dgm:pt modelId="{0A681CA8-07C0-4E08-9B40-6CC31DC03AFA}" type="sibTrans" cxnId="{CDEE37B9-6726-43DA-9832-BAE74B2F6533}">
      <dgm:prSet/>
      <dgm:spPr/>
      <dgm:t>
        <a:bodyPr/>
        <a:lstStyle/>
        <a:p>
          <a:endParaRPr lang="en-US"/>
        </a:p>
      </dgm:t>
    </dgm:pt>
    <dgm:pt modelId="{EEBE63BB-5D57-4799-A020-C75DEBEF4C13}">
      <dgm:prSet phldrT="[Text]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US" dirty="0"/>
            <a:t>“High performing work practices” most important correlate in the use of digital technologies at work</a:t>
          </a:r>
        </a:p>
      </dgm:t>
    </dgm:pt>
    <dgm:pt modelId="{8CDAC1C2-3E3F-4A20-93AD-C54D40E26359}" type="parTrans" cxnId="{E83FD24C-CDA7-424D-94CC-FF93ED19DCE6}">
      <dgm:prSet/>
      <dgm:spPr/>
      <dgm:t>
        <a:bodyPr/>
        <a:lstStyle/>
        <a:p>
          <a:endParaRPr lang="en-US"/>
        </a:p>
      </dgm:t>
    </dgm:pt>
    <dgm:pt modelId="{530CE66D-82E0-4C48-980E-5D2B7BB961ED}" type="sibTrans" cxnId="{E83FD24C-CDA7-424D-94CC-FF93ED19DCE6}">
      <dgm:prSet/>
      <dgm:spPr/>
      <dgm:t>
        <a:bodyPr/>
        <a:lstStyle/>
        <a:p>
          <a:endParaRPr lang="en-US"/>
        </a:p>
      </dgm:t>
    </dgm:pt>
    <dgm:pt modelId="{5EEC2D9E-FD14-4F1F-8AC1-62E53902E69A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Studies of private sector firms</a:t>
          </a:r>
        </a:p>
      </dgm:t>
    </dgm:pt>
    <dgm:pt modelId="{3ABE775B-2098-4522-84D8-27DB42A34975}" type="parTrans" cxnId="{64DC9F8E-DF2D-441C-A6C0-0D859630C016}">
      <dgm:prSet/>
      <dgm:spPr/>
      <dgm:t>
        <a:bodyPr/>
        <a:lstStyle/>
        <a:p>
          <a:endParaRPr lang="en-US"/>
        </a:p>
      </dgm:t>
    </dgm:pt>
    <dgm:pt modelId="{11F169DB-4743-4236-8294-1CF90069B6F0}" type="sibTrans" cxnId="{64DC9F8E-DF2D-441C-A6C0-0D859630C016}">
      <dgm:prSet/>
      <dgm:spPr/>
      <dgm:t>
        <a:bodyPr/>
        <a:lstStyle/>
        <a:p>
          <a:endParaRPr lang="en-US"/>
        </a:p>
      </dgm:t>
    </dgm:pt>
    <dgm:pt modelId="{7694B1FB-705D-4576-AA03-DABF06B8D4E5}">
      <dgm:prSet phldrT="[Text]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en-US" dirty="0"/>
            <a:t>Complementarities between the use of management information systems, performance pay, and human resource data analytics</a:t>
          </a:r>
        </a:p>
      </dgm:t>
    </dgm:pt>
    <dgm:pt modelId="{8A815B16-8BBB-4F38-9D64-74FD6703F152}" type="parTrans" cxnId="{19843C16-D72D-4863-93F8-A054725715AD}">
      <dgm:prSet/>
      <dgm:spPr/>
      <dgm:t>
        <a:bodyPr/>
        <a:lstStyle/>
        <a:p>
          <a:endParaRPr lang="en-US"/>
        </a:p>
      </dgm:t>
    </dgm:pt>
    <dgm:pt modelId="{570E59BB-E6DC-46E9-8743-03A6F21C84F9}" type="sibTrans" cxnId="{19843C16-D72D-4863-93F8-A054725715AD}">
      <dgm:prSet/>
      <dgm:spPr/>
      <dgm:t>
        <a:bodyPr/>
        <a:lstStyle/>
        <a:p>
          <a:endParaRPr lang="en-US"/>
        </a:p>
      </dgm:t>
    </dgm:pt>
    <dgm:pt modelId="{87B348E9-F0C0-4C13-B54E-F2A23E10571B}" type="pres">
      <dgm:prSet presAssocID="{56A71973-C66B-4EF7-9D97-9D0DC1F63C95}" presName="Name0" presStyleCnt="0">
        <dgm:presLayoutVars>
          <dgm:dir/>
          <dgm:animLvl val="lvl"/>
          <dgm:resizeHandles val="exact"/>
        </dgm:presLayoutVars>
      </dgm:prSet>
      <dgm:spPr/>
    </dgm:pt>
    <dgm:pt modelId="{01C7E4DF-1FC4-4D37-8BC2-4D963D47C40C}" type="pres">
      <dgm:prSet presAssocID="{3D5092CC-071F-4DC8-A870-DD2A8541681B}" presName="linNode" presStyleCnt="0"/>
      <dgm:spPr/>
    </dgm:pt>
    <dgm:pt modelId="{1D503E57-72EF-4460-B6C1-DB20C66BAD55}" type="pres">
      <dgm:prSet presAssocID="{3D5092CC-071F-4DC8-A870-DD2A8541681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374C2A6-E697-4915-B89A-D994FA333524}" type="pres">
      <dgm:prSet presAssocID="{3D5092CC-071F-4DC8-A870-DD2A8541681B}" presName="descendantText" presStyleLbl="alignAccFollowNode1" presStyleIdx="0" presStyleCnt="2">
        <dgm:presLayoutVars>
          <dgm:bulletEnabled val="1"/>
        </dgm:presLayoutVars>
      </dgm:prSet>
      <dgm:spPr/>
    </dgm:pt>
    <dgm:pt modelId="{E4C40789-D20E-4A4F-B2AE-3B8DF302C744}" type="pres">
      <dgm:prSet presAssocID="{0A681CA8-07C0-4E08-9B40-6CC31DC03AFA}" presName="sp" presStyleCnt="0"/>
      <dgm:spPr/>
    </dgm:pt>
    <dgm:pt modelId="{7EFB255A-7CDC-4D46-9E3C-01988137A88E}" type="pres">
      <dgm:prSet presAssocID="{5EEC2D9E-FD14-4F1F-8AC1-62E53902E69A}" presName="linNode" presStyleCnt="0"/>
      <dgm:spPr/>
    </dgm:pt>
    <dgm:pt modelId="{69AC68AD-83C8-4334-98A3-E9C18072527A}" type="pres">
      <dgm:prSet presAssocID="{5EEC2D9E-FD14-4F1F-8AC1-62E53902E69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1FFEB47-832E-48BE-B91C-A50C8B05B2F5}" type="pres">
      <dgm:prSet presAssocID="{5EEC2D9E-FD14-4F1F-8AC1-62E53902E69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9078506-E147-47D9-99E6-E4E38A816C3A}" type="presOf" srcId="{5EEC2D9E-FD14-4F1F-8AC1-62E53902E69A}" destId="{69AC68AD-83C8-4334-98A3-E9C18072527A}" srcOrd="0" destOrd="0" presId="urn:microsoft.com/office/officeart/2005/8/layout/vList5"/>
    <dgm:cxn modelId="{F3DCE508-A73C-462E-8A7C-E87921F29F0F}" type="presOf" srcId="{56A71973-C66B-4EF7-9D97-9D0DC1F63C95}" destId="{87B348E9-F0C0-4C13-B54E-F2A23E10571B}" srcOrd="0" destOrd="0" presId="urn:microsoft.com/office/officeart/2005/8/layout/vList5"/>
    <dgm:cxn modelId="{19843C16-D72D-4863-93F8-A054725715AD}" srcId="{5EEC2D9E-FD14-4F1F-8AC1-62E53902E69A}" destId="{7694B1FB-705D-4576-AA03-DABF06B8D4E5}" srcOrd="0" destOrd="0" parTransId="{8A815B16-8BBB-4F38-9D64-74FD6703F152}" sibTransId="{570E59BB-E6DC-46E9-8743-03A6F21C84F9}"/>
    <dgm:cxn modelId="{EACA9B2C-B8A0-480C-9B55-3079BFB6F7B1}" type="presOf" srcId="{EEBE63BB-5D57-4799-A020-C75DEBEF4C13}" destId="{C374C2A6-E697-4915-B89A-D994FA333524}" srcOrd="0" destOrd="0" presId="urn:microsoft.com/office/officeart/2005/8/layout/vList5"/>
    <dgm:cxn modelId="{E83FD24C-CDA7-424D-94CC-FF93ED19DCE6}" srcId="{3D5092CC-071F-4DC8-A870-DD2A8541681B}" destId="{EEBE63BB-5D57-4799-A020-C75DEBEF4C13}" srcOrd="0" destOrd="0" parTransId="{8CDAC1C2-3E3F-4A20-93AD-C54D40E26359}" sibTransId="{530CE66D-82E0-4C48-980E-5D2B7BB961ED}"/>
    <dgm:cxn modelId="{64DC9F8E-DF2D-441C-A6C0-0D859630C016}" srcId="{56A71973-C66B-4EF7-9D97-9D0DC1F63C95}" destId="{5EEC2D9E-FD14-4F1F-8AC1-62E53902E69A}" srcOrd="1" destOrd="0" parTransId="{3ABE775B-2098-4522-84D8-27DB42A34975}" sibTransId="{11F169DB-4743-4236-8294-1CF90069B6F0}"/>
    <dgm:cxn modelId="{79F9FDAA-13B5-4404-B5F5-927EDF2F6FD0}" type="presOf" srcId="{3D5092CC-071F-4DC8-A870-DD2A8541681B}" destId="{1D503E57-72EF-4460-B6C1-DB20C66BAD55}" srcOrd="0" destOrd="0" presId="urn:microsoft.com/office/officeart/2005/8/layout/vList5"/>
    <dgm:cxn modelId="{CDEE37B9-6726-43DA-9832-BAE74B2F6533}" srcId="{56A71973-C66B-4EF7-9D97-9D0DC1F63C95}" destId="{3D5092CC-071F-4DC8-A870-DD2A8541681B}" srcOrd="0" destOrd="0" parTransId="{AEAE9DF8-DEBA-4604-BA2D-92347B7066A4}" sibTransId="{0A681CA8-07C0-4E08-9B40-6CC31DC03AFA}"/>
    <dgm:cxn modelId="{C91D64D3-8F2F-4F4E-833E-8B0DD1824D92}" type="presOf" srcId="{7694B1FB-705D-4576-AA03-DABF06B8D4E5}" destId="{21FFEB47-832E-48BE-B91C-A50C8B05B2F5}" srcOrd="0" destOrd="0" presId="urn:microsoft.com/office/officeart/2005/8/layout/vList5"/>
    <dgm:cxn modelId="{CE962190-CCA4-45B5-B4F3-FE8616FC040A}" type="presParOf" srcId="{87B348E9-F0C0-4C13-B54E-F2A23E10571B}" destId="{01C7E4DF-1FC4-4D37-8BC2-4D963D47C40C}" srcOrd="0" destOrd="0" presId="urn:microsoft.com/office/officeart/2005/8/layout/vList5"/>
    <dgm:cxn modelId="{7B25152E-F1A7-4C81-9E7E-23E1118A3F6F}" type="presParOf" srcId="{01C7E4DF-1FC4-4D37-8BC2-4D963D47C40C}" destId="{1D503E57-72EF-4460-B6C1-DB20C66BAD55}" srcOrd="0" destOrd="0" presId="urn:microsoft.com/office/officeart/2005/8/layout/vList5"/>
    <dgm:cxn modelId="{E2C26E8F-CC49-49E3-A238-50A767616FFD}" type="presParOf" srcId="{01C7E4DF-1FC4-4D37-8BC2-4D963D47C40C}" destId="{C374C2A6-E697-4915-B89A-D994FA333524}" srcOrd="1" destOrd="0" presId="urn:microsoft.com/office/officeart/2005/8/layout/vList5"/>
    <dgm:cxn modelId="{ACBFEAE2-6908-42F8-800F-40B4C64D10A5}" type="presParOf" srcId="{87B348E9-F0C0-4C13-B54E-F2A23E10571B}" destId="{E4C40789-D20E-4A4F-B2AE-3B8DF302C744}" srcOrd="1" destOrd="0" presId="urn:microsoft.com/office/officeart/2005/8/layout/vList5"/>
    <dgm:cxn modelId="{562D930C-F6E2-41F9-8F0B-CC29C1EC2E7D}" type="presParOf" srcId="{87B348E9-F0C0-4C13-B54E-F2A23E10571B}" destId="{7EFB255A-7CDC-4D46-9E3C-01988137A88E}" srcOrd="2" destOrd="0" presId="urn:microsoft.com/office/officeart/2005/8/layout/vList5"/>
    <dgm:cxn modelId="{27210ADA-9296-4F09-AA49-E5AF08268898}" type="presParOf" srcId="{7EFB255A-7CDC-4D46-9E3C-01988137A88E}" destId="{69AC68AD-83C8-4334-98A3-E9C18072527A}" srcOrd="0" destOrd="0" presId="urn:microsoft.com/office/officeart/2005/8/layout/vList5"/>
    <dgm:cxn modelId="{790358BC-521C-4C0E-9B31-8F2EF72F9B5F}" type="presParOf" srcId="{7EFB255A-7CDC-4D46-9E3C-01988137A88E}" destId="{21FFEB47-832E-48BE-B91C-A50C8B05B2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FF5B5D-6796-45F0-B1C6-57BB2409976C}" type="doc">
      <dgm:prSet loTypeId="urn:microsoft.com/office/officeart/2008/layout/Squa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211F0FE-A3A5-415C-9EF2-D594D0ED5DAE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B83CF855-56C2-45F6-9F32-704BAB370A1C}" type="parTrans" cxnId="{4FEBED2D-64D3-430C-8E52-80DE127FD7E9}">
      <dgm:prSet/>
      <dgm:spPr/>
      <dgm:t>
        <a:bodyPr/>
        <a:lstStyle/>
        <a:p>
          <a:endParaRPr lang="en-US"/>
        </a:p>
      </dgm:t>
    </dgm:pt>
    <dgm:pt modelId="{99788AF5-4816-4747-B917-001E66AFF5B5}" type="sibTrans" cxnId="{4FEBED2D-64D3-430C-8E52-80DE127FD7E9}">
      <dgm:prSet/>
      <dgm:spPr/>
      <dgm:t>
        <a:bodyPr/>
        <a:lstStyle/>
        <a:p>
          <a:endParaRPr lang="en-US"/>
        </a:p>
      </dgm:t>
    </dgm:pt>
    <dgm:pt modelId="{A6DAD08B-2627-40C8-A9B7-6A37455EF89C}">
      <dgm:prSet phldrT="[Text]"/>
      <dgm:spPr/>
      <dgm:t>
        <a:bodyPr/>
        <a:lstStyle/>
        <a:p>
          <a:r>
            <a:rPr lang="en-US" dirty="0"/>
            <a:t>Management training</a:t>
          </a:r>
        </a:p>
      </dgm:t>
    </dgm:pt>
    <dgm:pt modelId="{B72B3041-8734-4F6D-A100-FEBF1D20B182}" type="parTrans" cxnId="{6692521A-E2C3-4583-8057-820805BBC5F7}">
      <dgm:prSet/>
      <dgm:spPr/>
      <dgm:t>
        <a:bodyPr/>
        <a:lstStyle/>
        <a:p>
          <a:endParaRPr lang="en-US"/>
        </a:p>
      </dgm:t>
    </dgm:pt>
    <dgm:pt modelId="{B48D74C1-6406-4A3C-AB00-4CAD09FB76B1}" type="sibTrans" cxnId="{6692521A-E2C3-4583-8057-820805BBC5F7}">
      <dgm:prSet/>
      <dgm:spPr/>
      <dgm:t>
        <a:bodyPr/>
        <a:lstStyle/>
        <a:p>
          <a:endParaRPr lang="en-US"/>
        </a:p>
      </dgm:t>
    </dgm:pt>
    <dgm:pt modelId="{F2D6DB9A-A536-4183-8927-1F035FA176CE}">
      <dgm:prSet phldrT="[Text]"/>
      <dgm:spPr/>
      <dgm:t>
        <a:bodyPr/>
        <a:lstStyle/>
        <a:p>
          <a:r>
            <a:rPr lang="en-US" dirty="0"/>
            <a:t>Incentives</a:t>
          </a:r>
        </a:p>
      </dgm:t>
    </dgm:pt>
    <dgm:pt modelId="{F570B3CE-2200-46B5-93BB-15ACC36CF6CB}" type="parTrans" cxnId="{F1C3E772-3B78-4BC1-9808-BD8BCCA96493}">
      <dgm:prSet/>
      <dgm:spPr/>
      <dgm:t>
        <a:bodyPr/>
        <a:lstStyle/>
        <a:p>
          <a:endParaRPr lang="en-US"/>
        </a:p>
      </dgm:t>
    </dgm:pt>
    <dgm:pt modelId="{53E00462-2983-4641-AF0B-709226915FC2}" type="sibTrans" cxnId="{F1C3E772-3B78-4BC1-9808-BD8BCCA96493}">
      <dgm:prSet/>
      <dgm:spPr/>
      <dgm:t>
        <a:bodyPr/>
        <a:lstStyle/>
        <a:p>
          <a:endParaRPr lang="en-US"/>
        </a:p>
      </dgm:t>
    </dgm:pt>
    <dgm:pt modelId="{09827F9D-530E-47AA-A1F0-14D3B11DE314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81054CC1-B4AC-47FC-B1DB-95AFF616DA5F}" type="parTrans" cxnId="{98A42C52-A4BD-42C1-8156-0FFE92459A30}">
      <dgm:prSet/>
      <dgm:spPr/>
      <dgm:t>
        <a:bodyPr/>
        <a:lstStyle/>
        <a:p>
          <a:endParaRPr lang="en-US"/>
        </a:p>
      </dgm:t>
    </dgm:pt>
    <dgm:pt modelId="{3F5052AD-6689-462D-B154-2249C06E90E6}" type="sibTrans" cxnId="{98A42C52-A4BD-42C1-8156-0FFE92459A30}">
      <dgm:prSet/>
      <dgm:spPr/>
      <dgm:t>
        <a:bodyPr/>
        <a:lstStyle/>
        <a:p>
          <a:endParaRPr lang="en-US"/>
        </a:p>
      </dgm:t>
    </dgm:pt>
    <dgm:pt modelId="{01D860AA-561F-469F-AC26-0DBDE8D6A4A1}">
      <dgm:prSet phldrT="[Text]"/>
      <dgm:spPr/>
      <dgm:t>
        <a:bodyPr/>
        <a:lstStyle/>
        <a:p>
          <a:r>
            <a:rPr lang="en-US" dirty="0"/>
            <a:t>Greater citizen-orientation</a:t>
          </a:r>
        </a:p>
      </dgm:t>
    </dgm:pt>
    <dgm:pt modelId="{7C0746D2-A5D5-4701-BABB-45C3C8137248}" type="parTrans" cxnId="{47DDF162-9050-404F-B432-33B49AF77E1F}">
      <dgm:prSet/>
      <dgm:spPr/>
      <dgm:t>
        <a:bodyPr/>
        <a:lstStyle/>
        <a:p>
          <a:endParaRPr lang="en-US"/>
        </a:p>
      </dgm:t>
    </dgm:pt>
    <dgm:pt modelId="{730749F3-EA3F-47FF-AD29-D0253F80D0CE}" type="sibTrans" cxnId="{47DDF162-9050-404F-B432-33B49AF77E1F}">
      <dgm:prSet/>
      <dgm:spPr/>
      <dgm:t>
        <a:bodyPr/>
        <a:lstStyle/>
        <a:p>
          <a:endParaRPr lang="en-US"/>
        </a:p>
      </dgm:t>
    </dgm:pt>
    <dgm:pt modelId="{5D29AF63-BAB8-4903-A894-7F7CD2774EA8}">
      <dgm:prSet phldrT="[Text]"/>
      <dgm:spPr/>
      <dgm:t>
        <a:bodyPr/>
        <a:lstStyle/>
        <a:p>
          <a:r>
            <a:rPr lang="en-US" dirty="0"/>
            <a:t>Improving engagement</a:t>
          </a:r>
        </a:p>
      </dgm:t>
    </dgm:pt>
    <dgm:pt modelId="{96FA1F49-DB6A-465C-A78A-287DFF02AF97}" type="parTrans" cxnId="{71E0A01A-4002-4E49-A0FD-CA931F06931C}">
      <dgm:prSet/>
      <dgm:spPr/>
      <dgm:t>
        <a:bodyPr/>
        <a:lstStyle/>
        <a:p>
          <a:endParaRPr lang="en-US"/>
        </a:p>
      </dgm:t>
    </dgm:pt>
    <dgm:pt modelId="{40707CA6-F769-4B30-B8F9-9F80B72F5C0D}" type="sibTrans" cxnId="{71E0A01A-4002-4E49-A0FD-CA931F06931C}">
      <dgm:prSet/>
      <dgm:spPr/>
      <dgm:t>
        <a:bodyPr/>
        <a:lstStyle/>
        <a:p>
          <a:endParaRPr lang="en-US"/>
        </a:p>
      </dgm:t>
    </dgm:pt>
    <dgm:pt modelId="{AB77C049-3039-404A-8BB9-7991FC54EF6C}">
      <dgm:prSet phldrT="[Text]"/>
      <dgm:spPr/>
      <dgm:t>
        <a:bodyPr/>
        <a:lstStyle/>
        <a:p>
          <a:r>
            <a:rPr lang="en-US" dirty="0"/>
            <a:t>Innovation awards</a:t>
          </a:r>
        </a:p>
      </dgm:t>
    </dgm:pt>
    <dgm:pt modelId="{5A857C86-28DD-438A-A132-B345CA069C95}" type="parTrans" cxnId="{AFFA827B-6083-415C-981F-65A1340F6E1E}">
      <dgm:prSet/>
      <dgm:spPr/>
      <dgm:t>
        <a:bodyPr/>
        <a:lstStyle/>
        <a:p>
          <a:endParaRPr lang="en-US"/>
        </a:p>
      </dgm:t>
    </dgm:pt>
    <dgm:pt modelId="{6D5EFCC7-EE72-462D-9987-7819B61AF2D8}" type="sibTrans" cxnId="{AFFA827B-6083-415C-981F-65A1340F6E1E}">
      <dgm:prSet/>
      <dgm:spPr/>
      <dgm:t>
        <a:bodyPr/>
        <a:lstStyle/>
        <a:p>
          <a:endParaRPr lang="en-US"/>
        </a:p>
      </dgm:t>
    </dgm:pt>
    <dgm:pt modelId="{57E2D663-F7C6-4B23-BAFC-1AF91EA71F19}">
      <dgm:prSet phldrT="[Text]"/>
      <dgm:spPr/>
      <dgm:t>
        <a:bodyPr/>
        <a:lstStyle/>
        <a:p>
          <a:r>
            <a:rPr lang="en-US" dirty="0"/>
            <a:t>Fostering communities of practice</a:t>
          </a:r>
        </a:p>
      </dgm:t>
    </dgm:pt>
    <dgm:pt modelId="{CD137920-7D31-4F1D-B6AF-FA9857E5C231}" type="parTrans" cxnId="{644133D5-3D66-445E-8A4C-8C51E97940E1}">
      <dgm:prSet/>
      <dgm:spPr/>
      <dgm:t>
        <a:bodyPr/>
        <a:lstStyle/>
        <a:p>
          <a:endParaRPr lang="en-US"/>
        </a:p>
      </dgm:t>
    </dgm:pt>
    <dgm:pt modelId="{9231A16B-1B9D-4BA3-9A41-74A9D662552F}" type="sibTrans" cxnId="{644133D5-3D66-445E-8A4C-8C51E97940E1}">
      <dgm:prSet/>
      <dgm:spPr/>
      <dgm:t>
        <a:bodyPr/>
        <a:lstStyle/>
        <a:p>
          <a:endParaRPr lang="en-US"/>
        </a:p>
      </dgm:t>
    </dgm:pt>
    <dgm:pt modelId="{F0C94D88-33B4-4A48-9394-A995129BF72B}" type="pres">
      <dgm:prSet presAssocID="{32FF5B5D-6796-45F0-B1C6-57BB2409976C}" presName="layout" presStyleCnt="0">
        <dgm:presLayoutVars>
          <dgm:chMax/>
          <dgm:chPref/>
          <dgm:dir/>
          <dgm:resizeHandles/>
        </dgm:presLayoutVars>
      </dgm:prSet>
      <dgm:spPr/>
    </dgm:pt>
    <dgm:pt modelId="{E303FB16-DB0B-416C-AD8E-26FF426EF398}" type="pres">
      <dgm:prSet presAssocID="{0211F0FE-A3A5-415C-9EF2-D594D0ED5DAE}" presName="root" presStyleCnt="0">
        <dgm:presLayoutVars>
          <dgm:chMax/>
          <dgm:chPref/>
        </dgm:presLayoutVars>
      </dgm:prSet>
      <dgm:spPr/>
    </dgm:pt>
    <dgm:pt modelId="{A2713EAB-4B53-4C71-A2D6-2F8E90796FA5}" type="pres">
      <dgm:prSet presAssocID="{0211F0FE-A3A5-415C-9EF2-D594D0ED5DAE}" presName="rootComposite" presStyleCnt="0">
        <dgm:presLayoutVars/>
      </dgm:prSet>
      <dgm:spPr/>
    </dgm:pt>
    <dgm:pt modelId="{E89BC4F5-DFDB-4C2D-B52E-AF69DD34E09F}" type="pres">
      <dgm:prSet presAssocID="{0211F0FE-A3A5-415C-9EF2-D594D0ED5DAE}" presName="ParentAccent" presStyleLbl="alignNode1" presStyleIdx="0" presStyleCnt="2"/>
      <dgm:spPr/>
    </dgm:pt>
    <dgm:pt modelId="{B1AD3884-6A81-4990-B4E1-067B43BAE029}" type="pres">
      <dgm:prSet presAssocID="{0211F0FE-A3A5-415C-9EF2-D594D0ED5DAE}" presName="ParentSmallAccent" presStyleLbl="fgAcc1" presStyleIdx="0" presStyleCnt="2"/>
      <dgm:spPr/>
    </dgm:pt>
    <dgm:pt modelId="{17009AE6-C3E8-46BB-B5F3-F65D2684890F}" type="pres">
      <dgm:prSet presAssocID="{0211F0FE-A3A5-415C-9EF2-D594D0ED5DAE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0E1CA883-129C-45CB-AD70-984A9050450D}" type="pres">
      <dgm:prSet presAssocID="{0211F0FE-A3A5-415C-9EF2-D594D0ED5DAE}" presName="childShape" presStyleCnt="0">
        <dgm:presLayoutVars>
          <dgm:chMax val="0"/>
          <dgm:chPref val="0"/>
        </dgm:presLayoutVars>
      </dgm:prSet>
      <dgm:spPr/>
    </dgm:pt>
    <dgm:pt modelId="{B0EA66F6-0937-40FC-BDE3-D1930865CECF}" type="pres">
      <dgm:prSet presAssocID="{A6DAD08B-2627-40C8-A9B7-6A37455EF89C}" presName="childComposite" presStyleCnt="0">
        <dgm:presLayoutVars>
          <dgm:chMax val="0"/>
          <dgm:chPref val="0"/>
        </dgm:presLayoutVars>
      </dgm:prSet>
      <dgm:spPr/>
    </dgm:pt>
    <dgm:pt modelId="{FAA20E08-6406-4437-90EE-5E247782943B}" type="pres">
      <dgm:prSet presAssocID="{A6DAD08B-2627-40C8-A9B7-6A37455EF89C}" presName="ChildAccent" presStyleLbl="solidFgAcc1" presStyleIdx="0" presStyleCnt="6"/>
      <dgm:spPr/>
    </dgm:pt>
    <dgm:pt modelId="{8E829A94-F635-40E3-9010-232D8F098F23}" type="pres">
      <dgm:prSet presAssocID="{A6DAD08B-2627-40C8-A9B7-6A37455EF89C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7BD922F0-1111-4C1E-BDE2-00D7B3F1CE6D}" type="pres">
      <dgm:prSet presAssocID="{F2D6DB9A-A536-4183-8927-1F035FA176CE}" presName="childComposite" presStyleCnt="0">
        <dgm:presLayoutVars>
          <dgm:chMax val="0"/>
          <dgm:chPref val="0"/>
        </dgm:presLayoutVars>
      </dgm:prSet>
      <dgm:spPr/>
    </dgm:pt>
    <dgm:pt modelId="{B707A2FE-8308-42B7-A460-19C6719CF778}" type="pres">
      <dgm:prSet presAssocID="{F2D6DB9A-A536-4183-8927-1F035FA176CE}" presName="ChildAccent" presStyleLbl="solidFgAcc1" presStyleIdx="1" presStyleCnt="6"/>
      <dgm:spPr/>
    </dgm:pt>
    <dgm:pt modelId="{6B4E0392-E3AD-4983-991C-6FC34CC09335}" type="pres">
      <dgm:prSet presAssocID="{F2D6DB9A-A536-4183-8927-1F035FA176CE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1A2099F-A885-42F7-B078-A81D4079A8E0}" type="pres">
      <dgm:prSet presAssocID="{09827F9D-530E-47AA-A1F0-14D3B11DE314}" presName="root" presStyleCnt="0">
        <dgm:presLayoutVars>
          <dgm:chMax/>
          <dgm:chPref/>
        </dgm:presLayoutVars>
      </dgm:prSet>
      <dgm:spPr/>
    </dgm:pt>
    <dgm:pt modelId="{B3A17CD7-C144-44E0-9560-A5BEC2E3868D}" type="pres">
      <dgm:prSet presAssocID="{09827F9D-530E-47AA-A1F0-14D3B11DE314}" presName="rootComposite" presStyleCnt="0">
        <dgm:presLayoutVars/>
      </dgm:prSet>
      <dgm:spPr/>
    </dgm:pt>
    <dgm:pt modelId="{62AA430F-2F50-477C-B8B6-A82AEB4CF9E3}" type="pres">
      <dgm:prSet presAssocID="{09827F9D-530E-47AA-A1F0-14D3B11DE314}" presName="ParentAccent" presStyleLbl="alignNode1" presStyleIdx="1" presStyleCnt="2"/>
      <dgm:spPr/>
    </dgm:pt>
    <dgm:pt modelId="{DEC894DE-5C30-4BF0-A3B8-B6FDAFEA9307}" type="pres">
      <dgm:prSet presAssocID="{09827F9D-530E-47AA-A1F0-14D3B11DE314}" presName="ParentSmallAccent" presStyleLbl="fgAcc1" presStyleIdx="1" presStyleCnt="2"/>
      <dgm:spPr/>
    </dgm:pt>
    <dgm:pt modelId="{F5113EFC-E71D-43D5-9804-A34ACD9C8939}" type="pres">
      <dgm:prSet presAssocID="{09827F9D-530E-47AA-A1F0-14D3B11DE314}" presName="Parent" presStyleLbl="revTx" presStyleIdx="3" presStyleCnt="8">
        <dgm:presLayoutVars>
          <dgm:chMax/>
          <dgm:chPref val="4"/>
          <dgm:bulletEnabled val="1"/>
        </dgm:presLayoutVars>
      </dgm:prSet>
      <dgm:spPr/>
    </dgm:pt>
    <dgm:pt modelId="{2CA7A5B2-0F9F-4273-9270-0924E5C5A7BD}" type="pres">
      <dgm:prSet presAssocID="{09827F9D-530E-47AA-A1F0-14D3B11DE314}" presName="childShape" presStyleCnt="0">
        <dgm:presLayoutVars>
          <dgm:chMax val="0"/>
          <dgm:chPref val="0"/>
        </dgm:presLayoutVars>
      </dgm:prSet>
      <dgm:spPr/>
    </dgm:pt>
    <dgm:pt modelId="{71F192E3-356B-430C-832E-9B968B3D86DF}" type="pres">
      <dgm:prSet presAssocID="{01D860AA-561F-469F-AC26-0DBDE8D6A4A1}" presName="childComposite" presStyleCnt="0">
        <dgm:presLayoutVars>
          <dgm:chMax val="0"/>
          <dgm:chPref val="0"/>
        </dgm:presLayoutVars>
      </dgm:prSet>
      <dgm:spPr/>
    </dgm:pt>
    <dgm:pt modelId="{DB5C3C62-04F3-4D4E-BCB7-2CBF3DDC669A}" type="pres">
      <dgm:prSet presAssocID="{01D860AA-561F-469F-AC26-0DBDE8D6A4A1}" presName="ChildAccent" presStyleLbl="solidFgAcc1" presStyleIdx="2" presStyleCnt="6"/>
      <dgm:spPr/>
    </dgm:pt>
    <dgm:pt modelId="{9AD4A9AE-B346-47FA-B21B-78F1FD4EBDC5}" type="pres">
      <dgm:prSet presAssocID="{01D860AA-561F-469F-AC26-0DBDE8D6A4A1}" presName="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1981B204-D75E-4CA0-96E2-C4E8FFAB868A}" type="pres">
      <dgm:prSet presAssocID="{5D29AF63-BAB8-4903-A894-7F7CD2774EA8}" presName="childComposite" presStyleCnt="0">
        <dgm:presLayoutVars>
          <dgm:chMax val="0"/>
          <dgm:chPref val="0"/>
        </dgm:presLayoutVars>
      </dgm:prSet>
      <dgm:spPr/>
    </dgm:pt>
    <dgm:pt modelId="{EFF54BEE-0748-4F32-BC03-F0AAAD2A94FE}" type="pres">
      <dgm:prSet presAssocID="{5D29AF63-BAB8-4903-A894-7F7CD2774EA8}" presName="ChildAccent" presStyleLbl="solidFgAcc1" presStyleIdx="3" presStyleCnt="6"/>
      <dgm:spPr/>
    </dgm:pt>
    <dgm:pt modelId="{DF3E361E-AE54-4730-BF63-FBD53B5783A2}" type="pres">
      <dgm:prSet presAssocID="{5D29AF63-BAB8-4903-A894-7F7CD2774EA8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CC219C2-6081-4D07-B9E4-1C63842EF069}" type="pres">
      <dgm:prSet presAssocID="{AB77C049-3039-404A-8BB9-7991FC54EF6C}" presName="childComposite" presStyleCnt="0">
        <dgm:presLayoutVars>
          <dgm:chMax val="0"/>
          <dgm:chPref val="0"/>
        </dgm:presLayoutVars>
      </dgm:prSet>
      <dgm:spPr/>
    </dgm:pt>
    <dgm:pt modelId="{C5EC8546-CE12-4ECF-94F2-B685D0270A12}" type="pres">
      <dgm:prSet presAssocID="{AB77C049-3039-404A-8BB9-7991FC54EF6C}" presName="ChildAccent" presStyleLbl="solidFgAcc1" presStyleIdx="4" presStyleCnt="6"/>
      <dgm:spPr/>
    </dgm:pt>
    <dgm:pt modelId="{8F23DDA4-DECB-4702-81FD-A0C109DDD577}" type="pres">
      <dgm:prSet presAssocID="{AB77C049-3039-404A-8BB9-7991FC54EF6C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D73CD21C-57B8-4E58-BA5B-A4275186F198}" type="pres">
      <dgm:prSet presAssocID="{57E2D663-F7C6-4B23-BAFC-1AF91EA71F19}" presName="childComposite" presStyleCnt="0">
        <dgm:presLayoutVars>
          <dgm:chMax val="0"/>
          <dgm:chPref val="0"/>
        </dgm:presLayoutVars>
      </dgm:prSet>
      <dgm:spPr/>
    </dgm:pt>
    <dgm:pt modelId="{52604BB4-6B7E-40F0-B75C-248E215AA860}" type="pres">
      <dgm:prSet presAssocID="{57E2D663-F7C6-4B23-BAFC-1AF91EA71F19}" presName="ChildAccent" presStyleLbl="solidFgAcc1" presStyleIdx="5" presStyleCnt="6"/>
      <dgm:spPr/>
    </dgm:pt>
    <dgm:pt modelId="{02FB2138-F20A-4A6F-BBDC-304F5570D3C4}" type="pres">
      <dgm:prSet presAssocID="{57E2D663-F7C6-4B23-BAFC-1AF91EA71F19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8E8BE501-1B12-46E0-8601-357D4222147C}" type="presOf" srcId="{57E2D663-F7C6-4B23-BAFC-1AF91EA71F19}" destId="{02FB2138-F20A-4A6F-BBDC-304F5570D3C4}" srcOrd="0" destOrd="0" presId="urn:microsoft.com/office/officeart/2008/layout/SquareAccentList"/>
    <dgm:cxn modelId="{6692521A-E2C3-4583-8057-820805BBC5F7}" srcId="{0211F0FE-A3A5-415C-9EF2-D594D0ED5DAE}" destId="{A6DAD08B-2627-40C8-A9B7-6A37455EF89C}" srcOrd="0" destOrd="0" parTransId="{B72B3041-8734-4F6D-A100-FEBF1D20B182}" sibTransId="{B48D74C1-6406-4A3C-AB00-4CAD09FB76B1}"/>
    <dgm:cxn modelId="{71E0A01A-4002-4E49-A0FD-CA931F06931C}" srcId="{09827F9D-530E-47AA-A1F0-14D3B11DE314}" destId="{5D29AF63-BAB8-4903-A894-7F7CD2774EA8}" srcOrd="1" destOrd="0" parTransId="{96FA1F49-DB6A-465C-A78A-287DFF02AF97}" sibTransId="{40707CA6-F769-4B30-B8F9-9F80B72F5C0D}"/>
    <dgm:cxn modelId="{4FEBED2D-64D3-430C-8E52-80DE127FD7E9}" srcId="{32FF5B5D-6796-45F0-B1C6-57BB2409976C}" destId="{0211F0FE-A3A5-415C-9EF2-D594D0ED5DAE}" srcOrd="0" destOrd="0" parTransId="{B83CF855-56C2-45F6-9F32-704BAB370A1C}" sibTransId="{99788AF5-4816-4747-B917-001E66AFF5B5}"/>
    <dgm:cxn modelId="{34FDE036-01D4-42A4-A527-670C691F9471}" type="presOf" srcId="{0211F0FE-A3A5-415C-9EF2-D594D0ED5DAE}" destId="{17009AE6-C3E8-46BB-B5F3-F65D2684890F}" srcOrd="0" destOrd="0" presId="urn:microsoft.com/office/officeart/2008/layout/SquareAccentList"/>
    <dgm:cxn modelId="{9859443C-2EA3-4A7E-B64D-9190BFBD7B0B}" type="presOf" srcId="{01D860AA-561F-469F-AC26-0DBDE8D6A4A1}" destId="{9AD4A9AE-B346-47FA-B21B-78F1FD4EBDC5}" srcOrd="0" destOrd="0" presId="urn:microsoft.com/office/officeart/2008/layout/SquareAccentList"/>
    <dgm:cxn modelId="{47DDF162-9050-404F-B432-33B49AF77E1F}" srcId="{09827F9D-530E-47AA-A1F0-14D3B11DE314}" destId="{01D860AA-561F-469F-AC26-0DBDE8D6A4A1}" srcOrd="0" destOrd="0" parTransId="{7C0746D2-A5D5-4701-BABB-45C3C8137248}" sibTransId="{730749F3-EA3F-47FF-AD29-D0253F80D0CE}"/>
    <dgm:cxn modelId="{98A42C52-A4BD-42C1-8156-0FFE92459A30}" srcId="{32FF5B5D-6796-45F0-B1C6-57BB2409976C}" destId="{09827F9D-530E-47AA-A1F0-14D3B11DE314}" srcOrd="1" destOrd="0" parTransId="{81054CC1-B4AC-47FC-B1DB-95AFF616DA5F}" sibTransId="{3F5052AD-6689-462D-B154-2249C06E90E6}"/>
    <dgm:cxn modelId="{F1C3E772-3B78-4BC1-9808-BD8BCCA96493}" srcId="{0211F0FE-A3A5-415C-9EF2-D594D0ED5DAE}" destId="{F2D6DB9A-A536-4183-8927-1F035FA176CE}" srcOrd="1" destOrd="0" parTransId="{F570B3CE-2200-46B5-93BB-15ACC36CF6CB}" sibTransId="{53E00462-2983-4641-AF0B-709226915FC2}"/>
    <dgm:cxn modelId="{AFFA827B-6083-415C-981F-65A1340F6E1E}" srcId="{09827F9D-530E-47AA-A1F0-14D3B11DE314}" destId="{AB77C049-3039-404A-8BB9-7991FC54EF6C}" srcOrd="2" destOrd="0" parTransId="{5A857C86-28DD-438A-A132-B345CA069C95}" sibTransId="{6D5EFCC7-EE72-462D-9987-7819B61AF2D8}"/>
    <dgm:cxn modelId="{ACD71290-4976-4AA1-8CEA-838A32FB44C8}" type="presOf" srcId="{F2D6DB9A-A536-4183-8927-1F035FA176CE}" destId="{6B4E0392-E3AD-4983-991C-6FC34CC09335}" srcOrd="0" destOrd="0" presId="urn:microsoft.com/office/officeart/2008/layout/SquareAccentList"/>
    <dgm:cxn modelId="{665591AC-85B1-45E8-876E-CF1277B91AB4}" type="presOf" srcId="{A6DAD08B-2627-40C8-A9B7-6A37455EF89C}" destId="{8E829A94-F635-40E3-9010-232D8F098F23}" srcOrd="0" destOrd="0" presId="urn:microsoft.com/office/officeart/2008/layout/SquareAccentList"/>
    <dgm:cxn modelId="{D9C435AF-BF1D-40E8-B198-25945E038ED6}" type="presOf" srcId="{09827F9D-530E-47AA-A1F0-14D3B11DE314}" destId="{F5113EFC-E71D-43D5-9804-A34ACD9C8939}" srcOrd="0" destOrd="0" presId="urn:microsoft.com/office/officeart/2008/layout/SquareAccentList"/>
    <dgm:cxn modelId="{644133D5-3D66-445E-8A4C-8C51E97940E1}" srcId="{09827F9D-530E-47AA-A1F0-14D3B11DE314}" destId="{57E2D663-F7C6-4B23-BAFC-1AF91EA71F19}" srcOrd="3" destOrd="0" parTransId="{CD137920-7D31-4F1D-B6AF-FA9857E5C231}" sibTransId="{9231A16B-1B9D-4BA3-9A41-74A9D662552F}"/>
    <dgm:cxn modelId="{82F6B9E6-FE7D-491F-8841-1586C6E57BB8}" type="presOf" srcId="{AB77C049-3039-404A-8BB9-7991FC54EF6C}" destId="{8F23DDA4-DECB-4702-81FD-A0C109DDD577}" srcOrd="0" destOrd="0" presId="urn:microsoft.com/office/officeart/2008/layout/SquareAccentList"/>
    <dgm:cxn modelId="{814C74F1-6EE8-44BD-80E0-9F726886CF2D}" type="presOf" srcId="{32FF5B5D-6796-45F0-B1C6-57BB2409976C}" destId="{F0C94D88-33B4-4A48-9394-A995129BF72B}" srcOrd="0" destOrd="0" presId="urn:microsoft.com/office/officeart/2008/layout/SquareAccentList"/>
    <dgm:cxn modelId="{72C5D9FA-1737-4295-B2AA-B04F7F307105}" type="presOf" srcId="{5D29AF63-BAB8-4903-A894-7F7CD2774EA8}" destId="{DF3E361E-AE54-4730-BF63-FBD53B5783A2}" srcOrd="0" destOrd="0" presId="urn:microsoft.com/office/officeart/2008/layout/SquareAccentList"/>
    <dgm:cxn modelId="{BA10D427-C4F9-4280-BD4D-9AA4A08C0DE9}" type="presParOf" srcId="{F0C94D88-33B4-4A48-9394-A995129BF72B}" destId="{E303FB16-DB0B-416C-AD8E-26FF426EF398}" srcOrd="0" destOrd="0" presId="urn:microsoft.com/office/officeart/2008/layout/SquareAccentList"/>
    <dgm:cxn modelId="{E5E6E0F5-2687-4144-8360-03BCBA77D978}" type="presParOf" srcId="{E303FB16-DB0B-416C-AD8E-26FF426EF398}" destId="{A2713EAB-4B53-4C71-A2D6-2F8E90796FA5}" srcOrd="0" destOrd="0" presId="urn:microsoft.com/office/officeart/2008/layout/SquareAccentList"/>
    <dgm:cxn modelId="{49F61F2A-6124-445E-98FF-5E08FA88E467}" type="presParOf" srcId="{A2713EAB-4B53-4C71-A2D6-2F8E90796FA5}" destId="{E89BC4F5-DFDB-4C2D-B52E-AF69DD34E09F}" srcOrd="0" destOrd="0" presId="urn:microsoft.com/office/officeart/2008/layout/SquareAccentList"/>
    <dgm:cxn modelId="{21777EFC-D0E3-48EB-8E29-068BA40B4766}" type="presParOf" srcId="{A2713EAB-4B53-4C71-A2D6-2F8E90796FA5}" destId="{B1AD3884-6A81-4990-B4E1-067B43BAE029}" srcOrd="1" destOrd="0" presId="urn:microsoft.com/office/officeart/2008/layout/SquareAccentList"/>
    <dgm:cxn modelId="{9DAA1C0B-AC7C-4B91-945E-3838BE113549}" type="presParOf" srcId="{A2713EAB-4B53-4C71-A2D6-2F8E90796FA5}" destId="{17009AE6-C3E8-46BB-B5F3-F65D2684890F}" srcOrd="2" destOrd="0" presId="urn:microsoft.com/office/officeart/2008/layout/SquareAccentList"/>
    <dgm:cxn modelId="{FCD6BF88-71FE-4508-8919-0B276C466EC5}" type="presParOf" srcId="{E303FB16-DB0B-416C-AD8E-26FF426EF398}" destId="{0E1CA883-129C-45CB-AD70-984A9050450D}" srcOrd="1" destOrd="0" presId="urn:microsoft.com/office/officeart/2008/layout/SquareAccentList"/>
    <dgm:cxn modelId="{45A84A17-6D5C-4819-9617-1C58DCA27B49}" type="presParOf" srcId="{0E1CA883-129C-45CB-AD70-984A9050450D}" destId="{B0EA66F6-0937-40FC-BDE3-D1930865CECF}" srcOrd="0" destOrd="0" presId="urn:microsoft.com/office/officeart/2008/layout/SquareAccentList"/>
    <dgm:cxn modelId="{F50D4B07-3ABD-4399-9C2E-9330A8B2A17A}" type="presParOf" srcId="{B0EA66F6-0937-40FC-BDE3-D1930865CECF}" destId="{FAA20E08-6406-4437-90EE-5E247782943B}" srcOrd="0" destOrd="0" presId="urn:microsoft.com/office/officeart/2008/layout/SquareAccentList"/>
    <dgm:cxn modelId="{A05DFD01-1294-4C0E-8640-9A3C673CD83E}" type="presParOf" srcId="{B0EA66F6-0937-40FC-BDE3-D1930865CECF}" destId="{8E829A94-F635-40E3-9010-232D8F098F23}" srcOrd="1" destOrd="0" presId="urn:microsoft.com/office/officeart/2008/layout/SquareAccentList"/>
    <dgm:cxn modelId="{B1A1F54B-B459-4889-A615-A8A067C49501}" type="presParOf" srcId="{0E1CA883-129C-45CB-AD70-984A9050450D}" destId="{7BD922F0-1111-4C1E-BDE2-00D7B3F1CE6D}" srcOrd="1" destOrd="0" presId="urn:microsoft.com/office/officeart/2008/layout/SquareAccentList"/>
    <dgm:cxn modelId="{294FDFD6-A6C7-4E85-A737-7784104F979B}" type="presParOf" srcId="{7BD922F0-1111-4C1E-BDE2-00D7B3F1CE6D}" destId="{B707A2FE-8308-42B7-A460-19C6719CF778}" srcOrd="0" destOrd="0" presId="urn:microsoft.com/office/officeart/2008/layout/SquareAccentList"/>
    <dgm:cxn modelId="{8B33FFC2-81AF-49E4-9A00-E3D3582EE371}" type="presParOf" srcId="{7BD922F0-1111-4C1E-BDE2-00D7B3F1CE6D}" destId="{6B4E0392-E3AD-4983-991C-6FC34CC09335}" srcOrd="1" destOrd="0" presId="urn:microsoft.com/office/officeart/2008/layout/SquareAccentList"/>
    <dgm:cxn modelId="{0976DB64-A212-4427-8B6B-F15937EBE170}" type="presParOf" srcId="{F0C94D88-33B4-4A48-9394-A995129BF72B}" destId="{61A2099F-A885-42F7-B078-A81D4079A8E0}" srcOrd="1" destOrd="0" presId="urn:microsoft.com/office/officeart/2008/layout/SquareAccentList"/>
    <dgm:cxn modelId="{9287F83F-350A-48D6-9CD0-C3A61463FA75}" type="presParOf" srcId="{61A2099F-A885-42F7-B078-A81D4079A8E0}" destId="{B3A17CD7-C144-44E0-9560-A5BEC2E3868D}" srcOrd="0" destOrd="0" presId="urn:microsoft.com/office/officeart/2008/layout/SquareAccentList"/>
    <dgm:cxn modelId="{7E4B1C40-61A0-49BA-B4FD-5FED8FB3C5E5}" type="presParOf" srcId="{B3A17CD7-C144-44E0-9560-A5BEC2E3868D}" destId="{62AA430F-2F50-477C-B8B6-A82AEB4CF9E3}" srcOrd="0" destOrd="0" presId="urn:microsoft.com/office/officeart/2008/layout/SquareAccentList"/>
    <dgm:cxn modelId="{BFF5FAEA-27C6-4DF7-A178-A506413E8E83}" type="presParOf" srcId="{B3A17CD7-C144-44E0-9560-A5BEC2E3868D}" destId="{DEC894DE-5C30-4BF0-A3B8-B6FDAFEA9307}" srcOrd="1" destOrd="0" presId="urn:microsoft.com/office/officeart/2008/layout/SquareAccentList"/>
    <dgm:cxn modelId="{8D29E62F-F8E4-45AE-AC10-3989FDDED23A}" type="presParOf" srcId="{B3A17CD7-C144-44E0-9560-A5BEC2E3868D}" destId="{F5113EFC-E71D-43D5-9804-A34ACD9C8939}" srcOrd="2" destOrd="0" presId="urn:microsoft.com/office/officeart/2008/layout/SquareAccentList"/>
    <dgm:cxn modelId="{13D5D7D6-274E-4C0A-8C0D-BD30E6B42CC8}" type="presParOf" srcId="{61A2099F-A885-42F7-B078-A81D4079A8E0}" destId="{2CA7A5B2-0F9F-4273-9270-0924E5C5A7BD}" srcOrd="1" destOrd="0" presId="urn:microsoft.com/office/officeart/2008/layout/SquareAccentList"/>
    <dgm:cxn modelId="{E3A5C43C-ADB4-4109-A564-A990D5272744}" type="presParOf" srcId="{2CA7A5B2-0F9F-4273-9270-0924E5C5A7BD}" destId="{71F192E3-356B-430C-832E-9B968B3D86DF}" srcOrd="0" destOrd="0" presId="urn:microsoft.com/office/officeart/2008/layout/SquareAccentList"/>
    <dgm:cxn modelId="{7B43E1FC-64A0-43E7-BFC9-4AC87B320E16}" type="presParOf" srcId="{71F192E3-356B-430C-832E-9B968B3D86DF}" destId="{DB5C3C62-04F3-4D4E-BCB7-2CBF3DDC669A}" srcOrd="0" destOrd="0" presId="urn:microsoft.com/office/officeart/2008/layout/SquareAccentList"/>
    <dgm:cxn modelId="{B96A7D53-9D26-473C-9794-0AA95A3A949E}" type="presParOf" srcId="{71F192E3-356B-430C-832E-9B968B3D86DF}" destId="{9AD4A9AE-B346-47FA-B21B-78F1FD4EBDC5}" srcOrd="1" destOrd="0" presId="urn:microsoft.com/office/officeart/2008/layout/SquareAccentList"/>
    <dgm:cxn modelId="{08B540DC-D024-4642-90D0-5EDAC4B4502E}" type="presParOf" srcId="{2CA7A5B2-0F9F-4273-9270-0924E5C5A7BD}" destId="{1981B204-D75E-4CA0-96E2-C4E8FFAB868A}" srcOrd="1" destOrd="0" presId="urn:microsoft.com/office/officeart/2008/layout/SquareAccentList"/>
    <dgm:cxn modelId="{B5D5749C-6756-4CDE-A993-F37642CA8180}" type="presParOf" srcId="{1981B204-D75E-4CA0-96E2-C4E8FFAB868A}" destId="{EFF54BEE-0748-4F32-BC03-F0AAAD2A94FE}" srcOrd="0" destOrd="0" presId="urn:microsoft.com/office/officeart/2008/layout/SquareAccentList"/>
    <dgm:cxn modelId="{F055A70B-DF7A-4626-8CBD-38D48E0870F5}" type="presParOf" srcId="{1981B204-D75E-4CA0-96E2-C4E8FFAB868A}" destId="{DF3E361E-AE54-4730-BF63-FBD53B5783A2}" srcOrd="1" destOrd="0" presId="urn:microsoft.com/office/officeart/2008/layout/SquareAccentList"/>
    <dgm:cxn modelId="{E0A8087E-79B0-4CB6-866E-11CDECFACA46}" type="presParOf" srcId="{2CA7A5B2-0F9F-4273-9270-0924E5C5A7BD}" destId="{6CC219C2-6081-4D07-B9E4-1C63842EF069}" srcOrd="2" destOrd="0" presId="urn:microsoft.com/office/officeart/2008/layout/SquareAccentList"/>
    <dgm:cxn modelId="{B9AF099C-C855-4ABC-8E29-D2F42A4F3318}" type="presParOf" srcId="{6CC219C2-6081-4D07-B9E4-1C63842EF069}" destId="{C5EC8546-CE12-4ECF-94F2-B685D0270A12}" srcOrd="0" destOrd="0" presId="urn:microsoft.com/office/officeart/2008/layout/SquareAccentList"/>
    <dgm:cxn modelId="{AC344690-9263-4E8E-A46A-8B2A0A54217E}" type="presParOf" srcId="{6CC219C2-6081-4D07-B9E4-1C63842EF069}" destId="{8F23DDA4-DECB-4702-81FD-A0C109DDD577}" srcOrd="1" destOrd="0" presId="urn:microsoft.com/office/officeart/2008/layout/SquareAccentList"/>
    <dgm:cxn modelId="{EE65BAE3-A377-4D86-BC14-B439CDF5DF57}" type="presParOf" srcId="{2CA7A5B2-0F9F-4273-9270-0924E5C5A7BD}" destId="{D73CD21C-57B8-4E58-BA5B-A4275186F198}" srcOrd="3" destOrd="0" presId="urn:microsoft.com/office/officeart/2008/layout/SquareAccentList"/>
    <dgm:cxn modelId="{38BD8BD0-0CB4-4EA9-B1FE-52EAA47BC3BD}" type="presParOf" srcId="{D73CD21C-57B8-4E58-BA5B-A4275186F198}" destId="{52604BB4-6B7E-40F0-B75C-248E215AA860}" srcOrd="0" destOrd="0" presId="urn:microsoft.com/office/officeart/2008/layout/SquareAccentList"/>
    <dgm:cxn modelId="{469A8CB9-8264-465A-9514-FCF4803A6881}" type="presParOf" srcId="{D73CD21C-57B8-4E58-BA5B-A4275186F198}" destId="{02FB2138-F20A-4A6F-BBDC-304F5570D3C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B370-7217-45A7-9E9A-AE7E2C8CD136}">
      <dsp:nvSpPr>
        <dsp:cNvPr id="0" name=""/>
        <dsp:cNvSpPr/>
      </dsp:nvSpPr>
      <dsp:spPr>
        <a:xfrm>
          <a:off x="1443275" y="266803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Whole-of-Government Coordination Approach</a:t>
          </a:r>
        </a:p>
      </dsp:txBody>
      <dsp:txXfrm>
        <a:off x="1443275" y="266803"/>
        <a:ext cx="3348990" cy="1046559"/>
      </dsp:txXfrm>
    </dsp:sp>
    <dsp:sp modelId="{69224E97-A11E-44A7-8820-71AAA85EE478}">
      <dsp:nvSpPr>
        <dsp:cNvPr id="0" name=""/>
        <dsp:cNvSpPr/>
      </dsp:nvSpPr>
      <dsp:spPr>
        <a:xfrm>
          <a:off x="1326049" y="199610"/>
          <a:ext cx="732591" cy="1098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FE32B-0E64-4659-A754-FF65E1BFB0F2}">
      <dsp:nvSpPr>
        <dsp:cNvPr id="0" name=""/>
        <dsp:cNvSpPr/>
      </dsp:nvSpPr>
      <dsp:spPr>
        <a:xfrm>
          <a:off x="1443275" y="1584305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Building GovTech Skills in Public Administration</a:t>
          </a:r>
        </a:p>
      </dsp:txBody>
      <dsp:txXfrm>
        <a:off x="1443275" y="1584305"/>
        <a:ext cx="3348990" cy="1046559"/>
      </dsp:txXfrm>
    </dsp:sp>
    <dsp:sp modelId="{8CBF093E-27D1-42FA-9B7C-08E7304B6742}">
      <dsp:nvSpPr>
        <dsp:cNvPr id="0" name=""/>
        <dsp:cNvSpPr/>
      </dsp:nvSpPr>
      <dsp:spPr>
        <a:xfrm>
          <a:off x="1303734" y="1433135"/>
          <a:ext cx="732591" cy="1098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F0BF0-5FD0-4EB0-BE37-8D4B92ED4ED1}">
      <dsp:nvSpPr>
        <dsp:cNvPr id="0" name=""/>
        <dsp:cNvSpPr/>
      </dsp:nvSpPr>
      <dsp:spPr>
        <a:xfrm>
          <a:off x="1443275" y="2901807"/>
          <a:ext cx="3348990" cy="10465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Leadership and Culture for Innovation</a:t>
          </a:r>
        </a:p>
      </dsp:txBody>
      <dsp:txXfrm>
        <a:off x="1443275" y="2901807"/>
        <a:ext cx="3348990" cy="1046559"/>
      </dsp:txXfrm>
    </dsp:sp>
    <dsp:sp modelId="{D9998D08-FC2A-442A-8787-4014A0C73E96}">
      <dsp:nvSpPr>
        <dsp:cNvPr id="0" name=""/>
        <dsp:cNvSpPr/>
      </dsp:nvSpPr>
      <dsp:spPr>
        <a:xfrm>
          <a:off x="1303734" y="2750637"/>
          <a:ext cx="732591" cy="1098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D1910-4023-46F5-BE83-E6C86C285AEC}">
      <dsp:nvSpPr>
        <dsp:cNvPr id="0" name=""/>
        <dsp:cNvSpPr/>
      </dsp:nvSpPr>
      <dsp:spPr>
        <a:xfrm>
          <a:off x="0" y="1424430"/>
          <a:ext cx="7983895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99C15-AB0D-49B0-9133-9EB3D7E4D448}">
      <dsp:nvSpPr>
        <dsp:cNvPr id="0" name=""/>
        <dsp:cNvSpPr/>
      </dsp:nvSpPr>
      <dsp:spPr>
        <a:xfrm>
          <a:off x="399194" y="1173510"/>
          <a:ext cx="5588726" cy="50184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41" tIns="0" rIns="21124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Elevate the Importance of and Investment in Digital Skills</a:t>
          </a:r>
        </a:p>
      </dsp:txBody>
      <dsp:txXfrm>
        <a:off x="423692" y="1198008"/>
        <a:ext cx="5539730" cy="452844"/>
      </dsp:txXfrm>
    </dsp:sp>
    <dsp:sp modelId="{3D448DE0-519C-47D2-B847-EB497BF2F3C7}">
      <dsp:nvSpPr>
        <dsp:cNvPr id="0" name=""/>
        <dsp:cNvSpPr/>
      </dsp:nvSpPr>
      <dsp:spPr>
        <a:xfrm>
          <a:off x="0" y="2195550"/>
          <a:ext cx="7983895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6069-8773-4545-852C-B1CE734EDC10}">
      <dsp:nvSpPr>
        <dsp:cNvPr id="0" name=""/>
        <dsp:cNvSpPr/>
      </dsp:nvSpPr>
      <dsp:spPr>
        <a:xfrm>
          <a:off x="399194" y="1944630"/>
          <a:ext cx="5588726" cy="50184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41" tIns="0" rIns="21124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Modernize HRM Policies and Practices</a:t>
          </a:r>
        </a:p>
      </dsp:txBody>
      <dsp:txXfrm>
        <a:off x="423692" y="1969128"/>
        <a:ext cx="5539730" cy="452844"/>
      </dsp:txXfrm>
    </dsp:sp>
    <dsp:sp modelId="{7D784229-0117-4616-B5E5-80D5E99DBFF8}">
      <dsp:nvSpPr>
        <dsp:cNvPr id="0" name=""/>
        <dsp:cNvSpPr/>
      </dsp:nvSpPr>
      <dsp:spPr>
        <a:xfrm>
          <a:off x="0" y="2966670"/>
          <a:ext cx="7983895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ACA80-4CE7-49C3-9D60-101F7AB20F51}">
      <dsp:nvSpPr>
        <dsp:cNvPr id="0" name=""/>
        <dsp:cNvSpPr/>
      </dsp:nvSpPr>
      <dsp:spPr>
        <a:xfrm>
          <a:off x="399194" y="2715750"/>
          <a:ext cx="7103997" cy="50184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41" tIns="0" rIns="21124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Incentivize Quality and Sustainable Learning, Training and Development</a:t>
          </a:r>
        </a:p>
      </dsp:txBody>
      <dsp:txXfrm>
        <a:off x="423692" y="2740248"/>
        <a:ext cx="7055001" cy="452844"/>
      </dsp:txXfrm>
    </dsp:sp>
    <dsp:sp modelId="{032644A4-3244-4442-B369-AFCEC93CB91C}">
      <dsp:nvSpPr>
        <dsp:cNvPr id="0" name=""/>
        <dsp:cNvSpPr/>
      </dsp:nvSpPr>
      <dsp:spPr>
        <a:xfrm>
          <a:off x="0" y="3737790"/>
          <a:ext cx="7983895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FA550-CDCA-474A-9A75-04969C6E48BD}">
      <dsp:nvSpPr>
        <dsp:cNvPr id="0" name=""/>
        <dsp:cNvSpPr/>
      </dsp:nvSpPr>
      <dsp:spPr>
        <a:xfrm>
          <a:off x="399194" y="3486870"/>
          <a:ext cx="5588726" cy="501840"/>
        </a:xfrm>
        <a:prstGeom prst="roundRect">
          <a:avLst/>
        </a:prstGeom>
        <a:solidFill>
          <a:schemeClr val="tx1">
            <a:lumMod val="10000"/>
            <a:lumOff val="9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241" tIns="0" rIns="21124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Support Continued Research and Data on the Digital Labor Market and Skills for Public Administration</a:t>
          </a:r>
        </a:p>
      </dsp:txBody>
      <dsp:txXfrm>
        <a:off x="423692" y="3511368"/>
        <a:ext cx="5539730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4C2A6-E697-4915-B89A-D994FA333524}">
      <dsp:nvSpPr>
        <dsp:cNvPr id="0" name=""/>
        <dsp:cNvSpPr/>
      </dsp:nvSpPr>
      <dsp:spPr>
        <a:xfrm rot="5400000">
          <a:off x="4597620" y="-1567026"/>
          <a:ext cx="1530671" cy="5047488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“High performing work practices” most important correlate in the use of digital technologies at work</a:t>
          </a:r>
        </a:p>
      </dsp:txBody>
      <dsp:txXfrm rot="-5400000">
        <a:off x="2839212" y="266103"/>
        <a:ext cx="4972767" cy="1381229"/>
      </dsp:txXfrm>
    </dsp:sp>
    <dsp:sp modelId="{1D503E57-72EF-4460-B6C1-DB20C66BAD55}">
      <dsp:nvSpPr>
        <dsp:cNvPr id="0" name=""/>
        <dsp:cNvSpPr/>
      </dsp:nvSpPr>
      <dsp:spPr>
        <a:xfrm>
          <a:off x="0" y="47"/>
          <a:ext cx="2839212" cy="1913339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OECD PIACC Surveys </a:t>
          </a:r>
        </a:p>
      </dsp:txBody>
      <dsp:txXfrm>
        <a:off x="93402" y="93449"/>
        <a:ext cx="2652408" cy="1726535"/>
      </dsp:txXfrm>
    </dsp:sp>
    <dsp:sp modelId="{21FFEB47-832E-48BE-B91C-A50C8B05B2F5}">
      <dsp:nvSpPr>
        <dsp:cNvPr id="0" name=""/>
        <dsp:cNvSpPr/>
      </dsp:nvSpPr>
      <dsp:spPr>
        <a:xfrm rot="5400000">
          <a:off x="4597620" y="441979"/>
          <a:ext cx="1530671" cy="5047488"/>
        </a:xfrm>
        <a:prstGeom prst="round2SameRect">
          <a:avLst/>
        </a:prstGeom>
        <a:solidFill>
          <a:schemeClr val="tx1">
            <a:lumMod val="25000"/>
            <a:lumOff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Complementarities between the use of management information systems, performance pay, and human resource data analytics</a:t>
          </a:r>
        </a:p>
      </dsp:txBody>
      <dsp:txXfrm rot="-5400000">
        <a:off x="2839212" y="2275109"/>
        <a:ext cx="4972767" cy="1381229"/>
      </dsp:txXfrm>
    </dsp:sp>
    <dsp:sp modelId="{69AC68AD-83C8-4334-98A3-E9C18072527A}">
      <dsp:nvSpPr>
        <dsp:cNvPr id="0" name=""/>
        <dsp:cNvSpPr/>
      </dsp:nvSpPr>
      <dsp:spPr>
        <a:xfrm>
          <a:off x="0" y="2009053"/>
          <a:ext cx="2839212" cy="1913339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Studies of private sector firms</a:t>
          </a:r>
        </a:p>
      </dsp:txBody>
      <dsp:txXfrm>
        <a:off x="93402" y="2102455"/>
        <a:ext cx="2652408" cy="1726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BC4F5-DFDB-4C2D-B52E-AF69DD34E09F}">
      <dsp:nvSpPr>
        <dsp:cNvPr id="0" name=""/>
        <dsp:cNvSpPr/>
      </dsp:nvSpPr>
      <dsp:spPr>
        <a:xfrm>
          <a:off x="4326" y="751136"/>
          <a:ext cx="3554102" cy="418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D3884-6A81-4990-B4E1-067B43BAE029}">
      <dsp:nvSpPr>
        <dsp:cNvPr id="0" name=""/>
        <dsp:cNvSpPr/>
      </dsp:nvSpPr>
      <dsp:spPr>
        <a:xfrm>
          <a:off x="4326" y="908169"/>
          <a:ext cx="261097" cy="2610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09AE6-C3E8-46BB-B5F3-F65D2684890F}">
      <dsp:nvSpPr>
        <dsp:cNvPr id="0" name=""/>
        <dsp:cNvSpPr/>
      </dsp:nvSpPr>
      <dsp:spPr>
        <a:xfrm>
          <a:off x="4326" y="0"/>
          <a:ext cx="3554102" cy="75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Leadership</a:t>
          </a:r>
        </a:p>
      </dsp:txBody>
      <dsp:txXfrm>
        <a:off x="4326" y="0"/>
        <a:ext cx="3554102" cy="751136"/>
      </dsp:txXfrm>
    </dsp:sp>
    <dsp:sp modelId="{FAA20E08-6406-4437-90EE-5E247782943B}">
      <dsp:nvSpPr>
        <dsp:cNvPr id="0" name=""/>
        <dsp:cNvSpPr/>
      </dsp:nvSpPr>
      <dsp:spPr>
        <a:xfrm>
          <a:off x="4326" y="1516778"/>
          <a:ext cx="261090" cy="26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29A94-F635-40E3-9010-232D8F098F23}">
      <dsp:nvSpPr>
        <dsp:cNvPr id="0" name=""/>
        <dsp:cNvSpPr/>
      </dsp:nvSpPr>
      <dsp:spPr>
        <a:xfrm>
          <a:off x="253113" y="1343022"/>
          <a:ext cx="3305315" cy="60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Management training</a:t>
          </a:r>
        </a:p>
      </dsp:txBody>
      <dsp:txXfrm>
        <a:off x="253113" y="1343022"/>
        <a:ext cx="3305315" cy="608603"/>
      </dsp:txXfrm>
    </dsp:sp>
    <dsp:sp modelId="{B707A2FE-8308-42B7-A460-19C6719CF778}">
      <dsp:nvSpPr>
        <dsp:cNvPr id="0" name=""/>
        <dsp:cNvSpPr/>
      </dsp:nvSpPr>
      <dsp:spPr>
        <a:xfrm>
          <a:off x="4326" y="2125382"/>
          <a:ext cx="261090" cy="26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E0392-E3AD-4983-991C-6FC34CC09335}">
      <dsp:nvSpPr>
        <dsp:cNvPr id="0" name=""/>
        <dsp:cNvSpPr/>
      </dsp:nvSpPr>
      <dsp:spPr>
        <a:xfrm>
          <a:off x="253113" y="1951625"/>
          <a:ext cx="3305315" cy="60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Incentives</a:t>
          </a:r>
        </a:p>
      </dsp:txBody>
      <dsp:txXfrm>
        <a:off x="253113" y="1951625"/>
        <a:ext cx="3305315" cy="608603"/>
      </dsp:txXfrm>
    </dsp:sp>
    <dsp:sp modelId="{62AA430F-2F50-477C-B8B6-A82AEB4CF9E3}">
      <dsp:nvSpPr>
        <dsp:cNvPr id="0" name=""/>
        <dsp:cNvSpPr/>
      </dsp:nvSpPr>
      <dsp:spPr>
        <a:xfrm>
          <a:off x="3736134" y="751136"/>
          <a:ext cx="3554102" cy="418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894DE-5C30-4BF0-A3B8-B6FDAFEA9307}">
      <dsp:nvSpPr>
        <dsp:cNvPr id="0" name=""/>
        <dsp:cNvSpPr/>
      </dsp:nvSpPr>
      <dsp:spPr>
        <a:xfrm>
          <a:off x="3736134" y="908169"/>
          <a:ext cx="261097" cy="2610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13EFC-E71D-43D5-9804-A34ACD9C8939}">
      <dsp:nvSpPr>
        <dsp:cNvPr id="0" name=""/>
        <dsp:cNvSpPr/>
      </dsp:nvSpPr>
      <dsp:spPr>
        <a:xfrm>
          <a:off x="3736134" y="0"/>
          <a:ext cx="3554102" cy="75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Culture</a:t>
          </a:r>
        </a:p>
      </dsp:txBody>
      <dsp:txXfrm>
        <a:off x="3736134" y="0"/>
        <a:ext cx="3554102" cy="751136"/>
      </dsp:txXfrm>
    </dsp:sp>
    <dsp:sp modelId="{DB5C3C62-04F3-4D4E-BCB7-2CBF3DDC669A}">
      <dsp:nvSpPr>
        <dsp:cNvPr id="0" name=""/>
        <dsp:cNvSpPr/>
      </dsp:nvSpPr>
      <dsp:spPr>
        <a:xfrm>
          <a:off x="3736134" y="1516778"/>
          <a:ext cx="261090" cy="26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4A9AE-B346-47FA-B21B-78F1FD4EBDC5}">
      <dsp:nvSpPr>
        <dsp:cNvPr id="0" name=""/>
        <dsp:cNvSpPr/>
      </dsp:nvSpPr>
      <dsp:spPr>
        <a:xfrm>
          <a:off x="3984921" y="1343022"/>
          <a:ext cx="3305315" cy="60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Greater citizen-orientation</a:t>
          </a:r>
        </a:p>
      </dsp:txBody>
      <dsp:txXfrm>
        <a:off x="3984921" y="1343022"/>
        <a:ext cx="3305315" cy="608603"/>
      </dsp:txXfrm>
    </dsp:sp>
    <dsp:sp modelId="{EFF54BEE-0748-4F32-BC03-F0AAAD2A94FE}">
      <dsp:nvSpPr>
        <dsp:cNvPr id="0" name=""/>
        <dsp:cNvSpPr/>
      </dsp:nvSpPr>
      <dsp:spPr>
        <a:xfrm>
          <a:off x="3736134" y="2125382"/>
          <a:ext cx="261090" cy="26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E361E-AE54-4730-BF63-FBD53B5783A2}">
      <dsp:nvSpPr>
        <dsp:cNvPr id="0" name=""/>
        <dsp:cNvSpPr/>
      </dsp:nvSpPr>
      <dsp:spPr>
        <a:xfrm>
          <a:off x="3984921" y="1951625"/>
          <a:ext cx="3305315" cy="60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Improving engagement</a:t>
          </a:r>
        </a:p>
      </dsp:txBody>
      <dsp:txXfrm>
        <a:off x="3984921" y="1951625"/>
        <a:ext cx="3305315" cy="608603"/>
      </dsp:txXfrm>
    </dsp:sp>
    <dsp:sp modelId="{C5EC8546-CE12-4ECF-94F2-B685D0270A12}">
      <dsp:nvSpPr>
        <dsp:cNvPr id="0" name=""/>
        <dsp:cNvSpPr/>
      </dsp:nvSpPr>
      <dsp:spPr>
        <a:xfrm>
          <a:off x="3736134" y="2733985"/>
          <a:ext cx="261090" cy="26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3DDA4-DECB-4702-81FD-A0C109DDD577}">
      <dsp:nvSpPr>
        <dsp:cNvPr id="0" name=""/>
        <dsp:cNvSpPr/>
      </dsp:nvSpPr>
      <dsp:spPr>
        <a:xfrm>
          <a:off x="3984921" y="2560229"/>
          <a:ext cx="3305315" cy="60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Innovation awards</a:t>
          </a:r>
        </a:p>
      </dsp:txBody>
      <dsp:txXfrm>
        <a:off x="3984921" y="2560229"/>
        <a:ext cx="3305315" cy="608603"/>
      </dsp:txXfrm>
    </dsp:sp>
    <dsp:sp modelId="{52604BB4-6B7E-40F0-B75C-248E215AA860}">
      <dsp:nvSpPr>
        <dsp:cNvPr id="0" name=""/>
        <dsp:cNvSpPr/>
      </dsp:nvSpPr>
      <dsp:spPr>
        <a:xfrm>
          <a:off x="3736134" y="3342588"/>
          <a:ext cx="261090" cy="26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B2138-F20A-4A6F-BBDC-304F5570D3C4}">
      <dsp:nvSpPr>
        <dsp:cNvPr id="0" name=""/>
        <dsp:cNvSpPr/>
      </dsp:nvSpPr>
      <dsp:spPr>
        <a:xfrm>
          <a:off x="3984921" y="3168832"/>
          <a:ext cx="3305315" cy="60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Fostering communities of practice</a:t>
          </a:r>
        </a:p>
      </dsp:txBody>
      <dsp:txXfrm>
        <a:off x="3984921" y="3168832"/>
        <a:ext cx="3305315" cy="608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5402" cy="457512"/>
          </a:xfrm>
          <a:prstGeom prst="rect">
            <a:avLst/>
          </a:prstGeom>
        </p:spPr>
        <p:txBody>
          <a:bodyPr vert="horz" lIns="90405" tIns="45203" rIns="90405" bIns="45203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256" y="1"/>
            <a:ext cx="3025402" cy="457512"/>
          </a:xfrm>
          <a:prstGeom prst="rect">
            <a:avLst/>
          </a:prstGeom>
        </p:spPr>
        <p:txBody>
          <a:bodyPr vert="horz" wrap="square" lIns="90405" tIns="45203" rIns="90405" bIns="4520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7"/>
            <a:ext cx="3025402" cy="457512"/>
          </a:xfrm>
          <a:prstGeom prst="rect">
            <a:avLst/>
          </a:prstGeom>
        </p:spPr>
        <p:txBody>
          <a:bodyPr vert="horz" lIns="90405" tIns="45203" rIns="90405" bIns="45203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256" y="8684927"/>
            <a:ext cx="3025402" cy="457512"/>
          </a:xfrm>
          <a:prstGeom prst="rect">
            <a:avLst/>
          </a:prstGeom>
        </p:spPr>
        <p:txBody>
          <a:bodyPr vert="horz" wrap="square" lIns="90405" tIns="45203" rIns="90405" bIns="4520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5402" cy="457512"/>
          </a:xfrm>
          <a:prstGeom prst="rect">
            <a:avLst/>
          </a:prstGeom>
        </p:spPr>
        <p:txBody>
          <a:bodyPr vert="horz" lIns="90405" tIns="45203" rIns="90405" bIns="45203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1"/>
            <a:ext cx="3025402" cy="457512"/>
          </a:xfrm>
          <a:prstGeom prst="rect">
            <a:avLst/>
          </a:prstGeom>
        </p:spPr>
        <p:txBody>
          <a:bodyPr vert="horz" wrap="square" lIns="90405" tIns="45203" rIns="90405" bIns="4520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5" tIns="45203" rIns="90405" bIns="4520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9"/>
          </a:xfrm>
          <a:prstGeom prst="rect">
            <a:avLst/>
          </a:prstGeom>
        </p:spPr>
        <p:txBody>
          <a:bodyPr vert="horz" lIns="90405" tIns="45203" rIns="90405" bIns="452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7"/>
            <a:ext cx="3025402" cy="457512"/>
          </a:xfrm>
          <a:prstGeom prst="rect">
            <a:avLst/>
          </a:prstGeom>
        </p:spPr>
        <p:txBody>
          <a:bodyPr vert="horz" lIns="90405" tIns="45203" rIns="90405" bIns="45203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7"/>
            <a:ext cx="3025402" cy="457512"/>
          </a:xfrm>
          <a:prstGeom prst="rect">
            <a:avLst/>
          </a:prstGeom>
        </p:spPr>
        <p:txBody>
          <a:bodyPr vert="horz" wrap="square" lIns="90405" tIns="45203" rIns="90405" bIns="4520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1348">
              <a:defRPr/>
            </a:pPr>
            <a:r>
              <a:rPr lang="en-US" dirty="0"/>
              <a:t>In 2022, 66 percent of global IT decision-makers reported skill gaps and 45 percent of IT leaders reported talent attraction and retention as their biggest challenge.</a:t>
            </a:r>
          </a:p>
          <a:p>
            <a:pPr defTabSz="451348">
              <a:defRPr/>
            </a:pPr>
            <a:r>
              <a:rPr lang="en-US" dirty="0"/>
              <a:t>2020 Global Knowledge IT Skills and Salary Report, accessed August 9, 2021. https://go.globalknowledge.com/2020salaryreport.</a:t>
            </a:r>
          </a:p>
          <a:p>
            <a:pPr defTabSz="451348">
              <a:defRPr/>
            </a:pPr>
            <a:endParaRPr lang="en-US" b="0" i="0" dirty="0">
              <a:solidFill>
                <a:srgbClr val="2E2E38"/>
              </a:solidFill>
              <a:effectLst/>
              <a:latin typeface="inherit"/>
            </a:endParaRPr>
          </a:p>
          <a:p>
            <a:pPr defTabSz="451348">
              <a:defRPr/>
            </a:pPr>
            <a:r>
              <a:rPr lang="en-US" dirty="0"/>
              <a:t>IT decision-makers are most concerned about talent recruitment and retention.</a:t>
            </a:r>
          </a:p>
          <a:p>
            <a:pPr defTabSz="451348">
              <a:defRPr/>
            </a:pPr>
            <a:endParaRPr lang="en-US" dirty="0"/>
          </a:p>
          <a:p>
            <a:pPr defTabSz="451348">
              <a:defRPr/>
            </a:pPr>
            <a:r>
              <a:rPr lang="en-US" dirty="0"/>
              <a:t>REASONS BEHIND SKILLS GAPS</a:t>
            </a:r>
          </a:p>
          <a:p>
            <a:pPr defTabSz="451348">
              <a:defRPr/>
            </a:pPr>
            <a:r>
              <a:rPr lang="en-US" dirty="0"/>
              <a:t>We struggle to hire candidates with the skills we need 44%</a:t>
            </a:r>
          </a:p>
          <a:p>
            <a:pPr defTabSz="451348">
              <a:defRPr/>
            </a:pPr>
            <a:r>
              <a:rPr lang="en-US" dirty="0"/>
              <a:t>We struggle to retain employees 33% </a:t>
            </a:r>
          </a:p>
          <a:p>
            <a:pPr defTabSz="451348">
              <a:defRPr/>
            </a:pPr>
            <a:r>
              <a:rPr lang="en-US" dirty="0"/>
              <a:t>It’s difficult to attract candidates with the skills we need to our organization's industry 32%</a:t>
            </a:r>
          </a:p>
          <a:p>
            <a:pPr defTabSz="451348">
              <a:defRPr/>
            </a:pPr>
            <a:endParaRPr lang="en-US" dirty="0"/>
          </a:p>
          <a:p>
            <a:pPr defTabSz="451348">
              <a:defRPr/>
            </a:pPr>
            <a:r>
              <a:rPr lang="en-US" dirty="0"/>
              <a:t>More than 55% plan to train existing employees to close skills gaps. Eighteen percent will hire new staff with the skills they need, and 14% will hire third-party support.</a:t>
            </a:r>
          </a:p>
          <a:p>
            <a:pPr defTabSz="451348">
              <a:defRPr/>
            </a:pPr>
            <a:endParaRPr lang="en-US" b="0" i="0" dirty="0">
              <a:solidFill>
                <a:srgbClr val="2E2E38"/>
              </a:solidFill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DA7DA-3AE2-4A43-88A4-44692C405B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6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" y="4720709"/>
            <a:ext cx="4998858" cy="10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" y="4720709"/>
            <a:ext cx="4998858" cy="10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5" y="4720709"/>
            <a:ext cx="4909597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14" y="6252008"/>
            <a:ext cx="2100810" cy="4483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191" y="1189789"/>
            <a:ext cx="6971806" cy="1822161"/>
          </a:xfrm>
        </p:spPr>
        <p:txBody>
          <a:bodyPr>
            <a:normAutofit/>
          </a:bodyPr>
          <a:lstStyle/>
          <a:p>
            <a:r>
              <a:rPr lang="en-US" sz="2800" dirty="0"/>
              <a:t>Tech savvy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39A13-F773-4A86-BAEC-82BACDAA4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134" y="3011950"/>
            <a:ext cx="6959257" cy="875885"/>
          </a:xfrm>
        </p:spPr>
        <p:txBody>
          <a:bodyPr/>
          <a:lstStyle/>
          <a:p>
            <a:r>
              <a:rPr lang="en-US" dirty="0"/>
              <a:t>Advancing govtech reforms in public administration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A239A-B991-4656-B9BA-26E8DA9320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2073" y="5152225"/>
            <a:ext cx="3229698" cy="1393637"/>
          </a:xfrm>
        </p:spPr>
        <p:txBody>
          <a:bodyPr/>
          <a:lstStyle/>
          <a:p>
            <a:r>
              <a:rPr lang="en-US" dirty="0"/>
              <a:t>Donna Andrews, Global Lead Public Administration Reform, Governance Global Practice</a:t>
            </a:r>
          </a:p>
          <a:p>
            <a:endParaRPr lang="en-US" dirty="0"/>
          </a:p>
          <a:p>
            <a:r>
              <a:rPr lang="en-US" dirty="0"/>
              <a:t>Zahid Hasnain, Global Lead Public Administration Reform,</a:t>
            </a:r>
          </a:p>
          <a:p>
            <a:r>
              <a:rPr lang="en-US" dirty="0"/>
              <a:t>Governance Global Practice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61FBC-B402-4A62-B6C9-A5ECF7B7D403}"/>
              </a:ext>
            </a:extLst>
          </p:cNvPr>
          <p:cNvSpPr/>
          <p:nvPr/>
        </p:nvSpPr>
        <p:spPr bwMode="auto">
          <a:xfrm>
            <a:off x="1674159" y="5395819"/>
            <a:ext cx="3879476" cy="3729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Emerging lessons for building digital skills in GovTech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57B672-7954-498A-BAD3-9C4EE8E52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621367"/>
              </p:ext>
            </p:extLst>
          </p:nvPr>
        </p:nvGraphicFramePr>
        <p:xfrm>
          <a:off x="580052" y="897148"/>
          <a:ext cx="7983895" cy="533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05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6" y="984306"/>
            <a:ext cx="8566622" cy="1933555"/>
          </a:xfrm>
        </p:spPr>
        <p:txBody>
          <a:bodyPr>
            <a:normAutofit/>
          </a:bodyPr>
          <a:lstStyle/>
          <a:p>
            <a:r>
              <a:rPr lang="en-US" sz="2800" dirty="0"/>
              <a:t>Leadership and organizational culture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461FBC-B402-4A62-B6C9-A5ECF7B7D403}"/>
              </a:ext>
            </a:extLst>
          </p:cNvPr>
          <p:cNvSpPr/>
          <p:nvPr/>
        </p:nvSpPr>
        <p:spPr bwMode="auto">
          <a:xfrm>
            <a:off x="1674159" y="5395819"/>
            <a:ext cx="3879476" cy="3729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4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The Theory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605FD92-4589-02B2-4012-D544587A981D}"/>
              </a:ext>
            </a:extLst>
          </p:cNvPr>
          <p:cNvSpPr/>
          <p:nvPr/>
        </p:nvSpPr>
        <p:spPr bwMode="auto">
          <a:xfrm rot="17809068">
            <a:off x="5772362" y="2798956"/>
            <a:ext cx="285250" cy="561093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 dirty="0">
              <a:solidFill>
                <a:srgbClr val="E7E6E6">
                  <a:lumMod val="75000"/>
                </a:srgbClr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D719D-AB20-16B9-B8BB-CE8879BBE592}"/>
              </a:ext>
            </a:extLst>
          </p:cNvPr>
          <p:cNvSpPr txBox="1"/>
          <p:nvPr/>
        </p:nvSpPr>
        <p:spPr>
          <a:xfrm>
            <a:off x="6424252" y="3346261"/>
            <a:ext cx="1392917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44546A"/>
                </a:solidFill>
                <a:latin typeface="Trebuchet MS" panose="020B0603020202020204" pitchFamily="34" charset="0"/>
              </a:rPr>
              <a:t>Gov Tech adoption</a:t>
            </a:r>
            <a:endParaRPr lang="en-US" sz="900" b="0" dirty="0">
              <a:solidFill>
                <a:srgbClr val="44546A"/>
              </a:solidFill>
              <a:latin typeface="Calibri" panose="020F05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8AD210-124A-457C-70E4-934F1CD14A5A}"/>
              </a:ext>
            </a:extLst>
          </p:cNvPr>
          <p:cNvGrpSpPr/>
          <p:nvPr/>
        </p:nvGrpSpPr>
        <p:grpSpPr>
          <a:xfrm>
            <a:off x="814652" y="2595005"/>
            <a:ext cx="948111" cy="592026"/>
            <a:chOff x="134646" y="645241"/>
            <a:chExt cx="1264148" cy="5058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B9DF4F-82A7-1F34-C096-2523FCB887AC}"/>
                </a:ext>
              </a:extLst>
            </p:cNvPr>
            <p:cNvSpPr/>
            <p:nvPr/>
          </p:nvSpPr>
          <p:spPr>
            <a:xfrm>
              <a:off x="134646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9B45F74E-712E-BD7B-87B3-2276C1CDE08B}"/>
                </a:ext>
              </a:extLst>
            </p:cNvPr>
            <p:cNvSpPr txBox="1"/>
            <p:nvPr/>
          </p:nvSpPr>
          <p:spPr>
            <a:xfrm>
              <a:off x="150203" y="660798"/>
              <a:ext cx="1233034" cy="4747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Goal setting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EE1735-39E6-4333-A954-703D6EFCD480}"/>
              </a:ext>
            </a:extLst>
          </p:cNvPr>
          <p:cNvGrpSpPr/>
          <p:nvPr/>
        </p:nvGrpSpPr>
        <p:grpSpPr>
          <a:xfrm>
            <a:off x="1839061" y="2598903"/>
            <a:ext cx="948111" cy="592026"/>
            <a:chOff x="1418755" y="645241"/>
            <a:chExt cx="1264148" cy="50585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DC5B7E-54D5-9C84-DEA1-87FCBBA07A62}"/>
                </a:ext>
              </a:extLst>
            </p:cNvPr>
            <p:cNvSpPr/>
            <p:nvPr/>
          </p:nvSpPr>
          <p:spPr>
            <a:xfrm>
              <a:off x="1418755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5">
                <a:hueOff val="-2774482"/>
                <a:satOff val="-2392"/>
                <a:lumOff val="122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E552E7E0-C64F-6739-4376-D7708992A421}"/>
                </a:ext>
              </a:extLst>
            </p:cNvPr>
            <p:cNvSpPr txBox="1"/>
            <p:nvPr/>
          </p:nvSpPr>
          <p:spPr>
            <a:xfrm>
              <a:off x="1434312" y="660798"/>
              <a:ext cx="1233034" cy="4747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Goal alignment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29513A-C577-FB8F-5830-363649A6B691}"/>
              </a:ext>
            </a:extLst>
          </p:cNvPr>
          <p:cNvGrpSpPr/>
          <p:nvPr/>
        </p:nvGrpSpPr>
        <p:grpSpPr>
          <a:xfrm>
            <a:off x="2917741" y="2587120"/>
            <a:ext cx="948111" cy="592026"/>
            <a:chOff x="2702864" y="645241"/>
            <a:chExt cx="1264148" cy="50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E2FBE41-4CE9-8FEE-21B8-A6902AED163E}"/>
                </a:ext>
              </a:extLst>
            </p:cNvPr>
            <p:cNvSpPr/>
            <p:nvPr/>
          </p:nvSpPr>
          <p:spPr>
            <a:xfrm>
              <a:off x="2702864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5">
                <a:hueOff val="-5548965"/>
                <a:satOff val="-4783"/>
                <a:lumOff val="244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B61854E0-E3A0-2840-35F5-F0DEB2BAAE45}"/>
                </a:ext>
              </a:extLst>
            </p:cNvPr>
            <p:cNvSpPr txBox="1"/>
            <p:nvPr/>
          </p:nvSpPr>
          <p:spPr>
            <a:xfrm>
              <a:off x="2718421" y="660798"/>
              <a:ext cx="1233034" cy="4747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Performance feedback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0E34AE-71E7-D941-CE4F-063736318960}"/>
              </a:ext>
            </a:extLst>
          </p:cNvPr>
          <p:cNvGrpSpPr/>
          <p:nvPr/>
        </p:nvGrpSpPr>
        <p:grpSpPr>
          <a:xfrm>
            <a:off x="3953818" y="2583935"/>
            <a:ext cx="948111" cy="592026"/>
            <a:chOff x="3986973" y="645241"/>
            <a:chExt cx="1264148" cy="50585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2EEFFA3-1E1D-559A-A3AD-C33852DFE441}"/>
                </a:ext>
              </a:extLst>
            </p:cNvPr>
            <p:cNvSpPr/>
            <p:nvPr/>
          </p:nvSpPr>
          <p:spPr>
            <a:xfrm>
              <a:off x="3986973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EFF45028-099B-B939-A82B-C470B20E4741}"/>
                </a:ext>
              </a:extLst>
            </p:cNvPr>
            <p:cNvSpPr txBox="1"/>
            <p:nvPr/>
          </p:nvSpPr>
          <p:spPr>
            <a:xfrm>
              <a:off x="4002530" y="660798"/>
              <a:ext cx="1233034" cy="474743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Training and development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B41789-38D7-1358-7642-2B80DF277705}"/>
              </a:ext>
            </a:extLst>
          </p:cNvPr>
          <p:cNvGrpSpPr/>
          <p:nvPr/>
        </p:nvGrpSpPr>
        <p:grpSpPr>
          <a:xfrm>
            <a:off x="851215" y="4467625"/>
            <a:ext cx="948111" cy="589712"/>
            <a:chOff x="134646" y="645241"/>
            <a:chExt cx="1264148" cy="5058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7830847-1DE4-53C6-FD42-7F935255F5A8}"/>
                </a:ext>
              </a:extLst>
            </p:cNvPr>
            <p:cNvSpPr/>
            <p:nvPr/>
          </p:nvSpPr>
          <p:spPr>
            <a:xfrm>
              <a:off x="134646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rgbClr val="FFCCFF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9F8E7343-C389-C337-F9FD-A43FD2AB7359}"/>
                </a:ext>
              </a:extLst>
            </p:cNvPr>
            <p:cNvSpPr txBox="1"/>
            <p:nvPr/>
          </p:nvSpPr>
          <p:spPr>
            <a:xfrm>
              <a:off x="150203" y="660798"/>
              <a:ext cx="1233034" cy="474743"/>
            </a:xfrm>
            <a:prstGeom prst="rect">
              <a:avLst/>
            </a:prstGeom>
            <a:ln>
              <a:solidFill>
                <a:srgbClr val="FFCC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Motivation and effort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DCD95E-0562-AE02-943E-AFACB4E9FBFF}"/>
              </a:ext>
            </a:extLst>
          </p:cNvPr>
          <p:cNvGrpSpPr/>
          <p:nvPr/>
        </p:nvGrpSpPr>
        <p:grpSpPr>
          <a:xfrm>
            <a:off x="1874409" y="4474688"/>
            <a:ext cx="948111" cy="589712"/>
            <a:chOff x="1418755" y="645241"/>
            <a:chExt cx="1264148" cy="50585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4079393-4AA5-CFBC-2E91-43D504934264}"/>
                </a:ext>
              </a:extLst>
            </p:cNvPr>
            <p:cNvSpPr/>
            <p:nvPr/>
          </p:nvSpPr>
          <p:spPr>
            <a:xfrm>
              <a:off x="1418755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chemeClr val="accent5">
                  <a:lumMod val="75000"/>
                  <a:lumOff val="25000"/>
                </a:schemeClr>
              </a:solidFill>
            </a:ln>
          </p:spPr>
          <p:style>
            <a:lnRef idx="2">
              <a:schemeClr val="accent5">
                <a:hueOff val="-2774482"/>
                <a:satOff val="-2392"/>
                <a:lumOff val="122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EC8817B-0AC5-43E1-C1FF-8D07ED64CC28}"/>
                </a:ext>
              </a:extLst>
            </p:cNvPr>
            <p:cNvSpPr txBox="1"/>
            <p:nvPr/>
          </p:nvSpPr>
          <p:spPr>
            <a:xfrm>
              <a:off x="1434312" y="660798"/>
              <a:ext cx="1233034" cy="4747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Teamwork and collaboration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0779A6-A25C-ACBA-2F0B-C98827B41CF5}"/>
              </a:ext>
            </a:extLst>
          </p:cNvPr>
          <p:cNvGrpSpPr/>
          <p:nvPr/>
        </p:nvGrpSpPr>
        <p:grpSpPr>
          <a:xfrm>
            <a:off x="2964757" y="4480813"/>
            <a:ext cx="948111" cy="589712"/>
            <a:chOff x="2702864" y="645241"/>
            <a:chExt cx="1264148" cy="50585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3BDA9CD-9FBD-3D08-351C-5014A7652B9B}"/>
                </a:ext>
              </a:extLst>
            </p:cNvPr>
            <p:cNvSpPr/>
            <p:nvPr/>
          </p:nvSpPr>
          <p:spPr>
            <a:xfrm>
              <a:off x="2702864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5">
                <a:hueOff val="-5548965"/>
                <a:satOff val="-4783"/>
                <a:lumOff val="244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233A5EB1-5F0E-D6FE-AC7F-FEACB729E16C}"/>
                </a:ext>
              </a:extLst>
            </p:cNvPr>
            <p:cNvSpPr txBox="1"/>
            <p:nvPr/>
          </p:nvSpPr>
          <p:spPr>
            <a:xfrm>
              <a:off x="2718421" y="660798"/>
              <a:ext cx="1233034" cy="4747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Trust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9731B5-150B-96C3-02ED-1B542FDB8FA8}"/>
              </a:ext>
            </a:extLst>
          </p:cNvPr>
          <p:cNvGrpSpPr/>
          <p:nvPr/>
        </p:nvGrpSpPr>
        <p:grpSpPr>
          <a:xfrm>
            <a:off x="4000834" y="4474333"/>
            <a:ext cx="948111" cy="589712"/>
            <a:chOff x="3986973" y="645241"/>
            <a:chExt cx="1264148" cy="50585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5019640-B302-A655-031C-7FADC22E4B27}"/>
                </a:ext>
              </a:extLst>
            </p:cNvPr>
            <p:cNvSpPr/>
            <p:nvPr/>
          </p:nvSpPr>
          <p:spPr>
            <a:xfrm>
              <a:off x="3986973" y="645241"/>
              <a:ext cx="1264148" cy="505857"/>
            </a:xfrm>
            <a:prstGeom prst="roundRect">
              <a:avLst>
                <a:gd name="adj" fmla="val 10500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07FAD53-A6ED-AD20-E0E5-C384E0B77154}"/>
                </a:ext>
              </a:extLst>
            </p:cNvPr>
            <p:cNvSpPr txBox="1"/>
            <p:nvPr/>
          </p:nvSpPr>
          <p:spPr>
            <a:xfrm>
              <a:off x="4002530" y="660798"/>
              <a:ext cx="1233034" cy="474743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Openness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736907-ABB3-A9B2-8377-3A910F7BD669}"/>
              </a:ext>
            </a:extLst>
          </p:cNvPr>
          <p:cNvSpPr/>
          <p:nvPr/>
        </p:nvSpPr>
        <p:spPr bwMode="auto">
          <a:xfrm>
            <a:off x="652435" y="2168477"/>
            <a:ext cx="4411744" cy="1396409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29D9E79-EC9E-F874-AC61-795ECA85CDCD}"/>
              </a:ext>
            </a:extLst>
          </p:cNvPr>
          <p:cNvSpPr/>
          <p:nvPr/>
        </p:nvSpPr>
        <p:spPr bwMode="auto">
          <a:xfrm>
            <a:off x="692902" y="3862287"/>
            <a:ext cx="4411744" cy="1527935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>
              <a:solidFill>
                <a:prstClr val="black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697D1F-F1A6-F6B3-B941-1AD0A573EC61}"/>
              </a:ext>
            </a:extLst>
          </p:cNvPr>
          <p:cNvSpPr txBox="1"/>
          <p:nvPr/>
        </p:nvSpPr>
        <p:spPr>
          <a:xfrm>
            <a:off x="2161954" y="2196266"/>
            <a:ext cx="10586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Leadership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A88946-28DF-5D0F-DAD1-D3FFCE85438E}"/>
              </a:ext>
            </a:extLst>
          </p:cNvPr>
          <p:cNvSpPr txBox="1"/>
          <p:nvPr/>
        </p:nvSpPr>
        <p:spPr>
          <a:xfrm>
            <a:off x="1751095" y="3889298"/>
            <a:ext cx="1953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Organizational Culture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CB30EBF-E1F0-2CD3-E1C0-0F6D5DFC99C0}"/>
              </a:ext>
            </a:extLst>
          </p:cNvPr>
          <p:cNvSpPr/>
          <p:nvPr/>
        </p:nvSpPr>
        <p:spPr bwMode="auto">
          <a:xfrm rot="14099262">
            <a:off x="5799365" y="3862905"/>
            <a:ext cx="258111" cy="546269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86916" indent="-86916" defTabSz="685800">
              <a:spcBef>
                <a:spcPct val="50000"/>
              </a:spcBef>
              <a:buFontTx/>
              <a:buChar char="•"/>
            </a:pPr>
            <a:endParaRPr lang="en-US" sz="975" b="0" dirty="0">
              <a:solidFill>
                <a:srgbClr val="E7E6E6">
                  <a:lumMod val="75000"/>
                </a:srgbClr>
              </a:solidFill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6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Evidence from the literature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EADDAF-10B1-CA5D-CBD4-7E4778BEF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502701"/>
              </p:ext>
            </p:extLst>
          </p:nvPr>
        </p:nvGraphicFramePr>
        <p:xfrm>
          <a:off x="628650" y="1869224"/>
          <a:ext cx="7886700" cy="392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66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Evidence from WB surveys on a simple measure of leadership quality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88734A0C-C15F-9959-B2F0-F04AA7F67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6" y="1721351"/>
            <a:ext cx="7361035" cy="44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Correlation between organizational culture conducive to innovation and GovTech adoption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31B1D-D2F5-EF7E-AE38-CCDE95B8F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8" y="1647825"/>
            <a:ext cx="6847363" cy="46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50" y="391607"/>
            <a:ext cx="9029700" cy="48083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Staff views of main constraints to implementing GovTech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" name="Picture 25" descr="Chart, bar chart&#10;&#10;Description automatically generated">
            <a:extLst>
              <a:ext uri="{FF2B5EF4-FFF2-40B4-BE49-F238E27FC236}">
                <a16:creationId xmlns:a16="http://schemas.microsoft.com/office/drawing/2014/main" id="{1FCAC84B-9D80-5A05-7553-7E79E0E3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93" y="1473578"/>
            <a:ext cx="6660068" cy="450323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7FBC44-1C66-86AE-78F3-CEC05C578A5B}"/>
              </a:ext>
            </a:extLst>
          </p:cNvPr>
          <p:cNvCxnSpPr/>
          <p:nvPr/>
        </p:nvCxnSpPr>
        <p:spPr>
          <a:xfrm>
            <a:off x="769433" y="2556821"/>
            <a:ext cx="6356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1AB216-E58C-9565-4777-F54F778D0F9A}"/>
              </a:ext>
            </a:extLst>
          </p:cNvPr>
          <p:cNvCxnSpPr/>
          <p:nvPr/>
        </p:nvCxnSpPr>
        <p:spPr>
          <a:xfrm>
            <a:off x="1093514" y="3222815"/>
            <a:ext cx="6356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49223-1D77-EAD7-808A-43C827012623}"/>
              </a:ext>
            </a:extLst>
          </p:cNvPr>
          <p:cNvCxnSpPr/>
          <p:nvPr/>
        </p:nvCxnSpPr>
        <p:spPr>
          <a:xfrm>
            <a:off x="1023122" y="4233393"/>
            <a:ext cx="6356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5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Actions to improve leadership &amp; encourage an innovation culture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C00DCF-7DB5-4B25-A372-AE5DD6B8D17B}"/>
              </a:ext>
            </a:extLst>
          </p:cNvPr>
          <p:cNvGraphicFramePr/>
          <p:nvPr/>
        </p:nvGraphicFramePr>
        <p:xfrm>
          <a:off x="1523999" y="1397000"/>
          <a:ext cx="7294563" cy="448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76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9"/>
          <p:cNvSpPr>
            <a:spLocks noGrp="1"/>
          </p:cNvSpPr>
          <p:nvPr>
            <p:ph type="title"/>
          </p:nvPr>
        </p:nvSpPr>
        <p:spPr>
          <a:xfrm>
            <a:off x="865188" y="1306513"/>
            <a:ext cx="7297737" cy="1450975"/>
          </a:xfrm>
        </p:spPr>
        <p:txBody>
          <a:bodyPr/>
          <a:lstStyle/>
          <a:p>
            <a:pPr algn="ctr"/>
            <a:r>
              <a:rPr lang="en-US" dirty="0">
                <a:cs typeface="Andes ExtraLight" pitchFamily="50" charset="0"/>
              </a:rPr>
              <a:t>Thank You.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A3283-C3E1-4D39-9F72-59513B499D6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B36B08-4A1A-41D2-B077-F093662AE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" y="3382348"/>
            <a:ext cx="9049458" cy="16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cap="none" dirty="0"/>
              <a:t>Digital transformation requires “analog complements”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" name="Picture 2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467FB27-72A9-80ED-E4E0-056C95C6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23" y="1799675"/>
            <a:ext cx="3087534" cy="3988778"/>
          </a:xfrm>
          <a:prstGeom prst="rect">
            <a:avLst/>
          </a:prstGeom>
        </p:spPr>
      </p:pic>
      <p:pic>
        <p:nvPicPr>
          <p:cNvPr id="6" name="Picture 2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827CB1C1-B610-0C43-87B4-8DDED885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02" y="1799675"/>
            <a:ext cx="3023875" cy="39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8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cap="none" dirty="0"/>
              <a:t>Tech Savvy Report focuses on three key institutional analog complements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8FB483-5714-4CD9-A1D9-A410E5FAF114}"/>
              </a:ext>
            </a:extLst>
          </p:cNvPr>
          <p:cNvGraphicFramePr/>
          <p:nvPr/>
        </p:nvGraphicFramePr>
        <p:xfrm>
          <a:off x="1539875" y="131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8AC783-D348-4771-BEDB-4BE8A6C862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24" y="5510784"/>
            <a:ext cx="755904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cap="none" dirty="0"/>
              <a:t>A lack of digital talent almost guarantees failure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C1ABD-A014-5D45-ADBB-3E191C3813F0}"/>
              </a:ext>
            </a:extLst>
          </p:cNvPr>
          <p:cNvSpPr txBox="1"/>
          <p:nvPr/>
        </p:nvSpPr>
        <p:spPr>
          <a:xfrm>
            <a:off x="357188" y="1556835"/>
            <a:ext cx="8605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1" u="none" strike="noStrike" baseline="0" dirty="0">
                <a:solidFill>
                  <a:srgbClr val="313234"/>
                </a:solidFill>
                <a:latin typeface="Arial-ItalicMT"/>
              </a:rPr>
              <a:t>“More than anything else, digital transformation requires talent. Indeed, assembling the right team of technology, data and process people who can work together – with a strong leader who can bring about change – may be the single most important step that a company contemplating digital transformation can take. Of course, even the best talent does not</a:t>
            </a:r>
          </a:p>
          <a:p>
            <a:pPr algn="l"/>
            <a:r>
              <a:rPr lang="en-US" sz="2800" b="0" i="1" u="none" strike="noStrike" baseline="0" dirty="0">
                <a:solidFill>
                  <a:srgbClr val="313234"/>
                </a:solidFill>
                <a:latin typeface="Arial-ItalicMT"/>
              </a:rPr>
              <a:t>guarantee success. But a lack of it almost guarantees failure.”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0884C-7C60-7621-E08E-5B87DEA7C6B6}"/>
              </a:ext>
            </a:extLst>
          </p:cNvPr>
          <p:cNvSpPr txBox="1"/>
          <p:nvPr/>
        </p:nvSpPr>
        <p:spPr>
          <a:xfrm>
            <a:off x="357188" y="6197053"/>
            <a:ext cx="6206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rgbClr val="696D71"/>
                </a:solidFill>
                <a:latin typeface="ArialMT"/>
              </a:rPr>
              <a:t>Davenport, T., Redman, T., Digital Transformation Comes Down to Talent in 4 Key Areas. Harvard Business Review, May 21, 2020.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205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Technology is shaping the nature of jobs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5D076-2CBC-4CE8-B050-06C5DDFEB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" r="2895"/>
          <a:stretch/>
        </p:blipFill>
        <p:spPr>
          <a:xfrm>
            <a:off x="671805" y="1591517"/>
            <a:ext cx="7156580" cy="45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Not all staff need specialized digital skills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EFD11-EFEC-4E21-B0D1-1365B5464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3" t="4097" r="7466" b="2210"/>
          <a:stretch/>
        </p:blipFill>
        <p:spPr>
          <a:xfrm>
            <a:off x="550507" y="1398035"/>
            <a:ext cx="6440668" cy="47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Extent of the digital skills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BCFDF-B193-7A80-2497-20BF5BC970B6}"/>
              </a:ext>
            </a:extLst>
          </p:cNvPr>
          <p:cNvSpPr txBox="1"/>
          <p:nvPr/>
        </p:nvSpPr>
        <p:spPr>
          <a:xfrm>
            <a:off x="357188" y="1529188"/>
            <a:ext cx="6362994" cy="230832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66%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of IT decision-makers reported skills gap (    from 76% in 2020)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Why?  </a:t>
            </a:r>
            <a:r>
              <a:rPr lang="en-US" sz="2400" b="0" kern="0" dirty="0">
                <a:solidFill>
                  <a:srgbClr val="FF0000"/>
                </a:solidFill>
                <a:latin typeface="+mn-lt"/>
                <a:ea typeface="+mn-ea"/>
              </a:rPr>
              <a:t>Recr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uitment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 &amp; retention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Difficult to hire skilled candidates (44%)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Hard to retain skilled staff (33%)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Difficult to attract skilled candidates (34%)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D71D8-DA70-9D53-6D8A-01C0C57C8842}"/>
              </a:ext>
            </a:extLst>
          </p:cNvPr>
          <p:cNvSpPr txBox="1"/>
          <p:nvPr/>
        </p:nvSpPr>
        <p:spPr>
          <a:xfrm>
            <a:off x="2051494" y="4307837"/>
            <a:ext cx="6910970" cy="193899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Multiple strategies to address the gap but with a focus on training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Training existing staff (55%)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Hiring new staff with skills needed (18%)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Hiring third-party staff (14%)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E06751C-8856-B4F4-25D6-ADFE97DA9BAB}"/>
              </a:ext>
            </a:extLst>
          </p:cNvPr>
          <p:cNvSpPr/>
          <p:nvPr/>
        </p:nvSpPr>
        <p:spPr>
          <a:xfrm>
            <a:off x="608191" y="1990533"/>
            <a:ext cx="162838" cy="238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416E7-4BBC-C5AE-040F-D21EE224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290" y="1821745"/>
            <a:ext cx="2056592" cy="1938992"/>
          </a:xfrm>
          <a:prstGeom prst="rect">
            <a:avLst/>
          </a:prstGeom>
        </p:spPr>
      </p:pic>
      <p:pic>
        <p:nvPicPr>
          <p:cNvPr id="8" name="Picture 7" descr="Two adults consulting textbook">
            <a:extLst>
              <a:ext uri="{FF2B5EF4-FFF2-40B4-BE49-F238E27FC236}">
                <a16:creationId xmlns:a16="http://schemas.microsoft.com/office/drawing/2014/main" id="{45DCC06F-AF36-CCDD-BA54-12D3EAA23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153948"/>
            <a:ext cx="1497846" cy="2246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DB416E-1C67-2683-7E51-5F9D8BB6ED28}"/>
              </a:ext>
            </a:extLst>
          </p:cNvPr>
          <p:cNvSpPr txBox="1"/>
          <p:nvPr/>
        </p:nvSpPr>
        <p:spPr>
          <a:xfrm>
            <a:off x="3295215" y="6529265"/>
            <a:ext cx="3139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2022 Global Knowledge IT Skills and Salary Report</a:t>
            </a:r>
          </a:p>
        </p:txBody>
      </p:sp>
    </p:spTree>
    <p:extLst>
      <p:ext uri="{BB962C8B-B14F-4D97-AF65-F5344CB8AC3E}">
        <p14:creationId xmlns:p14="http://schemas.microsoft.com/office/powerpoint/2010/main" val="326304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Digital Skills for Civil Servants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D960C-D168-A1B4-957B-DD76C2F00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8" t="4315" r="12105" b="4037"/>
          <a:stretch/>
        </p:blipFill>
        <p:spPr>
          <a:xfrm>
            <a:off x="943276" y="1554512"/>
            <a:ext cx="6576607" cy="44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59517"/>
            <a:ext cx="8461375" cy="99934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800" cap="none" dirty="0"/>
              <a:t>Approaches to closing digital skills gaps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B491D-6710-4E53-ACF3-947ADB9D407E}"/>
              </a:ext>
            </a:extLst>
          </p:cNvPr>
          <p:cNvSpPr/>
          <p:nvPr/>
        </p:nvSpPr>
        <p:spPr bwMode="auto">
          <a:xfrm>
            <a:off x="7308475" y="6529265"/>
            <a:ext cx="1653989" cy="1973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22DAA-1635-43A9-AD41-3C5761062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9" t="2080" r="2295" b="2467"/>
          <a:stretch/>
        </p:blipFill>
        <p:spPr>
          <a:xfrm>
            <a:off x="531845" y="1548881"/>
            <a:ext cx="7856376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3241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9EDFCD4C-1D6E-4FD8-AE63-6EA1D25EA099}"/>
    </a:ext>
  </a:ext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dated TRE PPT with new Logo.pptx" id="{7E6A5106-0875-4EAA-ADED-F398810DD862}" vid="{D42F63A1-DC98-4810-B1DF-62CA8C2D6CF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10589</TotalTime>
  <Words>607</Words>
  <Application>Microsoft Office PowerPoint</Application>
  <PresentationFormat>On-screen Show (4:3)</PresentationFormat>
  <Paragraphs>79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Andes ExtraLight</vt:lpstr>
      <vt:lpstr>Arial</vt:lpstr>
      <vt:lpstr>Arial Bold</vt:lpstr>
      <vt:lpstr>Arial-ItalicMT</vt:lpstr>
      <vt:lpstr>ArialMT</vt:lpstr>
      <vt:lpstr>Calibri</vt:lpstr>
      <vt:lpstr>inherit</vt:lpstr>
      <vt:lpstr>Trebuchet MS</vt:lpstr>
      <vt:lpstr>Wingdings</vt:lpstr>
      <vt:lpstr>2014 WB Treasury Slide Deck</vt:lpstr>
      <vt:lpstr>Full Page Interior</vt:lpstr>
      <vt:lpstr>Tech savvy</vt:lpstr>
      <vt:lpstr>Digital transformation requires “analog complements”</vt:lpstr>
      <vt:lpstr>Tech Savvy Report focuses on three key institutional analog complements</vt:lpstr>
      <vt:lpstr>A lack of digital talent almost guarantees failure</vt:lpstr>
      <vt:lpstr>Technology is shaping the nature of jobs</vt:lpstr>
      <vt:lpstr>Not all staff need specialized digital skills</vt:lpstr>
      <vt:lpstr>Extent of the digital skills problem</vt:lpstr>
      <vt:lpstr>Digital Skills for Civil Servants</vt:lpstr>
      <vt:lpstr>Approaches to closing digital skills gaps</vt:lpstr>
      <vt:lpstr>Emerging lessons for building digital skills in GovTech</vt:lpstr>
      <vt:lpstr>Leadership and organizational culture</vt:lpstr>
      <vt:lpstr>The Theory</vt:lpstr>
      <vt:lpstr>Evidence from the literature</vt:lpstr>
      <vt:lpstr>Evidence from WB surveys on a simple measure of leadership quality</vt:lpstr>
      <vt:lpstr>Correlation between organizational culture conducive to innovation and GovTech adoption</vt:lpstr>
      <vt:lpstr>Staff views of main constraints to implementing GovTech</vt:lpstr>
      <vt:lpstr>Actions to improve leadership &amp; encourage an innovation culture</vt:lpstr>
      <vt:lpstr>Thank You.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community development project</dc:title>
  <dc:creator>Silpa Kaza</dc:creator>
  <cp:lastModifiedBy>Donna Andrews</cp:lastModifiedBy>
  <cp:revision>296</cp:revision>
  <cp:lastPrinted>2023-05-01T15:34:49Z</cp:lastPrinted>
  <dcterms:created xsi:type="dcterms:W3CDTF">2018-04-19T15:34:12Z</dcterms:created>
  <dcterms:modified xsi:type="dcterms:W3CDTF">2023-05-02T16:30:24Z</dcterms:modified>
</cp:coreProperties>
</file>