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handoutMasterIdLst>
    <p:handoutMasterId r:id="rId17"/>
  </p:handoutMasterIdLst>
  <p:sldIdLst>
    <p:sldId id="260" r:id="rId5"/>
    <p:sldId id="259" r:id="rId6"/>
    <p:sldId id="264" r:id="rId7"/>
    <p:sldId id="263" r:id="rId8"/>
    <p:sldId id="265" r:id="rId9"/>
    <p:sldId id="268" r:id="rId10"/>
    <p:sldId id="269" r:id="rId11"/>
    <p:sldId id="267" r:id="rId12"/>
    <p:sldId id="270" r:id="rId13"/>
    <p:sldId id="272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a Milusheva" userId="4714dae9-ed12-46d1-8931-6789fdcfd003" providerId="ADAL" clId="{BCA4695D-DEDB-4F28-A863-37F27E8ECD43}"/>
    <pc:docChg chg="custSel modMainMaster">
      <pc:chgData name="Sveta Milusheva" userId="4714dae9-ed12-46d1-8931-6789fdcfd003" providerId="ADAL" clId="{BCA4695D-DEDB-4F28-A863-37F27E8ECD43}" dt="2019-01-28T17:02:26.275" v="245" actId="207"/>
      <pc:docMkLst>
        <pc:docMk/>
      </pc:docMkLst>
      <pc:sldMasterChg chg="addSp delSp modSp modSldLayout">
        <pc:chgData name="Sveta Milusheva" userId="4714dae9-ed12-46d1-8931-6789fdcfd003" providerId="ADAL" clId="{BCA4695D-DEDB-4F28-A863-37F27E8ECD43}" dt="2019-01-28T16:58:56.090" v="219" actId="1076"/>
        <pc:sldMasterMkLst>
          <pc:docMk/>
          <pc:sldMasterMk cId="1530446387" sldId="2147483661"/>
        </pc:sldMasterMkLst>
        <pc:spChg chg="add mod">
          <ac:chgData name="Sveta Milusheva" userId="4714dae9-ed12-46d1-8931-6789fdcfd003" providerId="ADAL" clId="{BCA4695D-DEDB-4F28-A863-37F27E8ECD43}" dt="2019-01-28T16:58:56.090" v="219" actId="1076"/>
          <ac:spMkLst>
            <pc:docMk/>
            <pc:sldMasterMk cId="1530446387" sldId="2147483661"/>
            <ac:spMk id="12" creationId="{E90AA6FF-7A0A-48A3-93B6-20DB5A03EE00}"/>
          </ac:spMkLst>
        </pc:spChg>
        <pc:picChg chg="del mod">
          <ac:chgData name="Sveta Milusheva" userId="4714dae9-ed12-46d1-8931-6789fdcfd003" providerId="ADAL" clId="{BCA4695D-DEDB-4F28-A863-37F27E8ECD43}" dt="2019-01-28T16:58:23.643" v="214" actId="478"/>
          <ac:picMkLst>
            <pc:docMk/>
            <pc:sldMasterMk cId="1530446387" sldId="2147483661"/>
            <ac:picMk id="4" creationId="{D8411DF8-3237-4B82-81CB-2EFA29F648AE}"/>
          </ac:picMkLst>
        </pc:picChg>
        <pc:picChg chg="add mod">
          <ac:chgData name="Sveta Milusheva" userId="4714dae9-ed12-46d1-8931-6789fdcfd003" providerId="ADAL" clId="{BCA4695D-DEDB-4F28-A863-37F27E8ECD43}" dt="2019-01-28T16:58:33.343" v="217" actId="1076"/>
          <ac:picMkLst>
            <pc:docMk/>
            <pc:sldMasterMk cId="1530446387" sldId="2147483661"/>
            <ac:picMk id="7" creationId="{D5730058-6F4F-40EA-BFD5-0E392C3EDEF7}"/>
          </ac:picMkLst>
        </pc:picChg>
        <pc:picChg chg="add mod">
          <ac:chgData name="Sveta Milusheva" userId="4714dae9-ed12-46d1-8931-6789fdcfd003" providerId="ADAL" clId="{BCA4695D-DEDB-4F28-A863-37F27E8ECD43}" dt="2019-01-28T16:58:30.235" v="216" actId="1076"/>
          <ac:picMkLst>
            <pc:docMk/>
            <pc:sldMasterMk cId="1530446387" sldId="2147483661"/>
            <ac:picMk id="8" creationId="{C312D52E-A02B-4BB0-ACC5-725CA46FC0FD}"/>
          </ac:picMkLst>
        </pc:picChg>
        <pc:picChg chg="add mod">
          <ac:chgData name="Sveta Milusheva" userId="4714dae9-ed12-46d1-8931-6789fdcfd003" providerId="ADAL" clId="{BCA4695D-DEDB-4F28-A863-37F27E8ECD43}" dt="2019-01-28T16:58:27.617" v="215" actId="1076"/>
          <ac:picMkLst>
            <pc:docMk/>
            <pc:sldMasterMk cId="1530446387" sldId="2147483661"/>
            <ac:picMk id="9" creationId="{8DB66E71-6B72-4D5F-9A4E-00D695BD7C38}"/>
          </ac:picMkLst>
        </pc:picChg>
        <pc:picChg chg="add mod">
          <ac:chgData name="Sveta Milusheva" userId="4714dae9-ed12-46d1-8931-6789fdcfd003" providerId="ADAL" clId="{BCA4695D-DEDB-4F28-A863-37F27E8ECD43}" dt="2019-01-28T16:38:08.588" v="23" actId="1076"/>
          <ac:picMkLst>
            <pc:docMk/>
            <pc:sldMasterMk cId="1530446387" sldId="2147483661"/>
            <ac:picMk id="10" creationId="{2B91C45F-1899-4983-B00D-D33E52EDD992}"/>
          </ac:picMkLst>
        </pc:picChg>
        <pc:picChg chg="del">
          <ac:chgData name="Sveta Milusheva" userId="4714dae9-ed12-46d1-8931-6789fdcfd003" providerId="ADAL" clId="{BCA4695D-DEDB-4F28-A863-37F27E8ECD43}" dt="2019-01-28T16:35:44.055" v="1" actId="478"/>
          <ac:picMkLst>
            <pc:docMk/>
            <pc:sldMasterMk cId="1530446387" sldId="2147483661"/>
            <ac:picMk id="11" creationId="{6EA1BE9C-E8B9-4979-9C94-65EEAD7DF576}"/>
          </ac:picMkLst>
        </pc:picChg>
        <pc:sldLayoutChg chg="addSp delSp modSp">
          <pc:chgData name="Sveta Milusheva" userId="4714dae9-ed12-46d1-8931-6789fdcfd003" providerId="ADAL" clId="{BCA4695D-DEDB-4F28-A863-37F27E8ECD43}" dt="2019-01-28T16:47:28.866" v="121" actId="1076"/>
          <pc:sldLayoutMkLst>
            <pc:docMk/>
            <pc:sldMasterMk cId="1530446387" sldId="2147483661"/>
            <pc:sldLayoutMk cId="2118772947" sldId="2147483649"/>
          </pc:sldLayoutMkLst>
          <pc:spChg chg="add mod">
            <ac:chgData name="Sveta Milusheva" userId="4714dae9-ed12-46d1-8931-6789fdcfd003" providerId="ADAL" clId="{BCA4695D-DEDB-4F28-A863-37F27E8ECD43}" dt="2019-01-28T16:46:35.505" v="91" actId="207"/>
            <ac:spMkLst>
              <pc:docMk/>
              <pc:sldMasterMk cId="1530446387" sldId="2147483661"/>
              <pc:sldLayoutMk cId="2118772947" sldId="2147483649"/>
              <ac:spMk id="9" creationId="{02AA8615-0FA9-48C7-8F28-624240D898CC}"/>
            </ac:spMkLst>
          </pc:spChg>
          <pc:spChg chg="add mod">
            <ac:chgData name="Sveta Milusheva" userId="4714dae9-ed12-46d1-8931-6789fdcfd003" providerId="ADAL" clId="{BCA4695D-DEDB-4F28-A863-37F27E8ECD43}" dt="2019-01-28T16:47:28.866" v="121" actId="1076"/>
            <ac:spMkLst>
              <pc:docMk/>
              <pc:sldMasterMk cId="1530446387" sldId="2147483661"/>
              <pc:sldLayoutMk cId="2118772947" sldId="2147483649"/>
              <ac:spMk id="10" creationId="{07696ECA-FA5C-4798-9E07-58A1677C3384}"/>
            </ac:spMkLst>
          </pc:spChg>
          <pc:picChg chg="del">
            <ac:chgData name="Sveta Milusheva" userId="4714dae9-ed12-46d1-8931-6789fdcfd003" providerId="ADAL" clId="{BCA4695D-DEDB-4F28-A863-37F27E8ECD43}" dt="2019-01-28T16:41:13.177" v="41" actId="478"/>
            <ac:picMkLst>
              <pc:docMk/>
              <pc:sldMasterMk cId="1530446387" sldId="2147483661"/>
              <pc:sldLayoutMk cId="2118772947" sldId="2147483649"/>
              <ac:picMk id="8" creationId="{6C45CE93-B44C-4CCE-8735-10781E67E6E2}"/>
            </ac:picMkLst>
          </pc:picChg>
          <pc:picChg chg="add mod">
            <ac:chgData name="Sveta Milusheva" userId="4714dae9-ed12-46d1-8931-6789fdcfd003" providerId="ADAL" clId="{BCA4695D-DEDB-4F28-A863-37F27E8ECD43}" dt="2019-01-28T16:44:26.212" v="61" actId="14100"/>
            <ac:picMkLst>
              <pc:docMk/>
              <pc:sldMasterMk cId="1530446387" sldId="2147483661"/>
              <pc:sldLayoutMk cId="2118772947" sldId="2147483649"/>
              <ac:picMk id="11" creationId="{0CC650CA-C6D4-4504-9E2F-96EAB5BB2478}"/>
            </ac:picMkLst>
          </pc:picChg>
          <pc:picChg chg="del">
            <ac:chgData name="Sveta Milusheva" userId="4714dae9-ed12-46d1-8931-6789fdcfd003" providerId="ADAL" clId="{BCA4695D-DEDB-4F28-A863-37F27E8ECD43}" dt="2019-01-28T16:39:35.313" v="31" actId="478"/>
            <ac:picMkLst>
              <pc:docMk/>
              <pc:sldMasterMk cId="1530446387" sldId="2147483661"/>
              <pc:sldLayoutMk cId="2118772947" sldId="2147483649"/>
              <ac:picMk id="13" creationId="{1A55D3A3-26C6-4777-B957-25132F5A305B}"/>
            </ac:picMkLst>
          </pc:picChg>
          <pc:picChg chg="add mod">
            <ac:chgData name="Sveta Milusheva" userId="4714dae9-ed12-46d1-8931-6789fdcfd003" providerId="ADAL" clId="{BCA4695D-DEDB-4F28-A863-37F27E8ECD43}" dt="2019-01-28T16:45:01.647" v="70" actId="1076"/>
            <ac:picMkLst>
              <pc:docMk/>
              <pc:sldMasterMk cId="1530446387" sldId="2147483661"/>
              <pc:sldLayoutMk cId="2118772947" sldId="2147483649"/>
              <ac:picMk id="14" creationId="{08BDF598-D256-4474-98B8-1F6A3225D538}"/>
            </ac:picMkLst>
          </pc:picChg>
          <pc:picChg chg="add mod">
            <ac:chgData name="Sveta Milusheva" userId="4714dae9-ed12-46d1-8931-6789fdcfd003" providerId="ADAL" clId="{BCA4695D-DEDB-4F28-A863-37F27E8ECD43}" dt="2019-01-28T16:44:59.223" v="69" actId="1076"/>
            <ac:picMkLst>
              <pc:docMk/>
              <pc:sldMasterMk cId="1530446387" sldId="2147483661"/>
              <pc:sldLayoutMk cId="2118772947" sldId="2147483649"/>
              <ac:picMk id="15" creationId="{3281606A-3D30-49F9-9D00-17AF1F1B7FF5}"/>
            </ac:picMkLst>
          </pc:picChg>
          <pc:picChg chg="add mod">
            <ac:chgData name="Sveta Milusheva" userId="4714dae9-ed12-46d1-8931-6789fdcfd003" providerId="ADAL" clId="{BCA4695D-DEDB-4F28-A863-37F27E8ECD43}" dt="2019-01-28T16:44:56.112" v="68" actId="1076"/>
            <ac:picMkLst>
              <pc:docMk/>
              <pc:sldMasterMk cId="1530446387" sldId="2147483661"/>
              <pc:sldLayoutMk cId="2118772947" sldId="2147483649"/>
              <ac:picMk id="16" creationId="{0ADE00FD-12C0-4A87-A0B1-2225F21DC386}"/>
            </ac:picMkLst>
          </pc:picChg>
        </pc:sldLayoutChg>
        <pc:sldLayoutChg chg="addSp modSp">
          <pc:chgData name="Sveta Milusheva" userId="4714dae9-ed12-46d1-8931-6789fdcfd003" providerId="ADAL" clId="{BCA4695D-DEDB-4F28-A863-37F27E8ECD43}" dt="2019-01-28T16:57:52.410" v="211" actId="207"/>
          <pc:sldLayoutMkLst>
            <pc:docMk/>
            <pc:sldMasterMk cId="1530446387" sldId="2147483661"/>
            <pc:sldLayoutMk cId="3600923481" sldId="2147483674"/>
          </pc:sldLayoutMkLst>
          <pc:spChg chg="add mod">
            <ac:chgData name="Sveta Milusheva" userId="4714dae9-ed12-46d1-8931-6789fdcfd003" providerId="ADAL" clId="{BCA4695D-DEDB-4F28-A863-37F27E8ECD43}" dt="2019-01-28T16:57:52.410" v="211" actId="207"/>
            <ac:spMkLst>
              <pc:docMk/>
              <pc:sldMasterMk cId="1530446387" sldId="2147483661"/>
              <pc:sldLayoutMk cId="3600923481" sldId="2147483674"/>
              <ac:spMk id="12" creationId="{F1A58FB3-E6E6-4BF7-843C-81C6CE7F1E5E}"/>
            </ac:spMkLst>
          </pc:spChg>
          <pc:spChg chg="add">
            <ac:chgData name="Sveta Milusheva" userId="4714dae9-ed12-46d1-8931-6789fdcfd003" providerId="ADAL" clId="{BCA4695D-DEDB-4F28-A863-37F27E8ECD43}" dt="2019-01-28T16:47:43.067" v="123" actId="207"/>
            <ac:spMkLst>
              <pc:docMk/>
              <pc:sldMasterMk cId="1530446387" sldId="2147483661"/>
              <pc:sldLayoutMk cId="3600923481" sldId="2147483674"/>
              <ac:spMk id="13" creationId="{53B29D17-4A29-4AB1-AACD-96FF86DFCD1D}"/>
            </ac:spMkLst>
          </pc:spChg>
          <pc:picChg chg="add">
            <ac:chgData name="Sveta Milusheva" userId="4714dae9-ed12-46d1-8931-6789fdcfd003" providerId="ADAL" clId="{BCA4695D-DEDB-4F28-A863-37F27E8ECD43}" dt="2019-01-28T16:45:12.946" v="71" actId="207"/>
            <ac:picMkLst>
              <pc:docMk/>
              <pc:sldMasterMk cId="1530446387" sldId="2147483661"/>
              <pc:sldLayoutMk cId="3600923481" sldId="2147483674"/>
              <ac:picMk id="6" creationId="{F4A9EC27-2496-4C9F-8ADD-38EA8A3578B8}"/>
            </ac:picMkLst>
          </pc:picChg>
          <pc:picChg chg="add">
            <ac:chgData name="Sveta Milusheva" userId="4714dae9-ed12-46d1-8931-6789fdcfd003" providerId="ADAL" clId="{BCA4695D-DEDB-4F28-A863-37F27E8ECD43}" dt="2019-01-28T16:45:18.681" v="72" actId="207"/>
            <ac:picMkLst>
              <pc:docMk/>
              <pc:sldMasterMk cId="1530446387" sldId="2147483661"/>
              <pc:sldLayoutMk cId="3600923481" sldId="2147483674"/>
              <ac:picMk id="8" creationId="{61B9E157-995B-46E7-886A-4F6ED9161FC4}"/>
            </ac:picMkLst>
          </pc:picChg>
          <pc:picChg chg="add">
            <ac:chgData name="Sveta Milusheva" userId="4714dae9-ed12-46d1-8931-6789fdcfd003" providerId="ADAL" clId="{BCA4695D-DEDB-4F28-A863-37F27E8ECD43}" dt="2019-01-28T16:45:25.004" v="73" actId="207"/>
            <ac:picMkLst>
              <pc:docMk/>
              <pc:sldMasterMk cId="1530446387" sldId="2147483661"/>
              <pc:sldLayoutMk cId="3600923481" sldId="2147483674"/>
              <ac:picMk id="9" creationId="{66589505-3BC0-4F7F-895D-073036AB18B4}"/>
            </ac:picMkLst>
          </pc:picChg>
          <pc:picChg chg="add">
            <ac:chgData name="Sveta Milusheva" userId="4714dae9-ed12-46d1-8931-6789fdcfd003" providerId="ADAL" clId="{BCA4695D-DEDB-4F28-A863-37F27E8ECD43}" dt="2019-01-28T16:45:30.773" v="74" actId="207"/>
            <ac:picMkLst>
              <pc:docMk/>
              <pc:sldMasterMk cId="1530446387" sldId="2147483661"/>
              <pc:sldLayoutMk cId="3600923481" sldId="2147483674"/>
              <ac:picMk id="11" creationId="{7E9CC83E-FD8D-4B55-978C-ABD4844E5A52}"/>
            </ac:picMkLst>
          </pc:picChg>
        </pc:sldLayoutChg>
      </pc:sldMasterChg>
      <pc:sldMasterChg chg="addSp delSp modSp delSldLayout modSldLayout">
        <pc:chgData name="Sveta Milusheva" userId="4714dae9-ed12-46d1-8931-6789fdcfd003" providerId="ADAL" clId="{BCA4695D-DEDB-4F28-A863-37F27E8ECD43}" dt="2019-01-28T17:02:26.275" v="245" actId="207"/>
        <pc:sldMasterMkLst>
          <pc:docMk/>
          <pc:sldMasterMk cId="3878036293" sldId="2147483675"/>
        </pc:sldMasterMkLst>
        <pc:spChg chg="del mod">
          <ac:chgData name="Sveta Milusheva" userId="4714dae9-ed12-46d1-8931-6789fdcfd003" providerId="ADAL" clId="{BCA4695D-DEDB-4F28-A863-37F27E8ECD43}" dt="2019-01-28T17:00:39.405" v="221" actId="478"/>
          <ac:spMkLst>
            <pc:docMk/>
            <pc:sldMasterMk cId="3878036293" sldId="2147483675"/>
            <ac:spMk id="4" creationId="{00000000-0000-0000-0000-000000000000}"/>
          </ac:spMkLst>
        </pc:spChg>
        <pc:spChg chg="del">
          <ac:chgData name="Sveta Milusheva" userId="4714dae9-ed12-46d1-8931-6789fdcfd003" providerId="ADAL" clId="{BCA4695D-DEDB-4F28-A863-37F27E8ECD43}" dt="2019-01-28T16:53:12.035" v="189" actId="478"/>
          <ac:spMkLst>
            <pc:docMk/>
            <pc:sldMasterMk cId="3878036293" sldId="2147483675"/>
            <ac:spMk id="5" creationId="{00000000-0000-0000-0000-000000000000}"/>
          </ac:spMkLst>
        </pc:spChg>
        <pc:spChg chg="add mod">
          <ac:chgData name="Sveta Milusheva" userId="4714dae9-ed12-46d1-8931-6789fdcfd003" providerId="ADAL" clId="{BCA4695D-DEDB-4F28-A863-37F27E8ECD43}" dt="2019-01-28T17:02:26.275" v="245" actId="207"/>
          <ac:spMkLst>
            <pc:docMk/>
            <pc:sldMasterMk cId="3878036293" sldId="2147483675"/>
            <ac:spMk id="14" creationId="{C171796E-E1F6-412C-A73B-F00DBF20112F}"/>
          </ac:spMkLst>
        </pc:spChg>
        <pc:picChg chg="del">
          <ac:chgData name="Sveta Milusheva" userId="4714dae9-ed12-46d1-8931-6789fdcfd003" providerId="ADAL" clId="{BCA4695D-DEDB-4F28-A863-37F27E8ECD43}" dt="2019-01-28T16:51:04.563" v="134" actId="478"/>
          <ac:picMkLst>
            <pc:docMk/>
            <pc:sldMasterMk cId="3878036293" sldId="2147483675"/>
            <ac:picMk id="8" creationId="{2ABBA44D-EC5F-4467-B51D-6F134E13D392}"/>
          </ac:picMkLst>
        </pc:picChg>
        <pc:picChg chg="del">
          <ac:chgData name="Sveta Milusheva" userId="4714dae9-ed12-46d1-8931-6789fdcfd003" providerId="ADAL" clId="{BCA4695D-DEDB-4F28-A863-37F27E8ECD43}" dt="2019-01-28T16:51:06.950" v="135" actId="478"/>
          <ac:picMkLst>
            <pc:docMk/>
            <pc:sldMasterMk cId="3878036293" sldId="2147483675"/>
            <ac:picMk id="9" creationId="{0605E74E-9694-4C4B-8F33-DA9EDA8D2450}"/>
          </ac:picMkLst>
        </pc:picChg>
        <pc:picChg chg="add mod">
          <ac:chgData name="Sveta Milusheva" userId="4714dae9-ed12-46d1-8931-6789fdcfd003" providerId="ADAL" clId="{BCA4695D-DEDB-4F28-A863-37F27E8ECD43}" dt="2019-01-28T16:53:31.163" v="191" actId="1076"/>
          <ac:picMkLst>
            <pc:docMk/>
            <pc:sldMasterMk cId="3878036293" sldId="2147483675"/>
            <ac:picMk id="10" creationId="{43B47C03-22A1-4F7A-86B1-916AC1859347}"/>
          </ac:picMkLst>
        </pc:picChg>
        <pc:picChg chg="add mod">
          <ac:chgData name="Sveta Milusheva" userId="4714dae9-ed12-46d1-8931-6789fdcfd003" providerId="ADAL" clId="{BCA4695D-DEDB-4F28-A863-37F27E8ECD43}" dt="2019-01-28T16:53:21.259" v="190" actId="1076"/>
          <ac:picMkLst>
            <pc:docMk/>
            <pc:sldMasterMk cId="3878036293" sldId="2147483675"/>
            <ac:picMk id="11" creationId="{1E4912CC-8346-458A-B03F-0B04102A920A}"/>
          </ac:picMkLst>
        </pc:picChg>
        <pc:picChg chg="add mod">
          <ac:chgData name="Sveta Milusheva" userId="4714dae9-ed12-46d1-8931-6789fdcfd003" providerId="ADAL" clId="{BCA4695D-DEDB-4F28-A863-37F27E8ECD43}" dt="2019-01-28T16:52:31.059" v="142" actId="1076"/>
          <ac:picMkLst>
            <pc:docMk/>
            <pc:sldMasterMk cId="3878036293" sldId="2147483675"/>
            <ac:picMk id="12" creationId="{3EB8A118-39DD-4DAC-87BC-4D4A7BAD9746}"/>
          </ac:picMkLst>
        </pc:picChg>
        <pc:picChg chg="add mod">
          <ac:chgData name="Sveta Milusheva" userId="4714dae9-ed12-46d1-8931-6789fdcfd003" providerId="ADAL" clId="{BCA4695D-DEDB-4F28-A863-37F27E8ECD43}" dt="2019-01-28T16:52:25.191" v="141" actId="1076"/>
          <ac:picMkLst>
            <pc:docMk/>
            <pc:sldMasterMk cId="3878036293" sldId="2147483675"/>
            <ac:picMk id="13" creationId="{30A997FA-D073-428B-9EFB-9A4EF9C945F1}"/>
          </ac:picMkLst>
        </pc:picChg>
        <pc:sldLayoutChg chg="addSp delSp modSp">
          <pc:chgData name="Sveta Milusheva" userId="4714dae9-ed12-46d1-8931-6789fdcfd003" providerId="ADAL" clId="{BCA4695D-DEDB-4F28-A863-37F27E8ECD43}" dt="2019-01-28T16:58:13.473" v="213" actId="207"/>
          <pc:sldLayoutMkLst>
            <pc:docMk/>
            <pc:sldMasterMk cId="3878036293" sldId="2147483675"/>
            <pc:sldLayoutMk cId="348784880" sldId="2147483676"/>
          </pc:sldLayoutMkLst>
          <pc:spChg chg="add">
            <ac:chgData name="Sveta Milusheva" userId="4714dae9-ed12-46d1-8931-6789fdcfd003" providerId="ADAL" clId="{BCA4695D-DEDB-4F28-A863-37F27E8ECD43}" dt="2019-01-28T16:58:02.618" v="212" actId="207"/>
            <ac:spMkLst>
              <pc:docMk/>
              <pc:sldMasterMk cId="3878036293" sldId="2147483675"/>
              <pc:sldLayoutMk cId="348784880" sldId="2147483676"/>
              <ac:spMk id="15" creationId="{15B0AB02-38A7-4C10-88F2-4FB17639DC69}"/>
            </ac:spMkLst>
          </pc:spChg>
          <pc:spChg chg="add">
            <ac:chgData name="Sveta Milusheva" userId="4714dae9-ed12-46d1-8931-6789fdcfd003" providerId="ADAL" clId="{BCA4695D-DEDB-4F28-A863-37F27E8ECD43}" dt="2019-01-28T16:58:13.473" v="213" actId="207"/>
            <ac:spMkLst>
              <pc:docMk/>
              <pc:sldMasterMk cId="3878036293" sldId="2147483675"/>
              <pc:sldLayoutMk cId="348784880" sldId="2147483676"/>
              <ac:spMk id="16" creationId="{AFF1E8FD-AA75-493F-9A2E-E41D54AF4E3F}"/>
            </ac:spMkLst>
          </pc:spChg>
          <pc:picChg chg="del">
            <ac:chgData name="Sveta Milusheva" userId="4714dae9-ed12-46d1-8931-6789fdcfd003" providerId="ADAL" clId="{BCA4695D-DEDB-4F28-A863-37F27E8ECD43}" dt="2019-01-28T16:49:47.667" v="124" actId="478"/>
            <ac:picMkLst>
              <pc:docMk/>
              <pc:sldMasterMk cId="3878036293" sldId="2147483675"/>
              <pc:sldLayoutMk cId="348784880" sldId="2147483676"/>
              <ac:picMk id="9" creationId="{FE75B7B8-34CC-4648-BE82-AD03A3AFB833}"/>
            </ac:picMkLst>
          </pc:picChg>
          <pc:picChg chg="del mod">
            <ac:chgData name="Sveta Milusheva" userId="4714dae9-ed12-46d1-8931-6789fdcfd003" providerId="ADAL" clId="{BCA4695D-DEDB-4F28-A863-37F27E8ECD43}" dt="2019-01-28T16:50:15.195" v="129" actId="478"/>
            <ac:picMkLst>
              <pc:docMk/>
              <pc:sldMasterMk cId="3878036293" sldId="2147483675"/>
              <pc:sldLayoutMk cId="348784880" sldId="2147483676"/>
              <ac:picMk id="10" creationId="{722CA976-2A71-4B04-8D7F-6FA69F887D37}"/>
            </ac:picMkLst>
          </pc:picChg>
          <pc:picChg chg="add mod">
            <ac:chgData name="Sveta Milusheva" userId="4714dae9-ed12-46d1-8931-6789fdcfd003" providerId="ADAL" clId="{BCA4695D-DEDB-4F28-A863-37F27E8ECD43}" dt="2019-01-28T16:50:44.309" v="133" actId="1076"/>
            <ac:picMkLst>
              <pc:docMk/>
              <pc:sldMasterMk cId="3878036293" sldId="2147483675"/>
              <pc:sldLayoutMk cId="348784880" sldId="2147483676"/>
              <ac:picMk id="11" creationId="{18D04702-31CD-451C-8485-70FD90D734C6}"/>
            </ac:picMkLst>
          </pc:picChg>
          <pc:picChg chg="add">
            <ac:chgData name="Sveta Milusheva" userId="4714dae9-ed12-46d1-8931-6789fdcfd003" providerId="ADAL" clId="{BCA4695D-DEDB-4F28-A863-37F27E8ECD43}" dt="2019-01-28T16:50:13.329" v="128" actId="207"/>
            <ac:picMkLst>
              <pc:docMk/>
              <pc:sldMasterMk cId="3878036293" sldId="2147483675"/>
              <pc:sldLayoutMk cId="348784880" sldId="2147483676"/>
              <ac:picMk id="12" creationId="{3F80F385-FCB6-48B4-A1DD-EBCCAEDC1664}"/>
            </ac:picMkLst>
          </pc:picChg>
          <pc:picChg chg="add">
            <ac:chgData name="Sveta Milusheva" userId="4714dae9-ed12-46d1-8931-6789fdcfd003" providerId="ADAL" clId="{BCA4695D-DEDB-4F28-A863-37F27E8ECD43}" dt="2019-01-28T16:50:26.104" v="131" actId="207"/>
            <ac:picMkLst>
              <pc:docMk/>
              <pc:sldMasterMk cId="3878036293" sldId="2147483675"/>
              <pc:sldLayoutMk cId="348784880" sldId="2147483676"/>
              <ac:picMk id="13" creationId="{908CC191-91AB-4A63-AEEC-5C29170190B8}"/>
            </ac:picMkLst>
          </pc:picChg>
          <pc:picChg chg="add">
            <ac:chgData name="Sveta Milusheva" userId="4714dae9-ed12-46d1-8931-6789fdcfd003" providerId="ADAL" clId="{BCA4695D-DEDB-4F28-A863-37F27E8ECD43}" dt="2019-01-28T16:50:35.201" v="132" actId="207"/>
            <ac:picMkLst>
              <pc:docMk/>
              <pc:sldMasterMk cId="3878036293" sldId="2147483675"/>
              <pc:sldLayoutMk cId="348784880" sldId="2147483676"/>
              <ac:picMk id="14" creationId="{BA9E1CC4-8C66-4959-AAE4-7F21ED1D70B0}"/>
            </ac:picMkLst>
          </pc:picChg>
        </pc:sldLayoutChg>
        <pc:sldLayoutChg chg="del">
          <pc:chgData name="Sveta Milusheva" userId="4714dae9-ed12-46d1-8931-6789fdcfd003" providerId="ADAL" clId="{BCA4695D-DEDB-4F28-A863-37F27E8ECD43}" dt="2019-01-28T17:02:05.637" v="226" actId="2696"/>
          <pc:sldLayoutMkLst>
            <pc:docMk/>
            <pc:sldMasterMk cId="3878036293" sldId="2147483675"/>
            <pc:sldLayoutMk cId="2077495507" sldId="2147483688"/>
          </pc:sldLayoutMkLst>
        </pc:sldLayoutChg>
      </pc:sldMasterChg>
    </pc:docChg>
  </pc:docChgLst>
  <pc:docChgLst>
    <pc:chgData name="Sveta Milusheva" userId="4714dae9-ed12-46d1-8931-6789fdcfd003" providerId="ADAL" clId="{01870C89-9699-4954-8C11-6740776160E5}"/>
    <pc:docChg chg="undo custSel delMainMaster modMainMaster">
      <pc:chgData name="Sveta Milusheva" userId="4714dae9-ed12-46d1-8931-6789fdcfd003" providerId="ADAL" clId="{01870C89-9699-4954-8C11-6740776160E5}" dt="2019-01-29T23:01:38.189" v="74" actId="167"/>
      <pc:docMkLst>
        <pc:docMk/>
      </pc:docMkLst>
      <pc:sldMasterChg chg="del delSldLayout">
        <pc:chgData name="Sveta Milusheva" userId="4714dae9-ed12-46d1-8931-6789fdcfd003" providerId="ADAL" clId="{01870C89-9699-4954-8C11-6740776160E5}" dt="2019-01-28T17:10:24.646" v="49" actId="2696"/>
        <pc:sldMasterMkLst>
          <pc:docMk/>
          <pc:sldMasterMk cId="1530446387" sldId="2147483661"/>
        </pc:sldMasterMkLst>
        <pc:sldLayoutChg chg="del">
          <pc:chgData name="Sveta Milusheva" userId="4714dae9-ed12-46d1-8931-6789fdcfd003" providerId="ADAL" clId="{01870C89-9699-4954-8C11-6740776160E5}" dt="2019-01-28T17:10:24.577" v="38" actId="2696"/>
          <pc:sldLayoutMkLst>
            <pc:docMk/>
            <pc:sldMasterMk cId="1530446387" sldId="2147483661"/>
            <pc:sldLayoutMk cId="2118772947" sldId="2147483649"/>
          </pc:sldLayoutMkLst>
        </pc:sldLayoutChg>
        <pc:sldLayoutChg chg="del">
          <pc:chgData name="Sveta Milusheva" userId="4714dae9-ed12-46d1-8931-6789fdcfd003" providerId="ADAL" clId="{01870C89-9699-4954-8C11-6740776160E5}" dt="2019-01-28T17:10:24.593" v="40" actId="2696"/>
          <pc:sldLayoutMkLst>
            <pc:docMk/>
            <pc:sldMasterMk cId="1530446387" sldId="2147483661"/>
            <pc:sldLayoutMk cId="3002386176" sldId="2147483663"/>
          </pc:sldLayoutMkLst>
        </pc:sldLayoutChg>
        <pc:sldLayoutChg chg="del">
          <pc:chgData name="Sveta Milusheva" userId="4714dae9-ed12-46d1-8931-6789fdcfd003" providerId="ADAL" clId="{01870C89-9699-4954-8C11-6740776160E5}" dt="2019-01-28T17:10:24.613" v="44" actId="2696"/>
          <pc:sldLayoutMkLst>
            <pc:docMk/>
            <pc:sldMasterMk cId="1530446387" sldId="2147483661"/>
            <pc:sldLayoutMk cId="628799332" sldId="2147483665"/>
          </pc:sldLayoutMkLst>
        </pc:sldLayoutChg>
        <pc:sldLayoutChg chg="del">
          <pc:chgData name="Sveta Milusheva" userId="4714dae9-ed12-46d1-8931-6789fdcfd003" providerId="ADAL" clId="{01870C89-9699-4954-8C11-6740776160E5}" dt="2019-01-28T17:10:24.619" v="45" actId="2696"/>
          <pc:sldLayoutMkLst>
            <pc:docMk/>
            <pc:sldMasterMk cId="1530446387" sldId="2147483661"/>
            <pc:sldLayoutMk cId="2396518162" sldId="2147483666"/>
          </pc:sldLayoutMkLst>
        </pc:sldLayoutChg>
        <pc:sldLayoutChg chg="del">
          <pc:chgData name="Sveta Milusheva" userId="4714dae9-ed12-46d1-8931-6789fdcfd003" providerId="ADAL" clId="{01870C89-9699-4954-8C11-6740776160E5}" dt="2019-01-28T17:10:24.626" v="46" actId="2696"/>
          <pc:sldLayoutMkLst>
            <pc:docMk/>
            <pc:sldMasterMk cId="1530446387" sldId="2147483661"/>
            <pc:sldLayoutMk cId="2707586768" sldId="2147483668"/>
          </pc:sldLayoutMkLst>
        </pc:sldLayoutChg>
        <pc:sldLayoutChg chg="del">
          <pc:chgData name="Sveta Milusheva" userId="4714dae9-ed12-46d1-8931-6789fdcfd003" providerId="ADAL" clId="{01870C89-9699-4954-8C11-6740776160E5}" dt="2019-01-28T17:10:24.631" v="47" actId="2696"/>
          <pc:sldLayoutMkLst>
            <pc:docMk/>
            <pc:sldMasterMk cId="1530446387" sldId="2147483661"/>
            <pc:sldLayoutMk cId="532332243" sldId="2147483669"/>
          </pc:sldLayoutMkLst>
        </pc:sldLayoutChg>
        <pc:sldLayoutChg chg="del">
          <pc:chgData name="Sveta Milusheva" userId="4714dae9-ed12-46d1-8931-6789fdcfd003" providerId="ADAL" clId="{01870C89-9699-4954-8C11-6740776160E5}" dt="2019-01-28T17:10:24.635" v="48" actId="2696"/>
          <pc:sldLayoutMkLst>
            <pc:docMk/>
            <pc:sldMasterMk cId="1530446387" sldId="2147483661"/>
            <pc:sldLayoutMk cId="575394697" sldId="2147483670"/>
          </pc:sldLayoutMkLst>
        </pc:sldLayoutChg>
        <pc:sldLayoutChg chg="del">
          <pc:chgData name="Sveta Milusheva" userId="4714dae9-ed12-46d1-8931-6789fdcfd003" providerId="ADAL" clId="{01870C89-9699-4954-8C11-6740776160E5}" dt="2019-01-28T17:10:24.607" v="43" actId="2696"/>
          <pc:sldLayoutMkLst>
            <pc:docMk/>
            <pc:sldMasterMk cId="1530446387" sldId="2147483661"/>
            <pc:sldLayoutMk cId="1470633376" sldId="2147483671"/>
          </pc:sldLayoutMkLst>
        </pc:sldLayoutChg>
        <pc:sldLayoutChg chg="del">
          <pc:chgData name="Sveta Milusheva" userId="4714dae9-ed12-46d1-8931-6789fdcfd003" providerId="ADAL" clId="{01870C89-9699-4954-8C11-6740776160E5}" dt="2019-01-28T17:10:24.597" v="41" actId="2696"/>
          <pc:sldLayoutMkLst>
            <pc:docMk/>
            <pc:sldMasterMk cId="1530446387" sldId="2147483661"/>
            <pc:sldLayoutMk cId="763909018" sldId="2147483672"/>
          </pc:sldLayoutMkLst>
        </pc:sldLayoutChg>
        <pc:sldLayoutChg chg="del">
          <pc:chgData name="Sveta Milusheva" userId="4714dae9-ed12-46d1-8931-6789fdcfd003" providerId="ADAL" clId="{01870C89-9699-4954-8C11-6740776160E5}" dt="2019-01-28T17:10:24.602" v="42" actId="2696"/>
          <pc:sldLayoutMkLst>
            <pc:docMk/>
            <pc:sldMasterMk cId="1530446387" sldId="2147483661"/>
            <pc:sldLayoutMk cId="2869563879" sldId="2147483673"/>
          </pc:sldLayoutMkLst>
        </pc:sldLayoutChg>
        <pc:sldLayoutChg chg="del">
          <pc:chgData name="Sveta Milusheva" userId="4714dae9-ed12-46d1-8931-6789fdcfd003" providerId="ADAL" clId="{01870C89-9699-4954-8C11-6740776160E5}" dt="2019-01-28T17:10:24.587" v="39" actId="2696"/>
          <pc:sldLayoutMkLst>
            <pc:docMk/>
            <pc:sldMasterMk cId="1530446387" sldId="2147483661"/>
            <pc:sldLayoutMk cId="3600923481" sldId="2147483674"/>
          </pc:sldLayoutMkLst>
        </pc:sldLayoutChg>
      </pc:sldMasterChg>
      <pc:sldMasterChg chg="modSp modSldLayout">
        <pc:chgData name="Sveta Milusheva" userId="4714dae9-ed12-46d1-8931-6789fdcfd003" providerId="ADAL" clId="{01870C89-9699-4954-8C11-6740776160E5}" dt="2019-01-29T23:01:38.189" v="74" actId="167"/>
        <pc:sldMasterMkLst>
          <pc:docMk/>
          <pc:sldMasterMk cId="3878036293" sldId="2147483675"/>
        </pc:sldMasterMkLst>
        <pc:picChg chg="mod">
          <ac:chgData name="Sveta Milusheva" userId="4714dae9-ed12-46d1-8931-6789fdcfd003" providerId="ADAL" clId="{01870C89-9699-4954-8C11-6740776160E5}" dt="2019-01-28T17:14:11.806" v="70" actId="1076"/>
          <ac:picMkLst>
            <pc:docMk/>
            <pc:sldMasterMk cId="3878036293" sldId="2147483675"/>
            <ac:picMk id="11" creationId="{1E4912CC-8346-458A-B03F-0B04102A920A}"/>
          </ac:picMkLst>
        </pc:picChg>
        <pc:sldLayoutChg chg="addSp delSp modSp">
          <pc:chgData name="Sveta Milusheva" userId="4714dae9-ed12-46d1-8931-6789fdcfd003" providerId="ADAL" clId="{01870C89-9699-4954-8C11-6740776160E5}" dt="2019-01-29T23:01:38.189" v="74" actId="167"/>
          <pc:sldLayoutMkLst>
            <pc:docMk/>
            <pc:sldMasterMk cId="3878036293" sldId="2147483675"/>
            <pc:sldLayoutMk cId="348784880" sldId="2147483676"/>
          </pc:sldLayoutMkLst>
          <pc:spChg chg="add mod">
            <ac:chgData name="Sveta Milusheva" userId="4714dae9-ed12-46d1-8931-6789fdcfd003" providerId="ADAL" clId="{01870C89-9699-4954-8C11-6740776160E5}" dt="2019-01-28T17:13:10.494" v="68" actId="1076"/>
            <ac:spMkLst>
              <pc:docMk/>
              <pc:sldMasterMk cId="3878036293" sldId="2147483675"/>
              <pc:sldLayoutMk cId="348784880" sldId="2147483676"/>
              <ac:spMk id="9" creationId="{13AA6715-FF04-4767-83E5-4A49F485F0CB}"/>
            </ac:spMkLst>
          </pc:spChg>
          <pc:spChg chg="add mod">
            <ac:chgData name="Sveta Milusheva" userId="4714dae9-ed12-46d1-8931-6789fdcfd003" providerId="ADAL" clId="{01870C89-9699-4954-8C11-6740776160E5}" dt="2019-01-28T17:13:18.917" v="69" actId="1076"/>
            <ac:spMkLst>
              <pc:docMk/>
              <pc:sldMasterMk cId="3878036293" sldId="2147483675"/>
              <pc:sldLayoutMk cId="348784880" sldId="2147483676"/>
              <ac:spMk id="10" creationId="{A2ECA669-CF4E-43AA-87DE-04E26079C1A4}"/>
            </ac:spMkLst>
          </pc:spChg>
          <pc:spChg chg="add mod ord">
            <ac:chgData name="Sveta Milusheva" userId="4714dae9-ed12-46d1-8931-6789fdcfd003" providerId="ADAL" clId="{01870C89-9699-4954-8C11-6740776160E5}" dt="2019-01-29T23:01:38.189" v="74" actId="167"/>
            <ac:spMkLst>
              <pc:docMk/>
              <pc:sldMasterMk cId="3878036293" sldId="2147483675"/>
              <pc:sldLayoutMk cId="348784880" sldId="2147483676"/>
              <ac:spMk id="17" creationId="{4CBA5F6F-F7AA-4F93-A14F-76206A2DFE9D}"/>
            </ac:spMkLst>
          </pc:spChg>
          <pc:picChg chg="del">
            <ac:chgData name="Sveta Milusheva" userId="4714dae9-ed12-46d1-8931-6789fdcfd003" providerId="ADAL" clId="{01870C89-9699-4954-8C11-6740776160E5}" dt="2019-01-29T23:01:21.036" v="71" actId="478"/>
            <ac:picMkLst>
              <pc:docMk/>
              <pc:sldMasterMk cId="3878036293" sldId="2147483675"/>
              <pc:sldLayoutMk cId="348784880" sldId="2147483676"/>
              <ac:picMk id="7" creationId="{7329A914-F009-42D9-8B64-50F75E4EAF64}"/>
            </ac:picMkLst>
          </pc:picChg>
          <pc:picChg chg="mod">
            <ac:chgData name="Sveta Milusheva" userId="4714dae9-ed12-46d1-8931-6789fdcfd003" providerId="ADAL" clId="{01870C89-9699-4954-8C11-6740776160E5}" dt="2019-01-28T17:12:58.691" v="66" actId="1076"/>
            <ac:picMkLst>
              <pc:docMk/>
              <pc:sldMasterMk cId="3878036293" sldId="2147483675"/>
              <pc:sldLayoutMk cId="348784880" sldId="2147483676"/>
              <ac:picMk id="8" creationId="{A1A387C2-726E-40F3-B2E7-02EA69ABC925}"/>
            </ac:picMkLst>
          </pc:picChg>
        </pc:sldLayoutChg>
        <pc:sldLayoutChg chg="modSp">
          <pc:chgData name="Sveta Milusheva" userId="4714dae9-ed12-46d1-8931-6789fdcfd003" providerId="ADAL" clId="{01870C89-9699-4954-8C11-6740776160E5}" dt="2019-01-28T17:11:26.639" v="56" actId="14100"/>
          <pc:sldLayoutMkLst>
            <pc:docMk/>
            <pc:sldMasterMk cId="3878036293" sldId="2147483675"/>
            <pc:sldLayoutMk cId="2513525609" sldId="2147483677"/>
          </pc:sldLayoutMkLst>
          <pc:spChg chg="mod">
            <ac:chgData name="Sveta Milusheva" userId="4714dae9-ed12-46d1-8931-6789fdcfd003" providerId="ADAL" clId="{01870C89-9699-4954-8C11-6740776160E5}" dt="2019-01-28T17:11:20.186" v="55" actId="1076"/>
            <ac:spMkLst>
              <pc:docMk/>
              <pc:sldMasterMk cId="3878036293" sldId="2147483675"/>
              <pc:sldLayoutMk cId="2513525609" sldId="2147483677"/>
              <ac:spMk id="2" creationId="{00000000-0000-0000-0000-000000000000}"/>
            </ac:spMkLst>
          </pc:spChg>
          <pc:spChg chg="mod">
            <ac:chgData name="Sveta Milusheva" userId="4714dae9-ed12-46d1-8931-6789fdcfd003" providerId="ADAL" clId="{01870C89-9699-4954-8C11-6740776160E5}" dt="2019-01-28T17:11:26.639" v="56" actId="14100"/>
            <ac:spMkLst>
              <pc:docMk/>
              <pc:sldMasterMk cId="3878036293" sldId="2147483675"/>
              <pc:sldLayoutMk cId="2513525609" sldId="2147483677"/>
              <ac:spMk id="3" creationId="{00000000-0000-0000-0000-000000000000}"/>
            </ac:spMkLst>
          </pc:spChg>
        </pc:sldLayoutChg>
        <pc:sldLayoutChg chg="modSp">
          <pc:chgData name="Sveta Milusheva" userId="4714dae9-ed12-46d1-8931-6789fdcfd003" providerId="ADAL" clId="{01870C89-9699-4954-8C11-6740776160E5}" dt="2019-01-28T17:11:11.288" v="54" actId="1076"/>
          <pc:sldLayoutMkLst>
            <pc:docMk/>
            <pc:sldMasterMk cId="3878036293" sldId="2147483675"/>
            <pc:sldLayoutMk cId="2549445024" sldId="2147483679"/>
          </pc:sldLayoutMkLst>
          <pc:spChg chg="mod">
            <ac:chgData name="Sveta Milusheva" userId="4714dae9-ed12-46d1-8931-6789fdcfd003" providerId="ADAL" clId="{01870C89-9699-4954-8C11-6740776160E5}" dt="2019-01-28T17:11:11.288" v="54" actId="1076"/>
            <ac:spMkLst>
              <pc:docMk/>
              <pc:sldMasterMk cId="3878036293" sldId="2147483675"/>
              <pc:sldLayoutMk cId="2549445024" sldId="2147483679"/>
              <ac:spMk id="2" creationId="{00000000-0000-0000-0000-000000000000}"/>
            </ac:spMkLst>
          </pc:spChg>
        </pc:sldLayoutChg>
        <pc:sldLayoutChg chg="modSp">
          <pc:chgData name="Sveta Milusheva" userId="4714dae9-ed12-46d1-8931-6789fdcfd003" providerId="ADAL" clId="{01870C89-9699-4954-8C11-6740776160E5}" dt="2019-01-28T17:11:06.527" v="53" actId="14100"/>
          <pc:sldLayoutMkLst>
            <pc:docMk/>
            <pc:sldMasterMk cId="3878036293" sldId="2147483675"/>
            <pc:sldLayoutMk cId="3083384419" sldId="2147483680"/>
          </pc:sldLayoutMkLst>
          <pc:spChg chg="mod">
            <ac:chgData name="Sveta Milusheva" userId="4714dae9-ed12-46d1-8931-6789fdcfd003" providerId="ADAL" clId="{01870C89-9699-4954-8C11-6740776160E5}" dt="2019-01-28T17:11:06.527" v="53" actId="14100"/>
            <ac:spMkLst>
              <pc:docMk/>
              <pc:sldMasterMk cId="3878036293" sldId="2147483675"/>
              <pc:sldLayoutMk cId="3083384419" sldId="2147483680"/>
              <ac:spMk id="2" creationId="{00000000-0000-0000-0000-000000000000}"/>
            </ac:spMkLst>
          </pc:spChg>
        </pc:sldLayoutChg>
        <pc:sldLayoutChg chg="modSp">
          <pc:chgData name="Sveta Milusheva" userId="4714dae9-ed12-46d1-8931-6789fdcfd003" providerId="ADAL" clId="{01870C89-9699-4954-8C11-6740776160E5}" dt="2019-01-28T17:10:55.460" v="51" actId="14100"/>
          <pc:sldLayoutMkLst>
            <pc:docMk/>
            <pc:sldMasterMk cId="3878036293" sldId="2147483675"/>
            <pc:sldLayoutMk cId="1113379064" sldId="2147483681"/>
          </pc:sldLayoutMkLst>
          <pc:spChg chg="mod">
            <ac:chgData name="Sveta Milusheva" userId="4714dae9-ed12-46d1-8931-6789fdcfd003" providerId="ADAL" clId="{01870C89-9699-4954-8C11-6740776160E5}" dt="2019-01-28T17:10:55.460" v="51" actId="14100"/>
            <ac:spMkLst>
              <pc:docMk/>
              <pc:sldMasterMk cId="3878036293" sldId="2147483675"/>
              <pc:sldLayoutMk cId="1113379064" sldId="2147483681"/>
              <ac:spMk id="2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Relationship Id="rId1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4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946D5-4559-424E-87FC-7F23F366499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A67F0B-D441-40EF-B54A-C41F59667106}">
      <dgm:prSet phldrT="[Text]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b="1"/>
            <a:t>Thank You</a:t>
          </a:r>
        </a:p>
      </dgm:t>
    </dgm:pt>
    <dgm:pt modelId="{4E9033A6-EC34-44E5-B827-4F3D72AD6BBF}" type="parTrans" cxnId="{7D0008F6-39BD-4EE9-8195-907E439E7B5F}">
      <dgm:prSet/>
      <dgm:spPr/>
      <dgm:t>
        <a:bodyPr/>
        <a:lstStyle/>
        <a:p>
          <a:endParaRPr lang="en-US"/>
        </a:p>
      </dgm:t>
    </dgm:pt>
    <dgm:pt modelId="{534B241D-AAF3-4E93-BCF3-3693B6A1BA54}" type="sibTrans" cxnId="{7D0008F6-39BD-4EE9-8195-907E439E7B5F}">
      <dgm:prSet/>
      <dgm:spPr/>
      <dgm:t>
        <a:bodyPr/>
        <a:lstStyle/>
        <a:p>
          <a:endParaRPr lang="en-US"/>
        </a:p>
      </dgm:t>
    </dgm:pt>
    <dgm:pt modelId="{B4178840-64C5-4CA1-891A-EE245F05E5AC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http://dime.worldbank.org</a:t>
          </a:r>
        </a:p>
        <a:p>
          <a:r>
            <a:rPr lang="en-US" sz="1600"/>
            <a:t>http://transport.worldbank.org</a:t>
          </a:r>
        </a:p>
      </dgm:t>
    </dgm:pt>
    <dgm:pt modelId="{8E7EA5FE-27E4-4D48-BF22-C6D609050E69}" type="parTrans" cxnId="{18CB2AB2-1E4C-4DBC-B579-13761B5AED51}">
      <dgm:prSet/>
      <dgm:spPr/>
      <dgm:t>
        <a:bodyPr/>
        <a:lstStyle/>
        <a:p>
          <a:endParaRPr lang="en-US"/>
        </a:p>
      </dgm:t>
    </dgm:pt>
    <dgm:pt modelId="{AB26D72D-26DA-440D-BF83-049CFCD84357}" type="sibTrans" cxnId="{18CB2AB2-1E4C-4DBC-B579-13761B5AED51}">
      <dgm:prSet/>
      <dgm:spPr/>
      <dgm:t>
        <a:bodyPr/>
        <a:lstStyle/>
        <a:p>
          <a:endParaRPr lang="en-US"/>
        </a:p>
      </dgm:t>
    </dgm:pt>
    <dgm:pt modelId="{954E1333-7264-4586-90D2-EA5A73E55CD0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Dimewiki.worldbank.org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DIME Wiki</a:t>
          </a:r>
          <a:r>
            <a:rPr lang="en-US" sz="1600" dirty="0"/>
            <a:t> | </a:t>
          </a:r>
          <a:r>
            <a:rPr lang="en-US" sz="1600" dirty="0" err="1">
              <a:hlinkClick xmlns:r="http://schemas.openxmlformats.org/officeDocument/2006/relationships" r:id="rId2"/>
            </a:rPr>
            <a:t>ietoolkit</a:t>
          </a:r>
          <a:r>
            <a:rPr lang="en-US" sz="1600" dirty="0"/>
            <a:t> | </a:t>
          </a:r>
          <a:r>
            <a:rPr lang="en-US" sz="1600" dirty="0">
              <a:hlinkClick xmlns:r="http://schemas.openxmlformats.org/officeDocument/2006/relationships" r:id="rId3"/>
            </a:rPr>
            <a:t>Stata GitHub</a:t>
          </a:r>
          <a:endParaRPr lang="en-US" sz="1600" dirty="0"/>
        </a:p>
      </dgm:t>
    </dgm:pt>
    <dgm:pt modelId="{1D0C0CAB-B3C1-4B92-BEAA-23AAA4DC789B}" type="parTrans" cxnId="{F76AE95F-CDEA-4EE0-A6B7-F8CCFABF6B71}">
      <dgm:prSet/>
      <dgm:spPr/>
      <dgm:t>
        <a:bodyPr/>
        <a:lstStyle/>
        <a:p>
          <a:endParaRPr lang="en-US"/>
        </a:p>
      </dgm:t>
    </dgm:pt>
    <dgm:pt modelId="{15E024E0-A636-4533-82AC-8788D747E94B}" type="sibTrans" cxnId="{F76AE95F-CDEA-4EE0-A6B7-F8CCFABF6B71}">
      <dgm:prSet/>
      <dgm:spPr/>
      <dgm:t>
        <a:bodyPr/>
        <a:lstStyle/>
        <a:p>
          <a:endParaRPr lang="en-US"/>
        </a:p>
      </dgm:t>
    </dgm:pt>
    <dgm:pt modelId="{8C541C26-DCCE-4A80-A017-5C3A8DB5AB31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@</a:t>
          </a:r>
          <a:r>
            <a:rPr lang="en-US" sz="1600" dirty="0" err="1"/>
            <a:t>impacteval</a:t>
          </a:r>
          <a:endParaRPr lang="en-US" sz="1600" dirty="0"/>
        </a:p>
        <a:p>
          <a:r>
            <a:rPr lang="en-US" sz="1600" dirty="0"/>
            <a:t>@</a:t>
          </a:r>
          <a:r>
            <a:rPr lang="en-US" sz="1600" dirty="0" err="1"/>
            <a:t>WB_transport</a:t>
          </a:r>
          <a:endParaRPr lang="en-US" sz="1600" dirty="0"/>
        </a:p>
      </dgm:t>
    </dgm:pt>
    <dgm:pt modelId="{68BB7F83-9E09-4C98-B471-5FF840A8A65D}" type="parTrans" cxnId="{4CB9128E-DD2F-4CF2-8495-51AC7A5B3BD2}">
      <dgm:prSet/>
      <dgm:spPr/>
      <dgm:t>
        <a:bodyPr/>
        <a:lstStyle/>
        <a:p>
          <a:endParaRPr lang="en-US"/>
        </a:p>
      </dgm:t>
    </dgm:pt>
    <dgm:pt modelId="{922DF767-1EA7-4664-8051-979D78C97E96}" type="sibTrans" cxnId="{4CB9128E-DD2F-4CF2-8495-51AC7A5B3BD2}">
      <dgm:prSet/>
      <dgm:spPr/>
      <dgm:t>
        <a:bodyPr/>
        <a:lstStyle/>
        <a:p>
          <a:endParaRPr lang="en-US"/>
        </a:p>
      </dgm:t>
    </dgm:pt>
    <dgm:pt modelId="{9A4FFDC0-C38D-4F79-905F-21EBB17F34A4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blogs.worldbank.org/impactevaluations</a:t>
          </a:r>
          <a:br>
            <a:rPr lang="en-US" sz="1600"/>
          </a:br>
          <a:r>
            <a:rPr lang="en-US" sz="1600"/>
            <a:t>blogs.worldbank.org/transport</a:t>
          </a:r>
        </a:p>
      </dgm:t>
    </dgm:pt>
    <dgm:pt modelId="{176848BA-2A47-4162-AA45-591287060273}" type="parTrans" cxnId="{337E7D53-ED6F-4640-ABA7-F4D32AD6B346}">
      <dgm:prSet/>
      <dgm:spPr/>
      <dgm:t>
        <a:bodyPr/>
        <a:lstStyle/>
        <a:p>
          <a:endParaRPr lang="en-US"/>
        </a:p>
      </dgm:t>
    </dgm:pt>
    <dgm:pt modelId="{5AAAFC41-7275-4285-95B9-B12AAB454C11}" type="sibTrans" cxnId="{337E7D53-ED6F-4640-ABA7-F4D32AD6B346}">
      <dgm:prSet/>
      <dgm:spPr/>
      <dgm:t>
        <a:bodyPr/>
        <a:lstStyle/>
        <a:p>
          <a:endParaRPr lang="en-US"/>
        </a:p>
      </dgm:t>
    </dgm:pt>
    <dgm:pt modelId="{56FE03A3-6E58-4882-B809-201B794D9957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microdata.worldbank.org/</a:t>
          </a:r>
          <a:r>
            <a:rPr lang="en-US" sz="1600" dirty="0" err="1"/>
            <a:t>index.php</a:t>
          </a:r>
          <a:r>
            <a:rPr lang="en-US" sz="1600" dirty="0"/>
            <a:t>/catalog/</a:t>
          </a:r>
          <a:r>
            <a:rPr lang="en-US" sz="1600" dirty="0" err="1"/>
            <a:t>impact_evaluation</a:t>
          </a:r>
          <a:r>
            <a:rPr lang="en-US" sz="1600" dirty="0"/>
            <a:t> </a:t>
          </a:r>
        </a:p>
      </dgm:t>
    </dgm:pt>
    <dgm:pt modelId="{47AF96AD-0BD5-479B-B891-C76C101D827F}" type="parTrans" cxnId="{1B7F3AD8-3D03-49A3-BF0E-AEAC73F0FFCE}">
      <dgm:prSet/>
      <dgm:spPr/>
      <dgm:t>
        <a:bodyPr/>
        <a:lstStyle/>
        <a:p>
          <a:endParaRPr lang="en-US"/>
        </a:p>
      </dgm:t>
    </dgm:pt>
    <dgm:pt modelId="{2C04540F-8710-4B3D-ADF9-33F366215B1D}" type="sibTrans" cxnId="{1B7F3AD8-3D03-49A3-BF0E-AEAC73F0FFCE}">
      <dgm:prSet/>
      <dgm:spPr/>
      <dgm:t>
        <a:bodyPr/>
        <a:lstStyle/>
        <a:p>
          <a:endParaRPr lang="en-US"/>
        </a:p>
      </dgm:t>
    </dgm:pt>
    <dgm:pt modelId="{2295DAF0-0375-4583-9CB4-B259F0E70C4D}" type="pres">
      <dgm:prSet presAssocID="{BF2946D5-4559-424E-87FC-7F23F36649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807A82-E1C0-4251-8F23-F3A89165AD46}" type="pres">
      <dgm:prSet presAssocID="{9AA67F0B-D441-40EF-B54A-C41F59667106}" presName="root" presStyleCnt="0">
        <dgm:presLayoutVars>
          <dgm:chMax/>
          <dgm:chPref val="4"/>
        </dgm:presLayoutVars>
      </dgm:prSet>
      <dgm:spPr/>
    </dgm:pt>
    <dgm:pt modelId="{C50DD02F-8932-4BB5-8666-602826B69125}" type="pres">
      <dgm:prSet presAssocID="{9AA67F0B-D441-40EF-B54A-C41F59667106}" presName="rootComposite" presStyleCnt="0">
        <dgm:presLayoutVars/>
      </dgm:prSet>
      <dgm:spPr/>
    </dgm:pt>
    <dgm:pt modelId="{C5E1F974-372D-4CA8-A518-CFA625FD468A}" type="pres">
      <dgm:prSet presAssocID="{9AA67F0B-D441-40EF-B54A-C41F59667106}" presName="rootText" presStyleLbl="node0" presStyleIdx="0" presStyleCnt="1" custScaleX="166504" custLinFactNeighborX="33954" custLinFactNeighborY="168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E0BDE90-225C-4BBE-A42B-1F1B8685A473}" type="pres">
      <dgm:prSet presAssocID="{9AA67F0B-D441-40EF-B54A-C41F59667106}" presName="childShape" presStyleCnt="0">
        <dgm:presLayoutVars>
          <dgm:chMax val="0"/>
          <dgm:chPref val="0"/>
        </dgm:presLayoutVars>
      </dgm:prSet>
      <dgm:spPr/>
    </dgm:pt>
    <dgm:pt modelId="{F2678C4D-0DFB-447D-AFB6-1F59108BBBEE}" type="pres">
      <dgm:prSet presAssocID="{B4178840-64C5-4CA1-891A-EE245F05E5AC}" presName="childComposite" presStyleCnt="0">
        <dgm:presLayoutVars>
          <dgm:chMax val="0"/>
          <dgm:chPref val="0"/>
        </dgm:presLayoutVars>
      </dgm:prSet>
      <dgm:spPr/>
    </dgm:pt>
    <dgm:pt modelId="{C666EC12-DE13-4607-AB11-1F0B66BDBC04}" type="pres">
      <dgm:prSet presAssocID="{B4178840-64C5-4CA1-891A-EE245F05E5AC}" presName="Image" presStyleLbl="node1" presStyleIdx="0" presStyleCnt="5" custLinFactX="-200000" custLinFactNeighborX="-2223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B64B7D9D-4A9F-4BD0-822E-F17C7713B03A}" type="pres">
      <dgm:prSet presAssocID="{B4178840-64C5-4CA1-891A-EE245F05E5AC}" presName="childText" presStyleLbl="lnNode1" presStyleIdx="0" presStyleCnt="5" custLinFactNeighborX="-3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C0F6-8BF3-40E5-81AF-020E29480D52}" type="pres">
      <dgm:prSet presAssocID="{954E1333-7264-4586-90D2-EA5A73E55CD0}" presName="childComposite" presStyleCnt="0">
        <dgm:presLayoutVars>
          <dgm:chMax val="0"/>
          <dgm:chPref val="0"/>
        </dgm:presLayoutVars>
      </dgm:prSet>
      <dgm:spPr/>
    </dgm:pt>
    <dgm:pt modelId="{19090409-BEE5-45A8-8804-561C68026D1A}" type="pres">
      <dgm:prSet presAssocID="{954E1333-7264-4586-90D2-EA5A73E55CD0}" presName="Image" presStyleLbl="node1" presStyleIdx="1" presStyleCnt="5" custLinFactX="-200000" custLinFactNeighborX="-222370"/>
      <dgm:spPr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  <a:ln>
          <a:noFill/>
        </a:ln>
      </dgm:spPr>
    </dgm:pt>
    <dgm:pt modelId="{8680B331-7073-43F7-AAD3-9AEE19C7F0B4}" type="pres">
      <dgm:prSet presAssocID="{954E1333-7264-4586-90D2-EA5A73E55CD0}" presName="childText" presStyleLbl="lnNode1" presStyleIdx="1" presStyleCnt="5" custLinFactNeighborX="-3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C461D-F4E9-4A42-BF44-90583F5B9A3F}" type="pres">
      <dgm:prSet presAssocID="{8C541C26-DCCE-4A80-A017-5C3A8DB5AB31}" presName="childComposite" presStyleCnt="0">
        <dgm:presLayoutVars>
          <dgm:chMax val="0"/>
          <dgm:chPref val="0"/>
        </dgm:presLayoutVars>
      </dgm:prSet>
      <dgm:spPr/>
    </dgm:pt>
    <dgm:pt modelId="{5F3A97DE-C757-4522-B650-1AACAA1D0BE4}" type="pres">
      <dgm:prSet presAssocID="{8C541C26-DCCE-4A80-A017-5C3A8DB5AB31}" presName="Image" presStyleLbl="node1" presStyleIdx="2" presStyleCnt="5" custLinFactX="-200000" custLinFactNeighborX="-2223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D10F47A-9F7E-4BAD-AB87-099827CFE6F6}" type="pres">
      <dgm:prSet presAssocID="{8C541C26-DCCE-4A80-A017-5C3A8DB5AB31}" presName="childText" presStyleLbl="lnNode1" presStyleIdx="2" presStyleCnt="5" custLinFactNeighborX="-3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811C2-3616-4551-9637-6D79DA85A19D}" type="pres">
      <dgm:prSet presAssocID="{9A4FFDC0-C38D-4F79-905F-21EBB17F34A4}" presName="childComposite" presStyleCnt="0">
        <dgm:presLayoutVars>
          <dgm:chMax val="0"/>
          <dgm:chPref val="0"/>
        </dgm:presLayoutVars>
      </dgm:prSet>
      <dgm:spPr/>
    </dgm:pt>
    <dgm:pt modelId="{6DB230FC-161C-4012-A6C9-692B10987F02}" type="pres">
      <dgm:prSet presAssocID="{9A4FFDC0-C38D-4F79-905F-21EBB17F34A4}" presName="Image" presStyleLbl="node1" presStyleIdx="3" presStyleCnt="5" custLinFactX="-200000" custLinFactNeighborX="-2223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2875B451-743A-40D1-8196-56F5B0317F14}" type="pres">
      <dgm:prSet presAssocID="{9A4FFDC0-C38D-4F79-905F-21EBB17F34A4}" presName="childText" presStyleLbl="lnNode1" presStyleIdx="3" presStyleCnt="5" custLinFactNeighborX="-3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F7CDE-CD15-421C-A402-A5B02F5327D1}" type="pres">
      <dgm:prSet presAssocID="{56FE03A3-6E58-4882-B809-201B794D9957}" presName="childComposite" presStyleCnt="0">
        <dgm:presLayoutVars>
          <dgm:chMax val="0"/>
          <dgm:chPref val="0"/>
        </dgm:presLayoutVars>
      </dgm:prSet>
      <dgm:spPr/>
    </dgm:pt>
    <dgm:pt modelId="{60814F78-62AD-44E0-882D-E54E5012911D}" type="pres">
      <dgm:prSet presAssocID="{56FE03A3-6E58-4882-B809-201B794D9957}" presName="Image" presStyleLbl="node1" presStyleIdx="4" presStyleCnt="5" custLinFactX="-200000" custLinFactNeighborX="-22237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FB33B08-A72D-4D4A-953A-07444F3F5824}" type="pres">
      <dgm:prSet presAssocID="{56FE03A3-6E58-4882-B809-201B794D9957}" presName="childText" presStyleLbl="lnNode1" presStyleIdx="4" presStyleCnt="5" custLinFactNeighborX="-34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008F6-39BD-4EE9-8195-907E439E7B5F}" srcId="{BF2946D5-4559-424E-87FC-7F23F3664995}" destId="{9AA67F0B-D441-40EF-B54A-C41F59667106}" srcOrd="0" destOrd="0" parTransId="{4E9033A6-EC34-44E5-B827-4F3D72AD6BBF}" sibTransId="{534B241D-AAF3-4E93-BCF3-3693B6A1BA54}"/>
    <dgm:cxn modelId="{1B7F3AD8-3D03-49A3-BF0E-AEAC73F0FFCE}" srcId="{9AA67F0B-D441-40EF-B54A-C41F59667106}" destId="{56FE03A3-6E58-4882-B809-201B794D9957}" srcOrd="4" destOrd="0" parTransId="{47AF96AD-0BD5-479B-B891-C76C101D827F}" sibTransId="{2C04540F-8710-4B3D-ADF9-33F366215B1D}"/>
    <dgm:cxn modelId="{F45AA5A6-593C-4AE2-A82B-6EE00E11FFC1}" type="presOf" srcId="{BF2946D5-4559-424E-87FC-7F23F3664995}" destId="{2295DAF0-0375-4583-9CB4-B259F0E70C4D}" srcOrd="0" destOrd="0" presId="urn:microsoft.com/office/officeart/2008/layout/PictureAccentList"/>
    <dgm:cxn modelId="{9F655BF2-0DDA-414C-A4FE-7AC8FD31B25B}" type="presOf" srcId="{56FE03A3-6E58-4882-B809-201B794D9957}" destId="{7FB33B08-A72D-4D4A-953A-07444F3F5824}" srcOrd="0" destOrd="0" presId="urn:microsoft.com/office/officeart/2008/layout/PictureAccentList"/>
    <dgm:cxn modelId="{2B1A1750-2850-4BC5-9EDA-82259848C714}" type="presOf" srcId="{9AA67F0B-D441-40EF-B54A-C41F59667106}" destId="{C5E1F974-372D-4CA8-A518-CFA625FD468A}" srcOrd="0" destOrd="0" presId="urn:microsoft.com/office/officeart/2008/layout/PictureAccentList"/>
    <dgm:cxn modelId="{F76AE95F-CDEA-4EE0-A6B7-F8CCFABF6B71}" srcId="{9AA67F0B-D441-40EF-B54A-C41F59667106}" destId="{954E1333-7264-4586-90D2-EA5A73E55CD0}" srcOrd="1" destOrd="0" parTransId="{1D0C0CAB-B3C1-4B92-BEAA-23AAA4DC789B}" sibTransId="{15E024E0-A636-4533-82AC-8788D747E94B}"/>
    <dgm:cxn modelId="{337E7D53-ED6F-4640-ABA7-F4D32AD6B346}" srcId="{9AA67F0B-D441-40EF-B54A-C41F59667106}" destId="{9A4FFDC0-C38D-4F79-905F-21EBB17F34A4}" srcOrd="3" destOrd="0" parTransId="{176848BA-2A47-4162-AA45-591287060273}" sibTransId="{5AAAFC41-7275-4285-95B9-B12AAB454C11}"/>
    <dgm:cxn modelId="{569BE472-A60D-4D67-8A90-9878591D375F}" type="presOf" srcId="{8C541C26-DCCE-4A80-A017-5C3A8DB5AB31}" destId="{8D10F47A-9F7E-4BAD-AB87-099827CFE6F6}" srcOrd="0" destOrd="0" presId="urn:microsoft.com/office/officeart/2008/layout/PictureAccentList"/>
    <dgm:cxn modelId="{4CB9128E-DD2F-4CF2-8495-51AC7A5B3BD2}" srcId="{9AA67F0B-D441-40EF-B54A-C41F59667106}" destId="{8C541C26-DCCE-4A80-A017-5C3A8DB5AB31}" srcOrd="2" destOrd="0" parTransId="{68BB7F83-9E09-4C98-B471-5FF840A8A65D}" sibTransId="{922DF767-1EA7-4664-8051-979D78C97E96}"/>
    <dgm:cxn modelId="{18CB2AB2-1E4C-4DBC-B579-13761B5AED51}" srcId="{9AA67F0B-D441-40EF-B54A-C41F59667106}" destId="{B4178840-64C5-4CA1-891A-EE245F05E5AC}" srcOrd="0" destOrd="0" parTransId="{8E7EA5FE-27E4-4D48-BF22-C6D609050E69}" sibTransId="{AB26D72D-26DA-440D-BF83-049CFCD84357}"/>
    <dgm:cxn modelId="{6F4FBDD2-EE5A-4BC9-AA57-DD0CD6ECB62C}" type="presOf" srcId="{9A4FFDC0-C38D-4F79-905F-21EBB17F34A4}" destId="{2875B451-743A-40D1-8196-56F5B0317F14}" srcOrd="0" destOrd="0" presId="urn:microsoft.com/office/officeart/2008/layout/PictureAccentList"/>
    <dgm:cxn modelId="{2BD78F3F-7AF2-455F-AC8C-A398BD8EC3F3}" type="presOf" srcId="{B4178840-64C5-4CA1-891A-EE245F05E5AC}" destId="{B64B7D9D-4A9F-4BD0-822E-F17C7713B03A}" srcOrd="0" destOrd="0" presId="urn:microsoft.com/office/officeart/2008/layout/PictureAccentList"/>
    <dgm:cxn modelId="{0ECE6F12-9DD9-4ED6-8972-6BA62AF5F047}" type="presOf" srcId="{954E1333-7264-4586-90D2-EA5A73E55CD0}" destId="{8680B331-7073-43F7-AAD3-9AEE19C7F0B4}" srcOrd="0" destOrd="0" presId="urn:microsoft.com/office/officeart/2008/layout/PictureAccentList"/>
    <dgm:cxn modelId="{991A3C75-9D78-4370-80DB-4352EF54468C}" type="presParOf" srcId="{2295DAF0-0375-4583-9CB4-B259F0E70C4D}" destId="{58807A82-E1C0-4251-8F23-F3A89165AD46}" srcOrd="0" destOrd="0" presId="urn:microsoft.com/office/officeart/2008/layout/PictureAccentList"/>
    <dgm:cxn modelId="{E50C6FC9-F571-455B-B52B-2BCD29EC79AD}" type="presParOf" srcId="{58807A82-E1C0-4251-8F23-F3A89165AD46}" destId="{C50DD02F-8932-4BB5-8666-602826B69125}" srcOrd="0" destOrd="0" presId="urn:microsoft.com/office/officeart/2008/layout/PictureAccentList"/>
    <dgm:cxn modelId="{5D0CC506-91ED-4952-A99F-85CB82A316E2}" type="presParOf" srcId="{C50DD02F-8932-4BB5-8666-602826B69125}" destId="{C5E1F974-372D-4CA8-A518-CFA625FD468A}" srcOrd="0" destOrd="0" presId="urn:microsoft.com/office/officeart/2008/layout/PictureAccentList"/>
    <dgm:cxn modelId="{69869D58-87A7-451F-8856-37176571CC90}" type="presParOf" srcId="{58807A82-E1C0-4251-8F23-F3A89165AD46}" destId="{1E0BDE90-225C-4BBE-A42B-1F1B8685A473}" srcOrd="1" destOrd="0" presId="urn:microsoft.com/office/officeart/2008/layout/PictureAccentList"/>
    <dgm:cxn modelId="{D892A133-0631-4E53-B412-96C256BBD381}" type="presParOf" srcId="{1E0BDE90-225C-4BBE-A42B-1F1B8685A473}" destId="{F2678C4D-0DFB-447D-AFB6-1F59108BBBEE}" srcOrd="0" destOrd="0" presId="urn:microsoft.com/office/officeart/2008/layout/PictureAccentList"/>
    <dgm:cxn modelId="{C2179C58-5816-4086-9AD9-3E608B502164}" type="presParOf" srcId="{F2678C4D-0DFB-447D-AFB6-1F59108BBBEE}" destId="{C666EC12-DE13-4607-AB11-1F0B66BDBC04}" srcOrd="0" destOrd="0" presId="urn:microsoft.com/office/officeart/2008/layout/PictureAccentList"/>
    <dgm:cxn modelId="{4C1E45A8-A504-49D7-A092-123B0216540D}" type="presParOf" srcId="{F2678C4D-0DFB-447D-AFB6-1F59108BBBEE}" destId="{B64B7D9D-4A9F-4BD0-822E-F17C7713B03A}" srcOrd="1" destOrd="0" presId="urn:microsoft.com/office/officeart/2008/layout/PictureAccentList"/>
    <dgm:cxn modelId="{907132F4-BFFE-42C4-9FC7-ED43F46BBC5B}" type="presParOf" srcId="{1E0BDE90-225C-4BBE-A42B-1F1B8685A473}" destId="{94E9C0F6-8BF3-40E5-81AF-020E29480D52}" srcOrd="1" destOrd="0" presId="urn:microsoft.com/office/officeart/2008/layout/PictureAccentList"/>
    <dgm:cxn modelId="{DEA4DE36-BC49-45CE-A8A6-1FD986771388}" type="presParOf" srcId="{94E9C0F6-8BF3-40E5-81AF-020E29480D52}" destId="{19090409-BEE5-45A8-8804-561C68026D1A}" srcOrd="0" destOrd="0" presId="urn:microsoft.com/office/officeart/2008/layout/PictureAccentList"/>
    <dgm:cxn modelId="{9BECA0C8-FFA5-4736-8803-786D03E1A0FC}" type="presParOf" srcId="{94E9C0F6-8BF3-40E5-81AF-020E29480D52}" destId="{8680B331-7073-43F7-AAD3-9AEE19C7F0B4}" srcOrd="1" destOrd="0" presId="urn:microsoft.com/office/officeart/2008/layout/PictureAccentList"/>
    <dgm:cxn modelId="{2B941D2C-C61C-4CB5-ADE6-C2EDD8AC676D}" type="presParOf" srcId="{1E0BDE90-225C-4BBE-A42B-1F1B8685A473}" destId="{650C461D-F4E9-4A42-BF44-90583F5B9A3F}" srcOrd="2" destOrd="0" presId="urn:microsoft.com/office/officeart/2008/layout/PictureAccentList"/>
    <dgm:cxn modelId="{C6C65CE9-2991-4F15-9CFD-450C542ACE27}" type="presParOf" srcId="{650C461D-F4E9-4A42-BF44-90583F5B9A3F}" destId="{5F3A97DE-C757-4522-B650-1AACAA1D0BE4}" srcOrd="0" destOrd="0" presId="urn:microsoft.com/office/officeart/2008/layout/PictureAccentList"/>
    <dgm:cxn modelId="{0B720D97-3A79-48DF-AB9E-1280D612FE81}" type="presParOf" srcId="{650C461D-F4E9-4A42-BF44-90583F5B9A3F}" destId="{8D10F47A-9F7E-4BAD-AB87-099827CFE6F6}" srcOrd="1" destOrd="0" presId="urn:microsoft.com/office/officeart/2008/layout/PictureAccentList"/>
    <dgm:cxn modelId="{3CEA8B02-71F8-41CF-B675-95CFD13B3573}" type="presParOf" srcId="{1E0BDE90-225C-4BBE-A42B-1F1B8685A473}" destId="{AB7811C2-3616-4551-9637-6D79DA85A19D}" srcOrd="3" destOrd="0" presId="urn:microsoft.com/office/officeart/2008/layout/PictureAccentList"/>
    <dgm:cxn modelId="{192360D5-6420-4661-992D-5B7A7401BCA0}" type="presParOf" srcId="{AB7811C2-3616-4551-9637-6D79DA85A19D}" destId="{6DB230FC-161C-4012-A6C9-692B10987F02}" srcOrd="0" destOrd="0" presId="urn:microsoft.com/office/officeart/2008/layout/PictureAccentList"/>
    <dgm:cxn modelId="{EDE65F8A-FD65-434A-B433-F0DF43BDBF6F}" type="presParOf" srcId="{AB7811C2-3616-4551-9637-6D79DA85A19D}" destId="{2875B451-743A-40D1-8196-56F5B0317F14}" srcOrd="1" destOrd="0" presId="urn:microsoft.com/office/officeart/2008/layout/PictureAccentList"/>
    <dgm:cxn modelId="{6ABBF7C8-5DD6-4831-96F4-90FC63EDBDE9}" type="presParOf" srcId="{1E0BDE90-225C-4BBE-A42B-1F1B8685A473}" destId="{91AF7CDE-CD15-421C-A402-A5B02F5327D1}" srcOrd="4" destOrd="0" presId="urn:microsoft.com/office/officeart/2008/layout/PictureAccentList"/>
    <dgm:cxn modelId="{738DE131-9767-4690-9DDE-539FDE2AD7BE}" type="presParOf" srcId="{91AF7CDE-CD15-421C-A402-A5B02F5327D1}" destId="{60814F78-62AD-44E0-882D-E54E5012911D}" srcOrd="0" destOrd="0" presId="urn:microsoft.com/office/officeart/2008/layout/PictureAccentList"/>
    <dgm:cxn modelId="{70EFBEA1-6095-4E56-9254-01EFD3E8F7D4}" type="presParOf" srcId="{91AF7CDE-CD15-421C-A402-A5B02F5327D1}" destId="{7FB33B08-A72D-4D4A-953A-07444F3F58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F974-372D-4CA8-A518-CFA625FD468A}">
      <dsp:nvSpPr>
        <dsp:cNvPr id="0" name=""/>
        <dsp:cNvSpPr/>
      </dsp:nvSpPr>
      <dsp:spPr>
        <a:xfrm>
          <a:off x="3" y="8614"/>
          <a:ext cx="7860979" cy="509703"/>
        </a:xfrm>
        <a:prstGeom prst="roundRect">
          <a:avLst>
            <a:gd name="adj" fmla="val 1000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/>
            <a:t>Thank You</a:t>
          </a:r>
        </a:p>
      </dsp:txBody>
      <dsp:txXfrm>
        <a:off x="14932" y="23543"/>
        <a:ext cx="7831121" cy="479845"/>
      </dsp:txXfrm>
    </dsp:sp>
    <dsp:sp modelId="{C666EC12-DE13-4607-AB11-1F0B66BDBC04}">
      <dsp:nvSpPr>
        <dsp:cNvPr id="0" name=""/>
        <dsp:cNvSpPr/>
      </dsp:nvSpPr>
      <dsp:spPr>
        <a:xfrm>
          <a:off x="0" y="601491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7D9D-4A9F-4BD0-822E-F17C7713B03A}">
      <dsp:nvSpPr>
        <dsp:cNvPr id="0" name=""/>
        <dsp:cNvSpPr/>
      </dsp:nvSpPr>
      <dsp:spPr>
        <a:xfrm>
          <a:off x="677089" y="601491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http://dime.worldbank.org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http://transport.worldbank.org</a:t>
          </a:r>
        </a:p>
      </dsp:txBody>
      <dsp:txXfrm>
        <a:off x="701975" y="626377"/>
        <a:ext cx="4131137" cy="459931"/>
      </dsp:txXfrm>
    </dsp:sp>
    <dsp:sp modelId="{19090409-BEE5-45A8-8804-561C68026D1A}">
      <dsp:nvSpPr>
        <dsp:cNvPr id="0" name=""/>
        <dsp:cNvSpPr/>
      </dsp:nvSpPr>
      <dsp:spPr>
        <a:xfrm>
          <a:off x="0" y="1172360"/>
          <a:ext cx="509703" cy="509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B331-7073-43F7-AAD3-9AEE19C7F0B4}">
      <dsp:nvSpPr>
        <dsp:cNvPr id="0" name=""/>
        <dsp:cNvSpPr/>
      </dsp:nvSpPr>
      <dsp:spPr>
        <a:xfrm>
          <a:off x="677089" y="1172360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Dimewiki.worldbank.org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3"/>
            </a:rPr>
            <a:t>DIME Wiki</a:t>
          </a:r>
          <a:r>
            <a:rPr lang="en-US" sz="1600" kern="1200" dirty="0"/>
            <a:t> | </a:t>
          </a:r>
          <a:r>
            <a:rPr lang="en-US" sz="1600" kern="1200" dirty="0" err="1">
              <a:hlinkClick xmlns:r="http://schemas.openxmlformats.org/officeDocument/2006/relationships" r:id="rId4"/>
            </a:rPr>
            <a:t>ietoolkit</a:t>
          </a:r>
          <a:r>
            <a:rPr lang="en-US" sz="1600" kern="1200" dirty="0"/>
            <a:t> | </a:t>
          </a:r>
          <a:r>
            <a:rPr lang="en-US" sz="1600" kern="1200" dirty="0">
              <a:hlinkClick xmlns:r="http://schemas.openxmlformats.org/officeDocument/2006/relationships" r:id="rId5"/>
            </a:rPr>
            <a:t>Stata GitHub</a:t>
          </a:r>
          <a:endParaRPr lang="en-US" sz="1600" kern="1200" dirty="0"/>
        </a:p>
      </dsp:txBody>
      <dsp:txXfrm>
        <a:off x="701975" y="1197246"/>
        <a:ext cx="4131137" cy="459931"/>
      </dsp:txXfrm>
    </dsp:sp>
    <dsp:sp modelId="{5F3A97DE-C757-4522-B650-1AACAA1D0BE4}">
      <dsp:nvSpPr>
        <dsp:cNvPr id="0" name=""/>
        <dsp:cNvSpPr/>
      </dsp:nvSpPr>
      <dsp:spPr>
        <a:xfrm>
          <a:off x="0" y="1743228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F47A-9F7E-4BAD-AB87-099827CFE6F6}">
      <dsp:nvSpPr>
        <dsp:cNvPr id="0" name=""/>
        <dsp:cNvSpPr/>
      </dsp:nvSpPr>
      <dsp:spPr>
        <a:xfrm>
          <a:off x="677089" y="1743228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@</a:t>
          </a:r>
          <a:r>
            <a:rPr lang="en-US" sz="1600" kern="1200" dirty="0" err="1"/>
            <a:t>impacteval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@</a:t>
          </a:r>
          <a:r>
            <a:rPr lang="en-US" sz="1600" kern="1200" dirty="0" err="1"/>
            <a:t>WB_transport</a:t>
          </a:r>
          <a:endParaRPr lang="en-US" sz="1600" kern="1200" dirty="0"/>
        </a:p>
      </dsp:txBody>
      <dsp:txXfrm>
        <a:off x="701975" y="1768114"/>
        <a:ext cx="4131137" cy="459931"/>
      </dsp:txXfrm>
    </dsp:sp>
    <dsp:sp modelId="{6DB230FC-161C-4012-A6C9-692B10987F02}">
      <dsp:nvSpPr>
        <dsp:cNvPr id="0" name=""/>
        <dsp:cNvSpPr/>
      </dsp:nvSpPr>
      <dsp:spPr>
        <a:xfrm>
          <a:off x="0" y="2314096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5B451-743A-40D1-8196-56F5B0317F14}">
      <dsp:nvSpPr>
        <dsp:cNvPr id="0" name=""/>
        <dsp:cNvSpPr/>
      </dsp:nvSpPr>
      <dsp:spPr>
        <a:xfrm>
          <a:off x="677089" y="2314096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blogs.worldbank.org/impactevaluations</a:t>
          </a:r>
          <a:br>
            <a:rPr lang="en-US" sz="1600" kern="1200"/>
          </a:br>
          <a:r>
            <a:rPr lang="en-US" sz="1600" kern="1200"/>
            <a:t>blogs.worldbank.org/transport</a:t>
          </a:r>
        </a:p>
      </dsp:txBody>
      <dsp:txXfrm>
        <a:off x="701975" y="2338982"/>
        <a:ext cx="4131137" cy="459931"/>
      </dsp:txXfrm>
    </dsp:sp>
    <dsp:sp modelId="{60814F78-62AD-44E0-882D-E54E5012911D}">
      <dsp:nvSpPr>
        <dsp:cNvPr id="0" name=""/>
        <dsp:cNvSpPr/>
      </dsp:nvSpPr>
      <dsp:spPr>
        <a:xfrm>
          <a:off x="0" y="2884964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3B08-A72D-4D4A-953A-07444F3F5824}">
      <dsp:nvSpPr>
        <dsp:cNvPr id="0" name=""/>
        <dsp:cNvSpPr/>
      </dsp:nvSpPr>
      <dsp:spPr>
        <a:xfrm>
          <a:off x="677089" y="2884964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microdata.worldbank.org/</a:t>
          </a:r>
          <a:r>
            <a:rPr lang="en-US" sz="1600" kern="1200" dirty="0" err="1"/>
            <a:t>index.php</a:t>
          </a:r>
          <a:r>
            <a:rPr lang="en-US" sz="1600" kern="1200" dirty="0"/>
            <a:t>/catalog/</a:t>
          </a:r>
          <a:r>
            <a:rPr lang="en-US" sz="1600" kern="1200" dirty="0" err="1"/>
            <a:t>impact_evaluation</a:t>
          </a:r>
          <a:r>
            <a:rPr lang="en-US" sz="1600" kern="1200" dirty="0"/>
            <a:t> </a:t>
          </a:r>
        </a:p>
      </dsp:txBody>
      <dsp:txXfrm>
        <a:off x="701975" y="2909850"/>
        <a:ext cx="4131137" cy="45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3F2-0EC9-4FBF-BE19-CCFDC2D85E2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1BE8-DC21-45F6-A2E0-774B7B5F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CBA5F6F-F7AA-4F93-A14F-76206A2DFE9D}"/>
              </a:ext>
            </a:extLst>
          </p:cNvPr>
          <p:cNvSpPr txBox="1"/>
          <p:nvPr userDrawn="1"/>
        </p:nvSpPr>
        <p:spPr>
          <a:xfrm>
            <a:off x="105269" y="5524107"/>
            <a:ext cx="11981462" cy="13338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8A10D968-F825-451D-8BE1-EB623137E9FB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387C2-726E-40F3-B2E7-02EA69AB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74740" y="-687592"/>
            <a:ext cx="4857750" cy="2943225"/>
          </a:xfrm>
          <a:prstGeom prst="rect">
            <a:avLst/>
          </a:prstGeom>
        </p:spPr>
      </p:pic>
      <p:pic>
        <p:nvPicPr>
          <p:cNvPr id="11" name="Picture 10" descr="Image result for islamic development bank logo">
            <a:extLst>
              <a:ext uri="{FF2B5EF4-FFF2-40B4-BE49-F238E27FC236}">
                <a16:creationId xmlns:a16="http://schemas.microsoft.com/office/drawing/2014/main" id="{18D04702-31CD-451C-8485-70FD90D734C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7" y="5934486"/>
            <a:ext cx="2203688" cy="8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3F80F385-FCB6-48B4-A1DD-EBCCAEDC1664}"/>
              </a:ext>
            </a:extLst>
          </p:cNvPr>
          <p:cNvPicPr/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105269" y="5928852"/>
            <a:ext cx="2283970" cy="8337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acintosh HD:Users:Chatterji:Desktop:i2i color logo outlines.png">
            <a:extLst>
              <a:ext uri="{FF2B5EF4-FFF2-40B4-BE49-F238E27FC236}">
                <a16:creationId xmlns:a16="http://schemas.microsoft.com/office/drawing/2014/main" id="{908CC191-91AB-4A63-AEEC-5C29170190B8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33" y="5928171"/>
            <a:ext cx="1598092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A9E1CC4-8C66-4959-AAE4-7F21ED1D70B0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13" y="5962322"/>
            <a:ext cx="1036954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0AB02-38A7-4C10-88F2-4FB17639DC69}"/>
              </a:ext>
            </a:extLst>
          </p:cNvPr>
          <p:cNvSpPr txBox="1"/>
          <p:nvPr userDrawn="1"/>
        </p:nvSpPr>
        <p:spPr>
          <a:xfrm>
            <a:off x="105269" y="41295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E8FD-AA75-493F-9A2E-E41D54AF4E3F}"/>
              </a:ext>
            </a:extLst>
          </p:cNvPr>
          <p:cNvSpPr txBox="1"/>
          <p:nvPr userDrawn="1"/>
        </p:nvSpPr>
        <p:spPr>
          <a:xfrm>
            <a:off x="9383875" y="452284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6715-FF04-4767-83E5-4A49F485F0CB}"/>
              </a:ext>
            </a:extLst>
          </p:cNvPr>
          <p:cNvSpPr txBox="1"/>
          <p:nvPr userDrawn="1"/>
        </p:nvSpPr>
        <p:spPr>
          <a:xfrm>
            <a:off x="3963870" y="-388303"/>
            <a:ext cx="42794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CA669-CF4E-43AA-87DE-04E26079C1A4}"/>
              </a:ext>
            </a:extLst>
          </p:cNvPr>
          <p:cNvSpPr txBox="1"/>
          <p:nvPr userDrawn="1"/>
        </p:nvSpPr>
        <p:spPr>
          <a:xfrm>
            <a:off x="4046215" y="1344323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7949"/>
            <a:ext cx="5202115" cy="45546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05006-CFFF-47A0-868B-565CDA0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5"/>
            <a:ext cx="10515600" cy="84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36A9D5-6280-4DD1-9F1F-41100B071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860429"/>
            <a:ext cx="10515600" cy="627063"/>
          </a:xfrm>
        </p:spPr>
        <p:txBody>
          <a:bodyPr/>
          <a:lstStyle>
            <a:lvl1pPr marL="0" indent="0">
              <a:buNone/>
              <a:defRPr>
                <a:solidFill>
                  <a:srgbClr val="F5822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7DDF5-0CD1-4E5B-BDE1-E5249F7CBF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1685" y="1487949"/>
            <a:ext cx="5202115" cy="45546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70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10515600" cy="49385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6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43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29"/>
            <a:ext cx="10515600" cy="104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373A1-8A87-4890-9555-7CE987B55F1D}"/>
              </a:ext>
            </a:extLst>
          </p:cNvPr>
          <p:cNvCxnSpPr/>
          <p:nvPr userDrawn="1"/>
        </p:nvCxnSpPr>
        <p:spPr>
          <a:xfrm flipH="1">
            <a:off x="0" y="860425"/>
            <a:ext cx="12192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hatterji:Desktop:i2i color logo outlines.png">
            <a:extLst>
              <a:ext uri="{FF2B5EF4-FFF2-40B4-BE49-F238E27FC236}">
                <a16:creationId xmlns:a16="http://schemas.microsoft.com/office/drawing/2014/main" id="{43B47C03-22A1-4F7A-86B1-916AC1859347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4" y="6071538"/>
            <a:ext cx="1205872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1E4912CC-8346-458A-B03F-0B04102A920A}"/>
              </a:ext>
            </a:extLst>
          </p:cNvPr>
          <p:cNvPicPr/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480718" y="6071537"/>
            <a:ext cx="1668349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islamic development bank logo">
            <a:extLst>
              <a:ext uri="{FF2B5EF4-FFF2-40B4-BE49-F238E27FC236}">
                <a16:creationId xmlns:a16="http://schemas.microsoft.com/office/drawing/2014/main" id="{3EB8A118-39DD-4DAC-87BC-4D4A7BAD9746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7" y="6121508"/>
            <a:ext cx="1668349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0A997FA-D073-428B-9EFB-9A4EF9C945F1}"/>
              </a:ext>
            </a:extLst>
          </p:cNvPr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78" y="6071538"/>
            <a:ext cx="860222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1796E-E1F6-412C-A73B-F00DBF20112F}"/>
              </a:ext>
            </a:extLst>
          </p:cNvPr>
          <p:cNvSpPr txBox="1"/>
          <p:nvPr userDrawn="1"/>
        </p:nvSpPr>
        <p:spPr>
          <a:xfrm>
            <a:off x="838200" y="6311900"/>
            <a:ext cx="365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5F9-0D18-43D4-BCC3-3146C4CFC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888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fr-FR" dirty="0" smtClean="0">
                <a:latin typeface="+mn-lt"/>
              </a:rPr>
              <a:t>Infrastructures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et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Effets Macroéconomiques</a:t>
            </a:r>
            <a:endParaRPr lang="fr-FR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84E4F-488C-483B-856C-F9A8D1A60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2392"/>
            <a:ext cx="9144000" cy="71966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Illenin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Kondo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/>
              <a:t>University</a:t>
            </a:r>
            <a:r>
              <a:rPr lang="fr-FR" dirty="0" smtClean="0"/>
              <a:t> of Notre </a:t>
            </a:r>
            <a:r>
              <a:rPr lang="fr-FR" dirty="0" smtClean="0"/>
              <a:t>Dame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African Imperative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274" y="1153160"/>
            <a:ext cx="4520373" cy="50238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53987"/>
            <a:ext cx="5181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best expand the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/>
              <a:t>L’IE ouvre de nouvelles portes pour la </a:t>
            </a:r>
            <a:r>
              <a:rPr lang="fr-FR" sz="3600" dirty="0" err="1" smtClean="0"/>
              <a:t>modélis</a:t>
            </a:r>
            <a:r>
              <a:rPr lang="en-US" sz="3600" dirty="0" err="1" smtClean="0"/>
              <a:t>ation</a:t>
            </a:r>
            <a:r>
              <a:rPr lang="en-US" sz="3600" dirty="0" smtClean="0"/>
              <a:t> des </a:t>
            </a:r>
            <a:r>
              <a:rPr lang="en-US" sz="3600" dirty="0" err="1" smtClean="0"/>
              <a:t>effets</a:t>
            </a:r>
            <a:r>
              <a:rPr lang="en-US" sz="3600" dirty="0" smtClean="0"/>
              <a:t> macro</a:t>
            </a:r>
            <a:r>
              <a:rPr lang="fr-FR" sz="3600" dirty="0" smtClean="0"/>
              <a:t>é</a:t>
            </a:r>
            <a:r>
              <a:rPr lang="en-US" sz="3600" dirty="0" err="1" smtClean="0"/>
              <a:t>conomiques</a:t>
            </a:r>
            <a:endParaRPr lang="en-US" sz="3600" dirty="0" smtClean="0"/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/>
              <a:t>n</a:t>
            </a:r>
            <a:r>
              <a:rPr lang="en-US" sz="2800" dirty="0" err="1" smtClean="0"/>
              <a:t>ouvelles</a:t>
            </a:r>
            <a:r>
              <a:rPr lang="en-US" sz="2800" dirty="0" smtClean="0"/>
              <a:t> </a:t>
            </a:r>
            <a:r>
              <a:rPr lang="en-US" sz="2800" dirty="0" err="1" smtClean="0"/>
              <a:t>donn</a:t>
            </a:r>
            <a:r>
              <a:rPr lang="fr-FR" sz="2800" dirty="0" smtClean="0"/>
              <a:t>é</a:t>
            </a:r>
            <a:r>
              <a:rPr lang="en-US" sz="2800" dirty="0" err="1" smtClean="0"/>
              <a:t>es</a:t>
            </a:r>
            <a:endParaRPr lang="en-US" sz="2800" dirty="0" smtClean="0"/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/>
              <a:t>nouvelles</a:t>
            </a:r>
            <a:r>
              <a:rPr lang="en-US" sz="2800" dirty="0" smtClean="0"/>
              <a:t> estimations et </a:t>
            </a:r>
            <a:r>
              <a:rPr lang="en-US" sz="2800" dirty="0" err="1" smtClean="0"/>
              <a:t>effets</a:t>
            </a:r>
            <a:r>
              <a:rPr lang="en-US" sz="2800" dirty="0" smtClean="0"/>
              <a:t> h</a:t>
            </a:r>
            <a:r>
              <a:rPr lang="fr-FR" sz="2800" dirty="0" err="1" smtClean="0"/>
              <a:t>étéro</a:t>
            </a:r>
            <a:r>
              <a:rPr lang="en-US" sz="2800" dirty="0" smtClean="0"/>
              <a:t>g</a:t>
            </a:r>
            <a:r>
              <a:rPr lang="fr-FR" sz="2800" dirty="0" smtClean="0"/>
              <a:t>è</a:t>
            </a:r>
            <a:r>
              <a:rPr lang="en-US" sz="2800" dirty="0" err="1" smtClean="0"/>
              <a:t>nes</a:t>
            </a:r>
            <a:endParaRPr lang="en-US" sz="2800" dirty="0" smtClean="0"/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nouveaux </a:t>
            </a:r>
            <a:r>
              <a:rPr lang="en-US" sz="2800" dirty="0" err="1" smtClean="0"/>
              <a:t>canaux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3900" dirty="0" smtClean="0"/>
              <a:t>Les </a:t>
            </a:r>
            <a:r>
              <a:rPr lang="en-US" sz="3900" dirty="0" err="1" smtClean="0"/>
              <a:t>mo</a:t>
            </a:r>
            <a:r>
              <a:rPr lang="fr-FR" sz="3900" dirty="0" err="1" smtClean="0"/>
              <a:t>dè</a:t>
            </a:r>
            <a:r>
              <a:rPr lang="en-US" sz="3900" dirty="0" smtClean="0"/>
              <a:t>les </a:t>
            </a:r>
            <a:r>
              <a:rPr lang="en-US" sz="3900" dirty="0" err="1" smtClean="0"/>
              <a:t>en</a:t>
            </a:r>
            <a:r>
              <a:rPr lang="en-US" sz="3900" dirty="0" smtClean="0"/>
              <a:t> retour </a:t>
            </a:r>
            <a:r>
              <a:rPr lang="en-US" sz="3900" dirty="0" err="1" smtClean="0"/>
              <a:t>infoment</a:t>
            </a:r>
            <a:r>
              <a:rPr lang="en-US" sz="3900" dirty="0" smtClean="0"/>
              <a:t> la </a:t>
            </a:r>
            <a:r>
              <a:rPr lang="en-US" sz="3900" dirty="0" err="1" smtClean="0"/>
              <a:t>planification</a:t>
            </a:r>
            <a:r>
              <a:rPr lang="en-US" sz="3900" dirty="0" smtClean="0"/>
              <a:t> et </a:t>
            </a:r>
            <a:r>
              <a:rPr lang="en-US" sz="3900" dirty="0" err="1" smtClean="0"/>
              <a:t>l’IE</a:t>
            </a:r>
            <a:endParaRPr lang="en-US" sz="3600" dirty="0"/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un </a:t>
            </a:r>
            <a:r>
              <a:rPr lang="en-US" sz="2800" dirty="0" err="1"/>
              <a:t>potentiel</a:t>
            </a:r>
            <a:r>
              <a:rPr lang="en-US" sz="2800" dirty="0"/>
              <a:t> de </a:t>
            </a:r>
            <a:r>
              <a:rPr lang="en-US" sz="2800" dirty="0" smtClean="0"/>
              <a:t>validation et de </a:t>
            </a:r>
            <a:r>
              <a:rPr lang="en-US" sz="2800" dirty="0" err="1" smtClean="0"/>
              <a:t>mesure</a:t>
            </a:r>
            <a:r>
              <a:rPr lang="en-US" sz="2800" dirty="0" smtClean="0"/>
              <a:t> </a:t>
            </a:r>
            <a:r>
              <a:rPr lang="en-US" sz="2800" dirty="0"/>
              <a:t>des « </a:t>
            </a:r>
            <a:r>
              <a:rPr lang="en-US" sz="2800" dirty="0" smtClean="0"/>
              <a:t>theories du </a:t>
            </a:r>
            <a:r>
              <a:rPr lang="en-US" sz="2800" dirty="0" err="1" smtClean="0"/>
              <a:t>changement</a:t>
            </a:r>
            <a:r>
              <a:rPr lang="en-US" sz="2800" dirty="0"/>
              <a:t> </a:t>
            </a:r>
            <a:r>
              <a:rPr lang="en-US" sz="2800" dirty="0" smtClean="0"/>
              <a:t>»</a:t>
            </a:r>
            <a:endParaRPr lang="en-US" sz="3900" dirty="0" smtClean="0"/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sz="3500" dirty="0" smtClean="0"/>
          </a:p>
          <a:p>
            <a:pPr>
              <a:lnSpc>
                <a:spcPct val="150000"/>
              </a:lnSpc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26523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AEA1B2-1936-4DDF-80CC-A835A8F7E74F}"/>
              </a:ext>
            </a:extLst>
          </p:cNvPr>
          <p:cNvGraphicFramePr/>
          <p:nvPr>
            <p:extLst/>
          </p:nvPr>
        </p:nvGraphicFramePr>
        <p:xfrm>
          <a:off x="2184085" y="2336095"/>
          <a:ext cx="7860983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945CE4-33A8-4BE9-8C26-136E549219B3}"/>
              </a:ext>
            </a:extLst>
          </p:cNvPr>
          <p:cNvSpPr/>
          <p:nvPr/>
        </p:nvSpPr>
        <p:spPr>
          <a:xfrm>
            <a:off x="7173280" y="2953315"/>
            <a:ext cx="2871788" cy="2777490"/>
          </a:xfrm>
          <a:prstGeom prst="roundRect">
            <a:avLst>
              <a:gd name="adj" fmla="val 10000"/>
            </a:avLst>
          </a:prstGeom>
          <a:solidFill>
            <a:srgbClr val="F5822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D895D-AA5D-4E4E-BC63-B7BEAB60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280" y="3513969"/>
            <a:ext cx="2871788" cy="1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nature interconnectée des infrastructures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/>
              <a:t>Les projets d’infrastructure ont un effet « réseau »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200" dirty="0" smtClean="0"/>
              <a:t> la connectivité des localités cibles change</a:t>
            </a:r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200" dirty="0" smtClean="0"/>
              <a:t>mais aussi, la </a:t>
            </a:r>
            <a:r>
              <a:rPr lang="fr-FR" sz="3200" dirty="0" smtClean="0"/>
              <a:t>compétitivit</a:t>
            </a:r>
            <a:r>
              <a:rPr lang="fr-FR" sz="3200" dirty="0"/>
              <a:t>é</a:t>
            </a:r>
            <a:r>
              <a:rPr lang="fr-FR" sz="3200" dirty="0" smtClean="0"/>
              <a:t> </a:t>
            </a:r>
            <a:r>
              <a:rPr lang="fr-FR" sz="3200" dirty="0" smtClean="0"/>
              <a:t>des localités non-ciblées</a:t>
            </a:r>
            <a:endParaRPr lang="fr-FR" sz="3600" dirty="0" smtClean="0"/>
          </a:p>
          <a:p>
            <a:pPr>
              <a:lnSpc>
                <a:spcPct val="150000"/>
              </a:lnSpc>
            </a:pPr>
            <a:r>
              <a:rPr lang="fr-FR" sz="3600" dirty="0" smtClean="0"/>
              <a:t>Ces effets « réseau » posent de nouvelles questions</a:t>
            </a:r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200" dirty="0" smtClean="0"/>
              <a:t>quels sont les outils économétriques appropriés?</a:t>
            </a:r>
          </a:p>
          <a:p>
            <a:pPr marL="798513" lvl="1" indent="-3413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3200" dirty="0" smtClean="0"/>
              <a:t>comment prendre en compte ces </a:t>
            </a:r>
            <a:r>
              <a:rPr lang="fr-FR" sz="3200" dirty="0" smtClean="0"/>
              <a:t>interdépendances?</a:t>
            </a:r>
            <a:endParaRPr lang="fr-FR" sz="3200" dirty="0" smtClean="0"/>
          </a:p>
          <a:p>
            <a:pPr>
              <a:lnSpc>
                <a:spcPct val="150000"/>
              </a:lnSpc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107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L’exemple</a:t>
            </a:r>
            <a:r>
              <a:rPr lang="en-US" dirty="0" smtClean="0"/>
              <a:t> </a:t>
            </a:r>
            <a:r>
              <a:rPr lang="en-US" dirty="0" err="1" smtClean="0"/>
              <a:t>autorout</a:t>
            </a:r>
            <a:r>
              <a:rPr lang="fr-FR" dirty="0" err="1" smtClean="0"/>
              <a:t>ier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26" y="1251284"/>
            <a:ext cx="5994129" cy="47909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991402"/>
            <a:ext cx="5772752" cy="3147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Plus de 35,000 </a:t>
            </a:r>
            <a:r>
              <a:rPr lang="en-US" dirty="0" err="1" smtClean="0"/>
              <a:t>kms</a:t>
            </a:r>
            <a:r>
              <a:rPr lang="en-US" dirty="0" smtClean="0"/>
              <a:t> </a:t>
            </a:r>
            <a:r>
              <a:rPr lang="en-US" dirty="0" err="1" smtClean="0"/>
              <a:t>d’autoroutes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Pr</a:t>
            </a:r>
            <a:r>
              <a:rPr lang="fr-FR" dirty="0" smtClean="0"/>
              <a:t>è</a:t>
            </a:r>
            <a:r>
              <a:rPr lang="en-US" dirty="0" smtClean="0"/>
              <a:t>s de 120 </a:t>
            </a:r>
            <a:r>
              <a:rPr lang="en-US" dirty="0" err="1" smtClean="0"/>
              <a:t>Mds</a:t>
            </a:r>
            <a:r>
              <a:rPr lang="en-US" dirty="0" smtClean="0"/>
              <a:t>. $ (2007)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Construction </a:t>
            </a:r>
            <a:r>
              <a:rPr lang="en-US" dirty="0" err="1" smtClean="0"/>
              <a:t>rapide</a:t>
            </a:r>
            <a:r>
              <a:rPr lang="en-US" dirty="0" smtClean="0"/>
              <a:t> ~ 1997-2007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Connecter les </a:t>
            </a:r>
            <a:r>
              <a:rPr lang="en-US" dirty="0" err="1"/>
              <a:t>villes</a:t>
            </a:r>
            <a:r>
              <a:rPr lang="en-US" dirty="0"/>
              <a:t> </a:t>
            </a:r>
            <a:r>
              <a:rPr lang="en-US" dirty="0" smtClean="0"/>
              <a:t>&gt; 500K habitants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72200" y="4061861"/>
            <a:ext cx="5772752" cy="222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En</a:t>
            </a:r>
            <a:r>
              <a:rPr lang="en-US" dirty="0" smtClean="0"/>
              <a:t> Chine, </a:t>
            </a:r>
            <a:r>
              <a:rPr lang="en-US" dirty="0" err="1" smtClean="0"/>
              <a:t>croissance</a:t>
            </a:r>
            <a:r>
              <a:rPr lang="en-US" dirty="0" smtClean="0"/>
              <a:t> macro et </a:t>
            </a:r>
            <a:r>
              <a:rPr lang="en-US" dirty="0" err="1" smtClean="0"/>
              <a:t>investissements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all</a:t>
            </a:r>
            <a:r>
              <a:rPr lang="fr-FR" dirty="0" err="1" smtClean="0"/>
              <a:t>és</a:t>
            </a:r>
            <a:r>
              <a:rPr lang="fr-FR" dirty="0" smtClean="0"/>
              <a:t> de pair</a:t>
            </a:r>
            <a:endParaRPr lang="en-US" dirty="0" smtClean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un PNB 5-7 % plus </a:t>
            </a:r>
            <a:r>
              <a:rPr lang="en-US" dirty="0" err="1" smtClean="0"/>
              <a:t>élev</a:t>
            </a:r>
            <a:r>
              <a:rPr lang="fr-FR" dirty="0" smtClean="0"/>
              <a:t>é</a:t>
            </a:r>
            <a:r>
              <a:rPr lang="en-US" dirty="0" smtClean="0"/>
              <a:t> gr</a:t>
            </a:r>
            <a:r>
              <a:rPr lang="fr-FR" dirty="0" smtClean="0"/>
              <a:t>â</a:t>
            </a:r>
            <a:r>
              <a:rPr lang="en-US" dirty="0" err="1" smtClean="0"/>
              <a:t>ce</a:t>
            </a:r>
            <a:r>
              <a:rPr lang="en-US" dirty="0" smtClean="0"/>
              <a:t> aux routes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2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approche qui complète </a:t>
            </a:r>
            <a:r>
              <a:rPr lang="fr-FR" dirty="0" smtClean="0"/>
              <a:t>les </a:t>
            </a:r>
            <a:r>
              <a:rPr lang="fr-FR" dirty="0"/>
              <a:t>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/>
              <a:t>Prenons </a:t>
            </a:r>
            <a:r>
              <a:rPr lang="fr-FR" sz="3600" dirty="0" smtClean="0"/>
              <a:t>l’exemple </a:t>
            </a:r>
            <a:r>
              <a:rPr lang="fr-FR" sz="3600" dirty="0" smtClean="0"/>
              <a:t>de l</a:t>
            </a:r>
            <a:r>
              <a:rPr lang="en-US" sz="3600" dirty="0" smtClean="0"/>
              <a:t>’auto</a:t>
            </a:r>
            <a:r>
              <a:rPr lang="fr-FR" sz="3600" dirty="0" smtClean="0"/>
              <a:t>route, </a:t>
            </a:r>
            <a:r>
              <a:rPr lang="fr-FR" sz="3600" dirty="0" smtClean="0"/>
              <a:t>comment intégrer</a:t>
            </a:r>
          </a:p>
          <a:p>
            <a:pPr marL="798513" lvl="1" indent="-3365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/>
              <a:t>les effets de diversion des flux </a:t>
            </a:r>
            <a:r>
              <a:rPr lang="en-US" sz="2800" dirty="0" err="1" smtClean="0"/>
              <a:t>économiques</a:t>
            </a:r>
            <a:endParaRPr lang="fr-FR" sz="2800" dirty="0" smtClean="0"/>
          </a:p>
          <a:p>
            <a:pPr marL="798513" lvl="1" indent="-3365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/>
              <a:t>les avantages comparatifs de </a:t>
            </a:r>
            <a:r>
              <a:rPr lang="fr-FR" sz="2800" dirty="0" err="1" smtClean="0"/>
              <a:t>diffé</a:t>
            </a:r>
            <a:r>
              <a:rPr lang="en-US" sz="2800" dirty="0" err="1" smtClean="0"/>
              <a:t>rentes</a:t>
            </a:r>
            <a:r>
              <a:rPr lang="en-US" sz="2800" dirty="0" smtClean="0"/>
              <a:t> </a:t>
            </a:r>
            <a:r>
              <a:rPr lang="en-US" sz="2800" dirty="0" smtClean="0"/>
              <a:t>regions</a:t>
            </a:r>
          </a:p>
          <a:p>
            <a:pPr marL="798513" lvl="1" indent="-3365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la reallocation de </a:t>
            </a:r>
            <a:r>
              <a:rPr lang="en-US" sz="2800" dirty="0" err="1" smtClean="0"/>
              <a:t>l’activit</a:t>
            </a:r>
            <a:r>
              <a:rPr lang="fr-FR" sz="2800" dirty="0" smtClean="0"/>
              <a:t>é</a:t>
            </a:r>
            <a:r>
              <a:rPr lang="en-US" sz="2800" dirty="0"/>
              <a:t> </a:t>
            </a:r>
            <a:r>
              <a:rPr lang="fr-FR" sz="2800" dirty="0" smtClean="0"/>
              <a:t>économique</a:t>
            </a:r>
          </a:p>
          <a:p>
            <a:pPr marL="231775" indent="-227013">
              <a:lnSpc>
                <a:spcPct val="150000"/>
              </a:lnSpc>
            </a:pPr>
            <a:r>
              <a:rPr lang="en-US" sz="3600" dirty="0" err="1" smtClean="0"/>
              <a:t>Quelques</a:t>
            </a:r>
            <a:r>
              <a:rPr lang="en-US" sz="3600" dirty="0" smtClean="0"/>
              <a:t> </a:t>
            </a:r>
            <a:r>
              <a:rPr lang="en-US" sz="3600" dirty="0" err="1" smtClean="0"/>
              <a:t>outils</a:t>
            </a:r>
            <a:endParaRPr lang="en-US" sz="3600" dirty="0" smtClean="0"/>
          </a:p>
          <a:p>
            <a:pPr marL="798513" lvl="1" indent="-3365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les </a:t>
            </a:r>
            <a:r>
              <a:rPr lang="en-US" sz="2800" dirty="0" err="1" smtClean="0"/>
              <a:t>algorithmes</a:t>
            </a:r>
            <a:r>
              <a:rPr lang="en-US" sz="2800" dirty="0" smtClean="0"/>
              <a:t> de plus court </a:t>
            </a:r>
            <a:r>
              <a:rPr lang="en-US" sz="2800" dirty="0" err="1" smtClean="0"/>
              <a:t>chemin</a:t>
            </a:r>
            <a:r>
              <a:rPr lang="en-US" sz="2800" dirty="0" smtClean="0"/>
              <a:t> et </a:t>
            </a:r>
            <a:r>
              <a:rPr lang="en-US" sz="2800" dirty="0" err="1" smtClean="0"/>
              <a:t>d’optimisation</a:t>
            </a:r>
            <a:r>
              <a:rPr lang="en-US" sz="2800" dirty="0" smtClean="0"/>
              <a:t> sur les r</a:t>
            </a:r>
            <a:r>
              <a:rPr lang="fr-FR" sz="2800" dirty="0" smtClean="0"/>
              <a:t>é</a:t>
            </a:r>
            <a:r>
              <a:rPr lang="en-US" sz="2800" dirty="0" err="1" smtClean="0"/>
              <a:t>seaux</a:t>
            </a:r>
            <a:endParaRPr lang="en-US" sz="2800" dirty="0" smtClean="0"/>
          </a:p>
          <a:p>
            <a:pPr marL="798513" lvl="1" indent="-3365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les mod</a:t>
            </a:r>
            <a:r>
              <a:rPr lang="fr-FR" sz="2800" dirty="0" smtClean="0"/>
              <a:t>è</a:t>
            </a:r>
            <a:r>
              <a:rPr lang="en-US" sz="2800" dirty="0" smtClean="0"/>
              <a:t>les macro</a:t>
            </a:r>
            <a:r>
              <a:rPr lang="fr-FR" sz="2800" dirty="0" err="1" smtClean="0"/>
              <a:t>écono</a:t>
            </a:r>
            <a:r>
              <a:rPr lang="en-US" sz="2800" dirty="0" err="1" smtClean="0"/>
              <a:t>miques</a:t>
            </a:r>
            <a:r>
              <a:rPr lang="en-US" sz="2800" dirty="0" smtClean="0"/>
              <a:t> </a:t>
            </a:r>
            <a:r>
              <a:rPr lang="en-US" sz="2800" dirty="0" smtClean="0"/>
              <a:t>multi-r</a:t>
            </a:r>
            <a:r>
              <a:rPr lang="fr-FR" sz="2800" dirty="0" smtClean="0"/>
              <a:t>é</a:t>
            </a:r>
            <a:r>
              <a:rPr lang="en-US" sz="2800" dirty="0" err="1" smtClean="0"/>
              <a:t>gionaux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6525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exemple</a:t>
            </a:r>
            <a:r>
              <a:rPr lang="en-US" dirty="0" smtClean="0"/>
              <a:t>: l’</a:t>
            </a:r>
            <a:r>
              <a:rPr lang="fr-FR" dirty="0" smtClean="0"/>
              <a:t>étude des frictions </a:t>
            </a:r>
            <a:r>
              <a:rPr lang="fr-FR" dirty="0" err="1" smtClean="0"/>
              <a:t>politi</a:t>
            </a:r>
            <a:r>
              <a:rPr lang="en-US" dirty="0" smtClean="0"/>
              <a:t>q</a:t>
            </a:r>
            <a:r>
              <a:rPr lang="fr-FR" dirty="0" err="1" smtClean="0"/>
              <a:t>ues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505" y="1034342"/>
            <a:ext cx="5406930" cy="53255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9537" y="1034342"/>
            <a:ext cx="5434263" cy="51426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Les communes de naissance des leaders du </a:t>
            </a:r>
            <a:r>
              <a:rPr lang="en-US" dirty="0" err="1" smtClean="0"/>
              <a:t>Parti</a:t>
            </a:r>
            <a:r>
              <a:rPr lang="en-US" dirty="0" smtClean="0"/>
              <a:t> </a:t>
            </a:r>
            <a:r>
              <a:rPr lang="en-US" dirty="0" err="1" smtClean="0"/>
              <a:t>ont-elles</a:t>
            </a:r>
            <a:r>
              <a:rPr lang="en-US" dirty="0" smtClean="0"/>
              <a:t> </a:t>
            </a:r>
            <a:r>
              <a:rPr lang="fr-FR" dirty="0" smtClean="0"/>
              <a:t>été f</a:t>
            </a:r>
            <a:r>
              <a:rPr lang="en-US" dirty="0" err="1" smtClean="0"/>
              <a:t>avoris</a:t>
            </a:r>
            <a:r>
              <a:rPr lang="fr-FR" dirty="0" err="1" smtClean="0"/>
              <a:t>ées</a:t>
            </a:r>
            <a:r>
              <a:rPr lang="fr-FR" dirty="0" smtClean="0"/>
              <a:t>?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E</a:t>
            </a:r>
            <a:r>
              <a:rPr lang="fr-FR" dirty="0" smtClean="0"/>
              <a:t>t si ces </a:t>
            </a:r>
            <a:r>
              <a:rPr lang="fr-FR" dirty="0" err="1" smtClean="0"/>
              <a:t>co</a:t>
            </a:r>
            <a:r>
              <a:rPr lang="en-US" dirty="0" err="1" smtClean="0"/>
              <a:t>mmunes</a:t>
            </a:r>
            <a:r>
              <a:rPr lang="en-US" dirty="0" smtClean="0"/>
              <a:t> m</a:t>
            </a:r>
            <a:r>
              <a:rPr lang="fr-FR" dirty="0" smtClean="0"/>
              <a:t>é</a:t>
            </a:r>
            <a:r>
              <a:rPr lang="en-US" dirty="0" err="1" smtClean="0"/>
              <a:t>ritent</a:t>
            </a:r>
            <a:r>
              <a:rPr lang="en-US" dirty="0" smtClean="0"/>
              <a:t> </a:t>
            </a:r>
            <a:r>
              <a:rPr lang="en-US" dirty="0" err="1" smtClean="0"/>
              <a:t>simplement</a:t>
            </a:r>
            <a:r>
              <a:rPr lang="en-US" dirty="0" smtClean="0"/>
              <a:t> un </a:t>
            </a:r>
            <a:r>
              <a:rPr lang="en-US" dirty="0" err="1" smtClean="0"/>
              <a:t>meilleur</a:t>
            </a:r>
            <a:r>
              <a:rPr lang="en-US" dirty="0" smtClean="0"/>
              <a:t> </a:t>
            </a:r>
            <a:r>
              <a:rPr lang="en-US" dirty="0" err="1" smtClean="0"/>
              <a:t>acc</a:t>
            </a:r>
            <a:r>
              <a:rPr lang="fr-FR" dirty="0" smtClean="0"/>
              <a:t>ès?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Si oui, quel en est le </a:t>
            </a:r>
            <a:r>
              <a:rPr lang="fr-FR" dirty="0" err="1" smtClean="0"/>
              <a:t>coû</a:t>
            </a:r>
            <a:r>
              <a:rPr lang="en-US" dirty="0" smtClean="0"/>
              <a:t>t macro</a:t>
            </a:r>
            <a:r>
              <a:rPr lang="fr-FR" dirty="0" smtClean="0"/>
              <a:t>é</a:t>
            </a:r>
            <a:r>
              <a:rPr lang="en-US" dirty="0" err="1" smtClean="0"/>
              <a:t>conomique</a:t>
            </a:r>
            <a:r>
              <a:rPr lang="en-US" dirty="0" smtClean="0"/>
              <a:t>?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M</a:t>
            </a:r>
            <a:r>
              <a:rPr lang="fr-FR" dirty="0" smtClean="0"/>
              <a:t>ê</a:t>
            </a:r>
            <a:r>
              <a:rPr lang="en-US" dirty="0" smtClean="0"/>
              <a:t>me </a:t>
            </a:r>
            <a:r>
              <a:rPr lang="en-US" dirty="0" err="1" smtClean="0"/>
              <a:t>si</a:t>
            </a:r>
            <a:r>
              <a:rPr lang="en-US" dirty="0" smtClean="0"/>
              <a:t> le co</a:t>
            </a:r>
            <a:r>
              <a:rPr lang="fr-FR" dirty="0" smtClean="0"/>
              <a:t>û</a:t>
            </a:r>
            <a:r>
              <a:rPr lang="en-US" dirty="0" smtClean="0"/>
              <a:t>t de construction </a:t>
            </a:r>
            <a:r>
              <a:rPr lang="en-US" dirty="0" err="1" smtClean="0"/>
              <a:t>est</a:t>
            </a:r>
            <a:r>
              <a:rPr lang="en-US" dirty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-</a:t>
            </a:r>
            <a:r>
              <a:rPr lang="fr-FR" dirty="0" smtClean="0"/>
              <a:t>être </a:t>
            </a:r>
            <a:r>
              <a:rPr lang="fr-FR" dirty="0" err="1" smtClean="0"/>
              <a:t>inch</a:t>
            </a:r>
            <a:r>
              <a:rPr lang="en-US" dirty="0" err="1" smtClean="0"/>
              <a:t>ang</a:t>
            </a:r>
            <a:r>
              <a:rPr lang="fr-FR" dirty="0" smtClean="0"/>
              <a:t>é</a:t>
            </a:r>
            <a:r>
              <a:rPr lang="en-US" dirty="0" smtClean="0"/>
              <a:t>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45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exemple</a:t>
            </a:r>
            <a:r>
              <a:rPr lang="en-US" dirty="0" smtClean="0"/>
              <a:t>: l’</a:t>
            </a:r>
            <a:r>
              <a:rPr lang="fr-FR" dirty="0" smtClean="0"/>
              <a:t>étude des frictions </a:t>
            </a:r>
            <a:r>
              <a:rPr lang="fr-FR" dirty="0" err="1" smtClean="0"/>
              <a:t>politi</a:t>
            </a:r>
            <a:r>
              <a:rPr lang="en-US" dirty="0" smtClean="0"/>
              <a:t>q</a:t>
            </a:r>
            <a:r>
              <a:rPr lang="fr-FR" dirty="0" err="1" smtClean="0"/>
              <a:t>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9537" y="1034342"/>
            <a:ext cx="5434263" cy="51426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Grâ</a:t>
            </a:r>
            <a:r>
              <a:rPr lang="en-US" dirty="0" err="1" smtClean="0"/>
              <a:t>ce</a:t>
            </a:r>
            <a:r>
              <a:rPr lang="en-US" dirty="0" smtClean="0"/>
              <a:t> aux</a:t>
            </a:r>
            <a:r>
              <a:rPr lang="fr-FR" dirty="0" smtClean="0"/>
              <a:t> cycles quinquennaux, il y a une rotation au sommet du Parti avant et après l</a:t>
            </a:r>
            <a:r>
              <a:rPr lang="en-US" dirty="0" smtClean="0"/>
              <a:t>a construction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Les communes de naissance des politiciens au pouvoir durant l’implémentation sont plus proches du ré</a:t>
            </a:r>
            <a:r>
              <a:rPr lang="en-US" dirty="0" err="1" smtClean="0"/>
              <a:t>seau</a:t>
            </a:r>
            <a:r>
              <a:rPr lang="en-US" dirty="0" smtClean="0"/>
              <a:t> que </a:t>
            </a:r>
            <a:r>
              <a:rPr lang="en-US" dirty="0" err="1" smtClean="0"/>
              <a:t>celles</a:t>
            </a:r>
            <a:r>
              <a:rPr lang="en-US" dirty="0" smtClean="0"/>
              <a:t> des </a:t>
            </a:r>
            <a:r>
              <a:rPr lang="en-US" dirty="0" err="1" smtClean="0"/>
              <a:t>politiciens</a:t>
            </a:r>
            <a:r>
              <a:rPr lang="en-US" dirty="0" smtClean="0"/>
              <a:t> </a:t>
            </a:r>
            <a:r>
              <a:rPr lang="en-US" dirty="0" err="1" smtClean="0"/>
              <a:t>suivants</a:t>
            </a:r>
            <a:endParaRPr lang="en-US" dirty="0" smtClean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259" y="933745"/>
            <a:ext cx="5301661" cy="52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fr-FR" dirty="0"/>
              <a:t>é</a:t>
            </a:r>
            <a:r>
              <a:rPr lang="en-US" dirty="0" err="1" smtClean="0"/>
              <a:t>vidence</a:t>
            </a:r>
            <a:r>
              <a:rPr lang="en-US" dirty="0" smtClean="0"/>
              <a:t> plus </a:t>
            </a:r>
            <a:r>
              <a:rPr lang="en-US" dirty="0" err="1" smtClean="0"/>
              <a:t>formelle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80" y="948739"/>
            <a:ext cx="7258695" cy="50715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4075" y="1049310"/>
            <a:ext cx="4751672" cy="48703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Ici</a:t>
            </a:r>
            <a:r>
              <a:rPr lang="en-US" dirty="0" smtClean="0"/>
              <a:t>, nous </a:t>
            </a:r>
            <a:r>
              <a:rPr lang="en-US" dirty="0" err="1" smtClean="0"/>
              <a:t>utilisons</a:t>
            </a:r>
            <a:r>
              <a:rPr lang="en-US" dirty="0" smtClean="0"/>
              <a:t> des </a:t>
            </a:r>
            <a:r>
              <a:rPr lang="en-US" dirty="0" err="1" smtClean="0"/>
              <a:t>mesures</a:t>
            </a:r>
            <a:r>
              <a:rPr lang="en-US" dirty="0" smtClean="0"/>
              <a:t> bas</a:t>
            </a:r>
            <a:r>
              <a:rPr lang="fr-FR" dirty="0" smtClean="0"/>
              <a:t>é</a:t>
            </a:r>
            <a:r>
              <a:rPr lang="en-US" dirty="0" err="1" smtClean="0"/>
              <a:t>es</a:t>
            </a:r>
            <a:r>
              <a:rPr lang="en-US" dirty="0" smtClean="0"/>
              <a:t> sur un </a:t>
            </a:r>
            <a:r>
              <a:rPr lang="en-US" dirty="0" err="1" smtClean="0"/>
              <a:t>mo</a:t>
            </a:r>
            <a:r>
              <a:rPr lang="fr-FR" dirty="0" err="1" smtClean="0"/>
              <a:t>dè</a:t>
            </a:r>
            <a:r>
              <a:rPr lang="en-US" dirty="0" smtClean="0"/>
              <a:t>le spatial multi-r</a:t>
            </a:r>
            <a:r>
              <a:rPr lang="fr-FR" dirty="0" smtClean="0"/>
              <a:t>e</a:t>
            </a:r>
            <a:r>
              <a:rPr lang="en-US" dirty="0" err="1" smtClean="0"/>
              <a:t>gion</a:t>
            </a:r>
            <a:r>
              <a:rPr lang="en-US" dirty="0" smtClean="0"/>
              <a:t> de la Chine qui </a:t>
            </a:r>
            <a:r>
              <a:rPr lang="en-US" dirty="0" err="1" smtClean="0"/>
              <a:t>prend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compte</a:t>
            </a:r>
            <a:r>
              <a:rPr lang="en-US" dirty="0" smtClean="0"/>
              <a:t> les </a:t>
            </a:r>
            <a:r>
              <a:rPr lang="en-US" dirty="0" err="1" smtClean="0"/>
              <a:t>avantages</a:t>
            </a:r>
            <a:r>
              <a:rPr lang="en-US" dirty="0" smtClean="0"/>
              <a:t> </a:t>
            </a:r>
            <a:r>
              <a:rPr lang="en-US" dirty="0" err="1" smtClean="0"/>
              <a:t>comparatifs</a:t>
            </a:r>
            <a:r>
              <a:rPr lang="en-US" dirty="0" smtClean="0"/>
              <a:t> des communes de naissance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3950" y="1617044"/>
            <a:ext cx="1395663" cy="8758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la </a:t>
            </a:r>
            <a:r>
              <a:rPr lang="en-US" dirty="0" err="1" smtClean="0"/>
              <a:t>croissance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263" y="887420"/>
            <a:ext cx="5007326" cy="528954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9625" y="887419"/>
            <a:ext cx="6485126" cy="52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co</a:t>
            </a:r>
            <a:r>
              <a:rPr lang="fr-FR" dirty="0" smtClean="0"/>
              <a:t>û</a:t>
            </a:r>
            <a:r>
              <a:rPr lang="en-US" dirty="0" smtClean="0"/>
              <a:t>t de </a:t>
            </a:r>
            <a:r>
              <a:rPr lang="en-US" dirty="0" err="1" smtClean="0"/>
              <a:t>croissance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4075" y="1049310"/>
            <a:ext cx="4751672" cy="487038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croissance</a:t>
            </a:r>
            <a:r>
              <a:rPr lang="en-US" dirty="0" smtClean="0"/>
              <a:t> plus </a:t>
            </a:r>
            <a:r>
              <a:rPr lang="en-US" dirty="0" err="1" smtClean="0"/>
              <a:t>faible</a:t>
            </a:r>
            <a:r>
              <a:rPr lang="en-US" dirty="0" smtClean="0"/>
              <a:t> li</a:t>
            </a:r>
            <a:r>
              <a:rPr lang="fr-FR" dirty="0" smtClean="0"/>
              <a:t>é</a:t>
            </a:r>
            <a:r>
              <a:rPr lang="en-US" dirty="0" smtClean="0"/>
              <a:t>e </a:t>
            </a:r>
            <a:r>
              <a:rPr lang="fr-FR" dirty="0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proximit</a:t>
            </a:r>
            <a:r>
              <a:rPr lang="fr-FR" dirty="0" smtClean="0"/>
              <a:t>é </a:t>
            </a:r>
            <a:r>
              <a:rPr lang="en-US" dirty="0" err="1" smtClean="0"/>
              <a:t>associ</a:t>
            </a:r>
            <a:r>
              <a:rPr lang="fr-FR" dirty="0" smtClean="0"/>
              <a:t>é</a:t>
            </a:r>
            <a:r>
              <a:rPr lang="en-US" dirty="0" smtClean="0"/>
              <a:t>e à la friction </a:t>
            </a:r>
            <a:r>
              <a:rPr lang="en-US" dirty="0" err="1" smtClean="0"/>
              <a:t>politique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43989" y="2374873"/>
            <a:ext cx="789271" cy="5293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981"/>
          <a:stretch/>
        </p:blipFill>
        <p:spPr>
          <a:xfrm>
            <a:off x="76199" y="1049310"/>
            <a:ext cx="7083115" cy="51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F101D03C7524DA3B009A83DEF7DB7" ma:contentTypeVersion="5" ma:contentTypeDescription="Create a new document." ma:contentTypeScope="" ma:versionID="c0fa5cf68f64983b6e5d53bf8ebc0170">
  <xsd:schema xmlns:xsd="http://www.w3.org/2001/XMLSchema" xmlns:xs="http://www.w3.org/2001/XMLSchema" xmlns:p="http://schemas.microsoft.com/office/2006/metadata/properties" xmlns:ns2="7aeaac16-d1c1-416a-a2d4-605faa18cce0" targetNamespace="http://schemas.microsoft.com/office/2006/metadata/properties" ma:root="true" ma:fieldsID="2fe6e6b32757ce520516dd7a164614ca" ns2:_="">
    <xsd:import namespace="7aeaac16-d1c1-416a-a2d4-605faa18c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ac16-d1c1-416a-a2d4-605faa18c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51B72-DD3C-4C48-9512-5ADC0DF1ACBA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aeaac16-d1c1-416a-a2d4-605faa18cce0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26A732-1459-4DEF-8D44-595687AAC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ac16-d1c1-416a-a2d4-605faa18c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CC571E-06C4-4B16-90B5-0E52B938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399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1_Custom Design</vt:lpstr>
      <vt:lpstr>Infrastructures et Effets Macroéconomiques</vt:lpstr>
      <vt:lpstr>La nature interconnectée des infrastructures</vt:lpstr>
      <vt:lpstr>L’exemple autoroutier en Chine</vt:lpstr>
      <vt:lpstr>Une approche qui complète les IE</vt:lpstr>
      <vt:lpstr>Un exemple: l’étude des frictions politiques</vt:lpstr>
      <vt:lpstr>Un exemple: l’étude des frictions politiques</vt:lpstr>
      <vt:lpstr>Une évidence plus formelle</vt:lpstr>
      <vt:lpstr>Et la croissance?</vt:lpstr>
      <vt:lpstr>Une coût de croissance …</vt:lpstr>
      <vt:lpstr>The African Imperative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Bierman Campbell</dc:creator>
  <cp:lastModifiedBy>Illenin Kondo</cp:lastModifiedBy>
  <cp:revision>61</cp:revision>
  <dcterms:created xsi:type="dcterms:W3CDTF">2017-11-08T18:29:16Z</dcterms:created>
  <dcterms:modified xsi:type="dcterms:W3CDTF">2019-01-30T10:59:57Z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0x0101009C5F101D03C7524DA3B009A83DEF7DB7</vt:lpwstr>
  </property>
</Properties>
</file>