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16"/>
  </p:notesMasterIdLst>
  <p:handoutMasterIdLst>
    <p:handoutMasterId r:id="rId17"/>
  </p:handoutMasterIdLst>
  <p:sldIdLst>
    <p:sldId id="260" r:id="rId5"/>
    <p:sldId id="271" r:id="rId6"/>
    <p:sldId id="272" r:id="rId7"/>
    <p:sldId id="273" r:id="rId8"/>
    <p:sldId id="275" r:id="rId9"/>
    <p:sldId id="276" r:id="rId10"/>
    <p:sldId id="277" r:id="rId11"/>
    <p:sldId id="261" r:id="rId12"/>
    <p:sldId id="279" r:id="rId13"/>
    <p:sldId id="274"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7265" autoAdjust="0"/>
  </p:normalViewPr>
  <p:slideViewPr>
    <p:cSldViewPr snapToGrid="0">
      <p:cViewPr varScale="1">
        <p:scale>
          <a:sx n="33" d="100"/>
          <a:sy n="33" d="100"/>
        </p:scale>
        <p:origin x="1688" y="20"/>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ta Milusheva" userId="4714dae9-ed12-46d1-8931-6789fdcfd003" providerId="ADAL" clId="{BCA4695D-DEDB-4F28-A863-37F27E8ECD43}"/>
    <pc:docChg chg="custSel modMainMaster">
      <pc:chgData name="Sveta Milusheva" userId="4714dae9-ed12-46d1-8931-6789fdcfd003" providerId="ADAL" clId="{BCA4695D-DEDB-4F28-A863-37F27E8ECD43}" dt="2019-01-28T17:02:26.275" v="245" actId="207"/>
      <pc:docMkLst>
        <pc:docMk/>
      </pc:docMkLst>
      <pc:sldMasterChg chg="addSp delSp modSp modSldLayout">
        <pc:chgData name="Sveta Milusheva" userId="4714dae9-ed12-46d1-8931-6789fdcfd003" providerId="ADAL" clId="{BCA4695D-DEDB-4F28-A863-37F27E8ECD43}" dt="2019-01-28T16:58:56.090" v="219" actId="1076"/>
        <pc:sldMasterMkLst>
          <pc:docMk/>
          <pc:sldMasterMk cId="1530446387" sldId="2147483661"/>
        </pc:sldMasterMkLst>
        <pc:spChg chg="add mod">
          <ac:chgData name="Sveta Milusheva" userId="4714dae9-ed12-46d1-8931-6789fdcfd003" providerId="ADAL" clId="{BCA4695D-DEDB-4F28-A863-37F27E8ECD43}" dt="2019-01-28T16:58:56.090" v="219" actId="1076"/>
          <ac:spMkLst>
            <pc:docMk/>
            <pc:sldMasterMk cId="1530446387" sldId="2147483661"/>
            <ac:spMk id="12" creationId="{E90AA6FF-7A0A-48A3-93B6-20DB5A03EE00}"/>
          </ac:spMkLst>
        </pc:spChg>
        <pc:picChg chg="del mod">
          <ac:chgData name="Sveta Milusheva" userId="4714dae9-ed12-46d1-8931-6789fdcfd003" providerId="ADAL" clId="{BCA4695D-DEDB-4F28-A863-37F27E8ECD43}" dt="2019-01-28T16:58:23.643" v="214" actId="478"/>
          <ac:picMkLst>
            <pc:docMk/>
            <pc:sldMasterMk cId="1530446387" sldId="2147483661"/>
            <ac:picMk id="4" creationId="{D8411DF8-3237-4B82-81CB-2EFA29F648AE}"/>
          </ac:picMkLst>
        </pc:picChg>
        <pc:picChg chg="add mod">
          <ac:chgData name="Sveta Milusheva" userId="4714dae9-ed12-46d1-8931-6789fdcfd003" providerId="ADAL" clId="{BCA4695D-DEDB-4F28-A863-37F27E8ECD43}" dt="2019-01-28T16:58:33.343" v="217" actId="1076"/>
          <ac:picMkLst>
            <pc:docMk/>
            <pc:sldMasterMk cId="1530446387" sldId="2147483661"/>
            <ac:picMk id="7" creationId="{D5730058-6F4F-40EA-BFD5-0E392C3EDEF7}"/>
          </ac:picMkLst>
        </pc:picChg>
        <pc:picChg chg="add mod">
          <ac:chgData name="Sveta Milusheva" userId="4714dae9-ed12-46d1-8931-6789fdcfd003" providerId="ADAL" clId="{BCA4695D-DEDB-4F28-A863-37F27E8ECD43}" dt="2019-01-28T16:58:30.235" v="216" actId="1076"/>
          <ac:picMkLst>
            <pc:docMk/>
            <pc:sldMasterMk cId="1530446387" sldId="2147483661"/>
            <ac:picMk id="8" creationId="{C312D52E-A02B-4BB0-ACC5-725CA46FC0FD}"/>
          </ac:picMkLst>
        </pc:picChg>
        <pc:picChg chg="add mod">
          <ac:chgData name="Sveta Milusheva" userId="4714dae9-ed12-46d1-8931-6789fdcfd003" providerId="ADAL" clId="{BCA4695D-DEDB-4F28-A863-37F27E8ECD43}" dt="2019-01-28T16:58:27.617" v="215" actId="1076"/>
          <ac:picMkLst>
            <pc:docMk/>
            <pc:sldMasterMk cId="1530446387" sldId="2147483661"/>
            <ac:picMk id="9" creationId="{8DB66E71-6B72-4D5F-9A4E-00D695BD7C38}"/>
          </ac:picMkLst>
        </pc:picChg>
        <pc:picChg chg="add mod">
          <ac:chgData name="Sveta Milusheva" userId="4714dae9-ed12-46d1-8931-6789fdcfd003" providerId="ADAL" clId="{BCA4695D-DEDB-4F28-A863-37F27E8ECD43}" dt="2019-01-28T16:38:08.588" v="23" actId="1076"/>
          <ac:picMkLst>
            <pc:docMk/>
            <pc:sldMasterMk cId="1530446387" sldId="2147483661"/>
            <ac:picMk id="10" creationId="{2B91C45F-1899-4983-B00D-D33E52EDD992}"/>
          </ac:picMkLst>
        </pc:picChg>
        <pc:picChg chg="del">
          <ac:chgData name="Sveta Milusheva" userId="4714dae9-ed12-46d1-8931-6789fdcfd003" providerId="ADAL" clId="{BCA4695D-DEDB-4F28-A863-37F27E8ECD43}" dt="2019-01-28T16:35:44.055" v="1" actId="478"/>
          <ac:picMkLst>
            <pc:docMk/>
            <pc:sldMasterMk cId="1530446387" sldId="2147483661"/>
            <ac:picMk id="11" creationId="{6EA1BE9C-E8B9-4979-9C94-65EEAD7DF576}"/>
          </ac:picMkLst>
        </pc:picChg>
        <pc:sldLayoutChg chg="addSp delSp modSp">
          <pc:chgData name="Sveta Milusheva" userId="4714dae9-ed12-46d1-8931-6789fdcfd003" providerId="ADAL" clId="{BCA4695D-DEDB-4F28-A863-37F27E8ECD43}" dt="2019-01-28T16:47:28.866" v="121" actId="1076"/>
          <pc:sldLayoutMkLst>
            <pc:docMk/>
            <pc:sldMasterMk cId="1530446387" sldId="2147483661"/>
            <pc:sldLayoutMk cId="2118772947" sldId="2147483649"/>
          </pc:sldLayoutMkLst>
          <pc:spChg chg="add mod">
            <ac:chgData name="Sveta Milusheva" userId="4714dae9-ed12-46d1-8931-6789fdcfd003" providerId="ADAL" clId="{BCA4695D-DEDB-4F28-A863-37F27E8ECD43}" dt="2019-01-28T16:46:35.505" v="91" actId="207"/>
            <ac:spMkLst>
              <pc:docMk/>
              <pc:sldMasterMk cId="1530446387" sldId="2147483661"/>
              <pc:sldLayoutMk cId="2118772947" sldId="2147483649"/>
              <ac:spMk id="9" creationId="{02AA8615-0FA9-48C7-8F28-624240D898CC}"/>
            </ac:spMkLst>
          </pc:spChg>
          <pc:spChg chg="add mod">
            <ac:chgData name="Sveta Milusheva" userId="4714dae9-ed12-46d1-8931-6789fdcfd003" providerId="ADAL" clId="{BCA4695D-DEDB-4F28-A863-37F27E8ECD43}" dt="2019-01-28T16:47:28.866" v="121" actId="1076"/>
            <ac:spMkLst>
              <pc:docMk/>
              <pc:sldMasterMk cId="1530446387" sldId="2147483661"/>
              <pc:sldLayoutMk cId="2118772947" sldId="2147483649"/>
              <ac:spMk id="10" creationId="{07696ECA-FA5C-4798-9E07-58A1677C3384}"/>
            </ac:spMkLst>
          </pc:spChg>
          <pc:picChg chg="del">
            <ac:chgData name="Sveta Milusheva" userId="4714dae9-ed12-46d1-8931-6789fdcfd003" providerId="ADAL" clId="{BCA4695D-DEDB-4F28-A863-37F27E8ECD43}" dt="2019-01-28T16:41:13.177" v="41" actId="478"/>
            <ac:picMkLst>
              <pc:docMk/>
              <pc:sldMasterMk cId="1530446387" sldId="2147483661"/>
              <pc:sldLayoutMk cId="2118772947" sldId="2147483649"/>
              <ac:picMk id="8" creationId="{6C45CE93-B44C-4CCE-8735-10781E67E6E2}"/>
            </ac:picMkLst>
          </pc:picChg>
          <pc:picChg chg="add mod">
            <ac:chgData name="Sveta Milusheva" userId="4714dae9-ed12-46d1-8931-6789fdcfd003" providerId="ADAL" clId="{BCA4695D-DEDB-4F28-A863-37F27E8ECD43}" dt="2019-01-28T16:44:26.212" v="61" actId="14100"/>
            <ac:picMkLst>
              <pc:docMk/>
              <pc:sldMasterMk cId="1530446387" sldId="2147483661"/>
              <pc:sldLayoutMk cId="2118772947" sldId="2147483649"/>
              <ac:picMk id="11" creationId="{0CC650CA-C6D4-4504-9E2F-96EAB5BB2478}"/>
            </ac:picMkLst>
          </pc:picChg>
          <pc:picChg chg="del">
            <ac:chgData name="Sveta Milusheva" userId="4714dae9-ed12-46d1-8931-6789fdcfd003" providerId="ADAL" clId="{BCA4695D-DEDB-4F28-A863-37F27E8ECD43}" dt="2019-01-28T16:39:35.313" v="31" actId="478"/>
            <ac:picMkLst>
              <pc:docMk/>
              <pc:sldMasterMk cId="1530446387" sldId="2147483661"/>
              <pc:sldLayoutMk cId="2118772947" sldId="2147483649"/>
              <ac:picMk id="13" creationId="{1A55D3A3-26C6-4777-B957-25132F5A305B}"/>
            </ac:picMkLst>
          </pc:picChg>
          <pc:picChg chg="add mod">
            <ac:chgData name="Sveta Milusheva" userId="4714dae9-ed12-46d1-8931-6789fdcfd003" providerId="ADAL" clId="{BCA4695D-DEDB-4F28-A863-37F27E8ECD43}" dt="2019-01-28T16:45:01.647" v="70" actId="1076"/>
            <ac:picMkLst>
              <pc:docMk/>
              <pc:sldMasterMk cId="1530446387" sldId="2147483661"/>
              <pc:sldLayoutMk cId="2118772947" sldId="2147483649"/>
              <ac:picMk id="14" creationId="{08BDF598-D256-4474-98B8-1F6A3225D538}"/>
            </ac:picMkLst>
          </pc:picChg>
          <pc:picChg chg="add mod">
            <ac:chgData name="Sveta Milusheva" userId="4714dae9-ed12-46d1-8931-6789fdcfd003" providerId="ADAL" clId="{BCA4695D-DEDB-4F28-A863-37F27E8ECD43}" dt="2019-01-28T16:44:59.223" v="69" actId="1076"/>
            <ac:picMkLst>
              <pc:docMk/>
              <pc:sldMasterMk cId="1530446387" sldId="2147483661"/>
              <pc:sldLayoutMk cId="2118772947" sldId="2147483649"/>
              <ac:picMk id="15" creationId="{3281606A-3D30-49F9-9D00-17AF1F1B7FF5}"/>
            </ac:picMkLst>
          </pc:picChg>
          <pc:picChg chg="add mod">
            <ac:chgData name="Sveta Milusheva" userId="4714dae9-ed12-46d1-8931-6789fdcfd003" providerId="ADAL" clId="{BCA4695D-DEDB-4F28-A863-37F27E8ECD43}" dt="2019-01-28T16:44:56.112" v="68" actId="1076"/>
            <ac:picMkLst>
              <pc:docMk/>
              <pc:sldMasterMk cId="1530446387" sldId="2147483661"/>
              <pc:sldLayoutMk cId="2118772947" sldId="2147483649"/>
              <ac:picMk id="16" creationId="{0ADE00FD-12C0-4A87-A0B1-2225F21DC386}"/>
            </ac:picMkLst>
          </pc:picChg>
        </pc:sldLayoutChg>
        <pc:sldLayoutChg chg="addSp modSp">
          <pc:chgData name="Sveta Milusheva" userId="4714dae9-ed12-46d1-8931-6789fdcfd003" providerId="ADAL" clId="{BCA4695D-DEDB-4F28-A863-37F27E8ECD43}" dt="2019-01-28T16:57:52.410" v="211" actId="207"/>
          <pc:sldLayoutMkLst>
            <pc:docMk/>
            <pc:sldMasterMk cId="1530446387" sldId="2147483661"/>
            <pc:sldLayoutMk cId="3600923481" sldId="2147483674"/>
          </pc:sldLayoutMkLst>
          <pc:spChg chg="add mod">
            <ac:chgData name="Sveta Milusheva" userId="4714dae9-ed12-46d1-8931-6789fdcfd003" providerId="ADAL" clId="{BCA4695D-DEDB-4F28-A863-37F27E8ECD43}" dt="2019-01-28T16:57:52.410" v="211" actId="207"/>
            <ac:spMkLst>
              <pc:docMk/>
              <pc:sldMasterMk cId="1530446387" sldId="2147483661"/>
              <pc:sldLayoutMk cId="3600923481" sldId="2147483674"/>
              <ac:spMk id="12" creationId="{F1A58FB3-E6E6-4BF7-843C-81C6CE7F1E5E}"/>
            </ac:spMkLst>
          </pc:spChg>
          <pc:spChg chg="add">
            <ac:chgData name="Sveta Milusheva" userId="4714dae9-ed12-46d1-8931-6789fdcfd003" providerId="ADAL" clId="{BCA4695D-DEDB-4F28-A863-37F27E8ECD43}" dt="2019-01-28T16:47:43.067" v="123" actId="207"/>
            <ac:spMkLst>
              <pc:docMk/>
              <pc:sldMasterMk cId="1530446387" sldId="2147483661"/>
              <pc:sldLayoutMk cId="3600923481" sldId="2147483674"/>
              <ac:spMk id="13" creationId="{53B29D17-4A29-4AB1-AACD-96FF86DFCD1D}"/>
            </ac:spMkLst>
          </pc:spChg>
          <pc:picChg chg="add">
            <ac:chgData name="Sveta Milusheva" userId="4714dae9-ed12-46d1-8931-6789fdcfd003" providerId="ADAL" clId="{BCA4695D-DEDB-4F28-A863-37F27E8ECD43}" dt="2019-01-28T16:45:12.946" v="71" actId="207"/>
            <ac:picMkLst>
              <pc:docMk/>
              <pc:sldMasterMk cId="1530446387" sldId="2147483661"/>
              <pc:sldLayoutMk cId="3600923481" sldId="2147483674"/>
              <ac:picMk id="6" creationId="{F4A9EC27-2496-4C9F-8ADD-38EA8A3578B8}"/>
            </ac:picMkLst>
          </pc:picChg>
          <pc:picChg chg="add">
            <ac:chgData name="Sveta Milusheva" userId="4714dae9-ed12-46d1-8931-6789fdcfd003" providerId="ADAL" clId="{BCA4695D-DEDB-4F28-A863-37F27E8ECD43}" dt="2019-01-28T16:45:18.681" v="72" actId="207"/>
            <ac:picMkLst>
              <pc:docMk/>
              <pc:sldMasterMk cId="1530446387" sldId="2147483661"/>
              <pc:sldLayoutMk cId="3600923481" sldId="2147483674"/>
              <ac:picMk id="8" creationId="{61B9E157-995B-46E7-886A-4F6ED9161FC4}"/>
            </ac:picMkLst>
          </pc:picChg>
          <pc:picChg chg="add">
            <ac:chgData name="Sveta Milusheva" userId="4714dae9-ed12-46d1-8931-6789fdcfd003" providerId="ADAL" clId="{BCA4695D-DEDB-4F28-A863-37F27E8ECD43}" dt="2019-01-28T16:45:25.004" v="73" actId="207"/>
            <ac:picMkLst>
              <pc:docMk/>
              <pc:sldMasterMk cId="1530446387" sldId="2147483661"/>
              <pc:sldLayoutMk cId="3600923481" sldId="2147483674"/>
              <ac:picMk id="9" creationId="{66589505-3BC0-4F7F-895D-073036AB18B4}"/>
            </ac:picMkLst>
          </pc:picChg>
          <pc:picChg chg="add">
            <ac:chgData name="Sveta Milusheva" userId="4714dae9-ed12-46d1-8931-6789fdcfd003" providerId="ADAL" clId="{BCA4695D-DEDB-4F28-A863-37F27E8ECD43}" dt="2019-01-28T16:45:30.773" v="74" actId="207"/>
            <ac:picMkLst>
              <pc:docMk/>
              <pc:sldMasterMk cId="1530446387" sldId="2147483661"/>
              <pc:sldLayoutMk cId="3600923481" sldId="2147483674"/>
              <ac:picMk id="11" creationId="{7E9CC83E-FD8D-4B55-978C-ABD4844E5A52}"/>
            </ac:picMkLst>
          </pc:picChg>
        </pc:sldLayoutChg>
      </pc:sldMasterChg>
      <pc:sldMasterChg chg="addSp delSp modSp delSldLayout modSldLayout">
        <pc:chgData name="Sveta Milusheva" userId="4714dae9-ed12-46d1-8931-6789fdcfd003" providerId="ADAL" clId="{BCA4695D-DEDB-4F28-A863-37F27E8ECD43}" dt="2019-01-28T17:02:26.275" v="245" actId="207"/>
        <pc:sldMasterMkLst>
          <pc:docMk/>
          <pc:sldMasterMk cId="3878036293" sldId="2147483675"/>
        </pc:sldMasterMkLst>
        <pc:spChg chg="del mod">
          <ac:chgData name="Sveta Milusheva" userId="4714dae9-ed12-46d1-8931-6789fdcfd003" providerId="ADAL" clId="{BCA4695D-DEDB-4F28-A863-37F27E8ECD43}" dt="2019-01-28T17:00:39.405" v="221" actId="478"/>
          <ac:spMkLst>
            <pc:docMk/>
            <pc:sldMasterMk cId="3878036293" sldId="2147483675"/>
            <ac:spMk id="4" creationId="{00000000-0000-0000-0000-000000000000}"/>
          </ac:spMkLst>
        </pc:spChg>
        <pc:spChg chg="del">
          <ac:chgData name="Sveta Milusheva" userId="4714dae9-ed12-46d1-8931-6789fdcfd003" providerId="ADAL" clId="{BCA4695D-DEDB-4F28-A863-37F27E8ECD43}" dt="2019-01-28T16:53:12.035" v="189" actId="478"/>
          <ac:spMkLst>
            <pc:docMk/>
            <pc:sldMasterMk cId="3878036293" sldId="2147483675"/>
            <ac:spMk id="5" creationId="{00000000-0000-0000-0000-000000000000}"/>
          </ac:spMkLst>
        </pc:spChg>
        <pc:spChg chg="add mod">
          <ac:chgData name="Sveta Milusheva" userId="4714dae9-ed12-46d1-8931-6789fdcfd003" providerId="ADAL" clId="{BCA4695D-DEDB-4F28-A863-37F27E8ECD43}" dt="2019-01-28T17:02:26.275" v="245" actId="207"/>
          <ac:spMkLst>
            <pc:docMk/>
            <pc:sldMasterMk cId="3878036293" sldId="2147483675"/>
            <ac:spMk id="14" creationId="{C171796E-E1F6-412C-A73B-F00DBF20112F}"/>
          </ac:spMkLst>
        </pc:spChg>
        <pc:picChg chg="del">
          <ac:chgData name="Sveta Milusheva" userId="4714dae9-ed12-46d1-8931-6789fdcfd003" providerId="ADAL" clId="{BCA4695D-DEDB-4F28-A863-37F27E8ECD43}" dt="2019-01-28T16:51:04.563" v="134" actId="478"/>
          <ac:picMkLst>
            <pc:docMk/>
            <pc:sldMasterMk cId="3878036293" sldId="2147483675"/>
            <ac:picMk id="8" creationId="{2ABBA44D-EC5F-4467-B51D-6F134E13D392}"/>
          </ac:picMkLst>
        </pc:picChg>
        <pc:picChg chg="del">
          <ac:chgData name="Sveta Milusheva" userId="4714dae9-ed12-46d1-8931-6789fdcfd003" providerId="ADAL" clId="{BCA4695D-DEDB-4F28-A863-37F27E8ECD43}" dt="2019-01-28T16:51:06.950" v="135" actId="478"/>
          <ac:picMkLst>
            <pc:docMk/>
            <pc:sldMasterMk cId="3878036293" sldId="2147483675"/>
            <ac:picMk id="9" creationId="{0605E74E-9694-4C4B-8F33-DA9EDA8D2450}"/>
          </ac:picMkLst>
        </pc:picChg>
        <pc:picChg chg="add mod">
          <ac:chgData name="Sveta Milusheva" userId="4714dae9-ed12-46d1-8931-6789fdcfd003" providerId="ADAL" clId="{BCA4695D-DEDB-4F28-A863-37F27E8ECD43}" dt="2019-01-28T16:53:31.163" v="191" actId="1076"/>
          <ac:picMkLst>
            <pc:docMk/>
            <pc:sldMasterMk cId="3878036293" sldId="2147483675"/>
            <ac:picMk id="10" creationId="{43B47C03-22A1-4F7A-86B1-916AC1859347}"/>
          </ac:picMkLst>
        </pc:picChg>
        <pc:picChg chg="add mod">
          <ac:chgData name="Sveta Milusheva" userId="4714dae9-ed12-46d1-8931-6789fdcfd003" providerId="ADAL" clId="{BCA4695D-DEDB-4F28-A863-37F27E8ECD43}" dt="2019-01-28T16:53:21.259" v="190" actId="1076"/>
          <ac:picMkLst>
            <pc:docMk/>
            <pc:sldMasterMk cId="3878036293" sldId="2147483675"/>
            <ac:picMk id="11" creationId="{1E4912CC-8346-458A-B03F-0B04102A920A}"/>
          </ac:picMkLst>
        </pc:picChg>
        <pc:picChg chg="add mod">
          <ac:chgData name="Sveta Milusheva" userId="4714dae9-ed12-46d1-8931-6789fdcfd003" providerId="ADAL" clId="{BCA4695D-DEDB-4F28-A863-37F27E8ECD43}" dt="2019-01-28T16:52:31.059" v="142" actId="1076"/>
          <ac:picMkLst>
            <pc:docMk/>
            <pc:sldMasterMk cId="3878036293" sldId="2147483675"/>
            <ac:picMk id="12" creationId="{3EB8A118-39DD-4DAC-87BC-4D4A7BAD9746}"/>
          </ac:picMkLst>
        </pc:picChg>
        <pc:picChg chg="add mod">
          <ac:chgData name="Sveta Milusheva" userId="4714dae9-ed12-46d1-8931-6789fdcfd003" providerId="ADAL" clId="{BCA4695D-DEDB-4F28-A863-37F27E8ECD43}" dt="2019-01-28T16:52:25.191" v="141" actId="1076"/>
          <ac:picMkLst>
            <pc:docMk/>
            <pc:sldMasterMk cId="3878036293" sldId="2147483675"/>
            <ac:picMk id="13" creationId="{30A997FA-D073-428B-9EFB-9A4EF9C945F1}"/>
          </ac:picMkLst>
        </pc:picChg>
        <pc:sldLayoutChg chg="addSp delSp modSp">
          <pc:chgData name="Sveta Milusheva" userId="4714dae9-ed12-46d1-8931-6789fdcfd003" providerId="ADAL" clId="{BCA4695D-DEDB-4F28-A863-37F27E8ECD43}" dt="2019-01-28T16:58:13.473" v="213" actId="207"/>
          <pc:sldLayoutMkLst>
            <pc:docMk/>
            <pc:sldMasterMk cId="3878036293" sldId="2147483675"/>
            <pc:sldLayoutMk cId="348784880" sldId="2147483676"/>
          </pc:sldLayoutMkLst>
          <pc:spChg chg="add">
            <ac:chgData name="Sveta Milusheva" userId="4714dae9-ed12-46d1-8931-6789fdcfd003" providerId="ADAL" clId="{BCA4695D-DEDB-4F28-A863-37F27E8ECD43}" dt="2019-01-28T16:58:02.618" v="212" actId="207"/>
            <ac:spMkLst>
              <pc:docMk/>
              <pc:sldMasterMk cId="3878036293" sldId="2147483675"/>
              <pc:sldLayoutMk cId="348784880" sldId="2147483676"/>
              <ac:spMk id="15" creationId="{15B0AB02-38A7-4C10-88F2-4FB17639DC69}"/>
            </ac:spMkLst>
          </pc:spChg>
          <pc:spChg chg="add">
            <ac:chgData name="Sveta Milusheva" userId="4714dae9-ed12-46d1-8931-6789fdcfd003" providerId="ADAL" clId="{BCA4695D-DEDB-4F28-A863-37F27E8ECD43}" dt="2019-01-28T16:58:13.473" v="213" actId="207"/>
            <ac:spMkLst>
              <pc:docMk/>
              <pc:sldMasterMk cId="3878036293" sldId="2147483675"/>
              <pc:sldLayoutMk cId="348784880" sldId="2147483676"/>
              <ac:spMk id="16" creationId="{AFF1E8FD-AA75-493F-9A2E-E41D54AF4E3F}"/>
            </ac:spMkLst>
          </pc:spChg>
          <pc:picChg chg="del">
            <ac:chgData name="Sveta Milusheva" userId="4714dae9-ed12-46d1-8931-6789fdcfd003" providerId="ADAL" clId="{BCA4695D-DEDB-4F28-A863-37F27E8ECD43}" dt="2019-01-28T16:49:47.667" v="124" actId="478"/>
            <ac:picMkLst>
              <pc:docMk/>
              <pc:sldMasterMk cId="3878036293" sldId="2147483675"/>
              <pc:sldLayoutMk cId="348784880" sldId="2147483676"/>
              <ac:picMk id="9" creationId="{FE75B7B8-34CC-4648-BE82-AD03A3AFB833}"/>
            </ac:picMkLst>
          </pc:picChg>
          <pc:picChg chg="del mod">
            <ac:chgData name="Sveta Milusheva" userId="4714dae9-ed12-46d1-8931-6789fdcfd003" providerId="ADAL" clId="{BCA4695D-DEDB-4F28-A863-37F27E8ECD43}" dt="2019-01-28T16:50:15.195" v="129" actId="478"/>
            <ac:picMkLst>
              <pc:docMk/>
              <pc:sldMasterMk cId="3878036293" sldId="2147483675"/>
              <pc:sldLayoutMk cId="348784880" sldId="2147483676"/>
              <ac:picMk id="10" creationId="{722CA976-2A71-4B04-8D7F-6FA69F887D37}"/>
            </ac:picMkLst>
          </pc:picChg>
          <pc:picChg chg="add mod">
            <ac:chgData name="Sveta Milusheva" userId="4714dae9-ed12-46d1-8931-6789fdcfd003" providerId="ADAL" clId="{BCA4695D-DEDB-4F28-A863-37F27E8ECD43}" dt="2019-01-28T16:50:44.309" v="133" actId="1076"/>
            <ac:picMkLst>
              <pc:docMk/>
              <pc:sldMasterMk cId="3878036293" sldId="2147483675"/>
              <pc:sldLayoutMk cId="348784880" sldId="2147483676"/>
              <ac:picMk id="11" creationId="{18D04702-31CD-451C-8485-70FD90D734C6}"/>
            </ac:picMkLst>
          </pc:picChg>
          <pc:picChg chg="add">
            <ac:chgData name="Sveta Milusheva" userId="4714dae9-ed12-46d1-8931-6789fdcfd003" providerId="ADAL" clId="{BCA4695D-DEDB-4F28-A863-37F27E8ECD43}" dt="2019-01-28T16:50:13.329" v="128" actId="207"/>
            <ac:picMkLst>
              <pc:docMk/>
              <pc:sldMasterMk cId="3878036293" sldId="2147483675"/>
              <pc:sldLayoutMk cId="348784880" sldId="2147483676"/>
              <ac:picMk id="12" creationId="{3F80F385-FCB6-48B4-A1DD-EBCCAEDC1664}"/>
            </ac:picMkLst>
          </pc:picChg>
          <pc:picChg chg="add">
            <ac:chgData name="Sveta Milusheva" userId="4714dae9-ed12-46d1-8931-6789fdcfd003" providerId="ADAL" clId="{BCA4695D-DEDB-4F28-A863-37F27E8ECD43}" dt="2019-01-28T16:50:26.104" v="131" actId="207"/>
            <ac:picMkLst>
              <pc:docMk/>
              <pc:sldMasterMk cId="3878036293" sldId="2147483675"/>
              <pc:sldLayoutMk cId="348784880" sldId="2147483676"/>
              <ac:picMk id="13" creationId="{908CC191-91AB-4A63-AEEC-5C29170190B8}"/>
            </ac:picMkLst>
          </pc:picChg>
          <pc:picChg chg="add">
            <ac:chgData name="Sveta Milusheva" userId="4714dae9-ed12-46d1-8931-6789fdcfd003" providerId="ADAL" clId="{BCA4695D-DEDB-4F28-A863-37F27E8ECD43}" dt="2019-01-28T16:50:35.201" v="132" actId="207"/>
            <ac:picMkLst>
              <pc:docMk/>
              <pc:sldMasterMk cId="3878036293" sldId="2147483675"/>
              <pc:sldLayoutMk cId="348784880" sldId="2147483676"/>
              <ac:picMk id="14" creationId="{BA9E1CC4-8C66-4959-AAE4-7F21ED1D70B0}"/>
            </ac:picMkLst>
          </pc:picChg>
        </pc:sldLayoutChg>
        <pc:sldLayoutChg chg="del">
          <pc:chgData name="Sveta Milusheva" userId="4714dae9-ed12-46d1-8931-6789fdcfd003" providerId="ADAL" clId="{BCA4695D-DEDB-4F28-A863-37F27E8ECD43}" dt="2019-01-28T17:02:05.637" v="226" actId="2696"/>
          <pc:sldLayoutMkLst>
            <pc:docMk/>
            <pc:sldMasterMk cId="3878036293" sldId="2147483675"/>
            <pc:sldLayoutMk cId="2077495507" sldId="2147483688"/>
          </pc:sldLayoutMkLst>
        </pc:sldLayoutChg>
      </pc:sldMasterChg>
    </pc:docChg>
  </pc:docChgLst>
  <pc:docChgLst>
    <pc:chgData name="Sveta Milusheva" userId="4714dae9-ed12-46d1-8931-6789fdcfd003" providerId="ADAL" clId="{01870C89-9699-4954-8C11-6740776160E5}"/>
    <pc:docChg chg="undo delMainMaster modMainMaster">
      <pc:chgData name="Sveta Milusheva" userId="4714dae9-ed12-46d1-8931-6789fdcfd003" providerId="ADAL" clId="{01870C89-9699-4954-8C11-6740776160E5}" dt="2019-01-28T17:14:11.806" v="70" actId="1076"/>
      <pc:docMkLst>
        <pc:docMk/>
      </pc:docMkLst>
      <pc:sldMasterChg chg="del delSldLayout">
        <pc:chgData name="Sveta Milusheva" userId="4714dae9-ed12-46d1-8931-6789fdcfd003" providerId="ADAL" clId="{01870C89-9699-4954-8C11-6740776160E5}" dt="2019-01-28T17:10:24.646" v="49" actId="2696"/>
        <pc:sldMasterMkLst>
          <pc:docMk/>
          <pc:sldMasterMk cId="1530446387" sldId="2147483661"/>
        </pc:sldMasterMkLst>
        <pc:sldLayoutChg chg="del">
          <pc:chgData name="Sveta Milusheva" userId="4714dae9-ed12-46d1-8931-6789fdcfd003" providerId="ADAL" clId="{01870C89-9699-4954-8C11-6740776160E5}" dt="2019-01-28T17:10:24.577" v="38" actId="2696"/>
          <pc:sldLayoutMkLst>
            <pc:docMk/>
            <pc:sldMasterMk cId="1530446387" sldId="2147483661"/>
            <pc:sldLayoutMk cId="2118772947" sldId="2147483649"/>
          </pc:sldLayoutMkLst>
        </pc:sldLayoutChg>
        <pc:sldLayoutChg chg="del">
          <pc:chgData name="Sveta Milusheva" userId="4714dae9-ed12-46d1-8931-6789fdcfd003" providerId="ADAL" clId="{01870C89-9699-4954-8C11-6740776160E5}" dt="2019-01-28T17:10:24.593" v="40" actId="2696"/>
          <pc:sldLayoutMkLst>
            <pc:docMk/>
            <pc:sldMasterMk cId="1530446387" sldId="2147483661"/>
            <pc:sldLayoutMk cId="3002386176" sldId="2147483663"/>
          </pc:sldLayoutMkLst>
        </pc:sldLayoutChg>
        <pc:sldLayoutChg chg="del">
          <pc:chgData name="Sveta Milusheva" userId="4714dae9-ed12-46d1-8931-6789fdcfd003" providerId="ADAL" clId="{01870C89-9699-4954-8C11-6740776160E5}" dt="2019-01-28T17:10:24.613" v="44" actId="2696"/>
          <pc:sldLayoutMkLst>
            <pc:docMk/>
            <pc:sldMasterMk cId="1530446387" sldId="2147483661"/>
            <pc:sldLayoutMk cId="628799332" sldId="2147483665"/>
          </pc:sldLayoutMkLst>
        </pc:sldLayoutChg>
        <pc:sldLayoutChg chg="del">
          <pc:chgData name="Sveta Milusheva" userId="4714dae9-ed12-46d1-8931-6789fdcfd003" providerId="ADAL" clId="{01870C89-9699-4954-8C11-6740776160E5}" dt="2019-01-28T17:10:24.619" v="45" actId="2696"/>
          <pc:sldLayoutMkLst>
            <pc:docMk/>
            <pc:sldMasterMk cId="1530446387" sldId="2147483661"/>
            <pc:sldLayoutMk cId="2396518162" sldId="2147483666"/>
          </pc:sldLayoutMkLst>
        </pc:sldLayoutChg>
        <pc:sldLayoutChg chg="del">
          <pc:chgData name="Sveta Milusheva" userId="4714dae9-ed12-46d1-8931-6789fdcfd003" providerId="ADAL" clId="{01870C89-9699-4954-8C11-6740776160E5}" dt="2019-01-28T17:10:24.626" v="46" actId="2696"/>
          <pc:sldLayoutMkLst>
            <pc:docMk/>
            <pc:sldMasterMk cId="1530446387" sldId="2147483661"/>
            <pc:sldLayoutMk cId="2707586768" sldId="2147483668"/>
          </pc:sldLayoutMkLst>
        </pc:sldLayoutChg>
        <pc:sldLayoutChg chg="del">
          <pc:chgData name="Sveta Milusheva" userId="4714dae9-ed12-46d1-8931-6789fdcfd003" providerId="ADAL" clId="{01870C89-9699-4954-8C11-6740776160E5}" dt="2019-01-28T17:10:24.631" v="47" actId="2696"/>
          <pc:sldLayoutMkLst>
            <pc:docMk/>
            <pc:sldMasterMk cId="1530446387" sldId="2147483661"/>
            <pc:sldLayoutMk cId="532332243" sldId="2147483669"/>
          </pc:sldLayoutMkLst>
        </pc:sldLayoutChg>
        <pc:sldLayoutChg chg="del">
          <pc:chgData name="Sveta Milusheva" userId="4714dae9-ed12-46d1-8931-6789fdcfd003" providerId="ADAL" clId="{01870C89-9699-4954-8C11-6740776160E5}" dt="2019-01-28T17:10:24.635" v="48" actId="2696"/>
          <pc:sldLayoutMkLst>
            <pc:docMk/>
            <pc:sldMasterMk cId="1530446387" sldId="2147483661"/>
            <pc:sldLayoutMk cId="575394697" sldId="2147483670"/>
          </pc:sldLayoutMkLst>
        </pc:sldLayoutChg>
        <pc:sldLayoutChg chg="del">
          <pc:chgData name="Sveta Milusheva" userId="4714dae9-ed12-46d1-8931-6789fdcfd003" providerId="ADAL" clId="{01870C89-9699-4954-8C11-6740776160E5}" dt="2019-01-28T17:10:24.607" v="43" actId="2696"/>
          <pc:sldLayoutMkLst>
            <pc:docMk/>
            <pc:sldMasterMk cId="1530446387" sldId="2147483661"/>
            <pc:sldLayoutMk cId="1470633376" sldId="2147483671"/>
          </pc:sldLayoutMkLst>
        </pc:sldLayoutChg>
        <pc:sldLayoutChg chg="del">
          <pc:chgData name="Sveta Milusheva" userId="4714dae9-ed12-46d1-8931-6789fdcfd003" providerId="ADAL" clId="{01870C89-9699-4954-8C11-6740776160E5}" dt="2019-01-28T17:10:24.597" v="41" actId="2696"/>
          <pc:sldLayoutMkLst>
            <pc:docMk/>
            <pc:sldMasterMk cId="1530446387" sldId="2147483661"/>
            <pc:sldLayoutMk cId="763909018" sldId="2147483672"/>
          </pc:sldLayoutMkLst>
        </pc:sldLayoutChg>
        <pc:sldLayoutChg chg="del">
          <pc:chgData name="Sveta Milusheva" userId="4714dae9-ed12-46d1-8931-6789fdcfd003" providerId="ADAL" clId="{01870C89-9699-4954-8C11-6740776160E5}" dt="2019-01-28T17:10:24.602" v="42" actId="2696"/>
          <pc:sldLayoutMkLst>
            <pc:docMk/>
            <pc:sldMasterMk cId="1530446387" sldId="2147483661"/>
            <pc:sldLayoutMk cId="2869563879" sldId="2147483673"/>
          </pc:sldLayoutMkLst>
        </pc:sldLayoutChg>
        <pc:sldLayoutChg chg="del">
          <pc:chgData name="Sveta Milusheva" userId="4714dae9-ed12-46d1-8931-6789fdcfd003" providerId="ADAL" clId="{01870C89-9699-4954-8C11-6740776160E5}" dt="2019-01-28T17:10:24.587" v="39" actId="2696"/>
          <pc:sldLayoutMkLst>
            <pc:docMk/>
            <pc:sldMasterMk cId="1530446387" sldId="2147483661"/>
            <pc:sldLayoutMk cId="3600923481" sldId="2147483674"/>
          </pc:sldLayoutMkLst>
        </pc:sldLayoutChg>
      </pc:sldMasterChg>
      <pc:sldMasterChg chg="modSp modSldLayout">
        <pc:chgData name="Sveta Milusheva" userId="4714dae9-ed12-46d1-8931-6789fdcfd003" providerId="ADAL" clId="{01870C89-9699-4954-8C11-6740776160E5}" dt="2019-01-28T17:14:11.806" v="70" actId="1076"/>
        <pc:sldMasterMkLst>
          <pc:docMk/>
          <pc:sldMasterMk cId="3878036293" sldId="2147483675"/>
        </pc:sldMasterMkLst>
        <pc:picChg chg="mod">
          <ac:chgData name="Sveta Milusheva" userId="4714dae9-ed12-46d1-8931-6789fdcfd003" providerId="ADAL" clId="{01870C89-9699-4954-8C11-6740776160E5}" dt="2019-01-28T17:14:11.806" v="70" actId="1076"/>
          <ac:picMkLst>
            <pc:docMk/>
            <pc:sldMasterMk cId="3878036293" sldId="2147483675"/>
            <ac:picMk id="11" creationId="{1E4912CC-8346-458A-B03F-0B04102A920A}"/>
          </ac:picMkLst>
        </pc:picChg>
        <pc:sldLayoutChg chg="addSp modSp">
          <pc:chgData name="Sveta Milusheva" userId="4714dae9-ed12-46d1-8931-6789fdcfd003" providerId="ADAL" clId="{01870C89-9699-4954-8C11-6740776160E5}" dt="2019-01-28T17:13:18.917" v="69" actId="1076"/>
          <pc:sldLayoutMkLst>
            <pc:docMk/>
            <pc:sldMasterMk cId="3878036293" sldId="2147483675"/>
            <pc:sldLayoutMk cId="348784880" sldId="2147483676"/>
          </pc:sldLayoutMkLst>
          <pc:spChg chg="add mod">
            <ac:chgData name="Sveta Milusheva" userId="4714dae9-ed12-46d1-8931-6789fdcfd003" providerId="ADAL" clId="{01870C89-9699-4954-8C11-6740776160E5}" dt="2019-01-28T17:13:10.494" v="68" actId="1076"/>
            <ac:spMkLst>
              <pc:docMk/>
              <pc:sldMasterMk cId="3878036293" sldId="2147483675"/>
              <pc:sldLayoutMk cId="348784880" sldId="2147483676"/>
              <ac:spMk id="9" creationId="{13AA6715-FF04-4767-83E5-4A49F485F0CB}"/>
            </ac:spMkLst>
          </pc:spChg>
          <pc:spChg chg="add mod">
            <ac:chgData name="Sveta Milusheva" userId="4714dae9-ed12-46d1-8931-6789fdcfd003" providerId="ADAL" clId="{01870C89-9699-4954-8C11-6740776160E5}" dt="2019-01-28T17:13:18.917" v="69" actId="1076"/>
            <ac:spMkLst>
              <pc:docMk/>
              <pc:sldMasterMk cId="3878036293" sldId="2147483675"/>
              <pc:sldLayoutMk cId="348784880" sldId="2147483676"/>
              <ac:spMk id="10" creationId="{A2ECA669-CF4E-43AA-87DE-04E26079C1A4}"/>
            </ac:spMkLst>
          </pc:spChg>
          <pc:picChg chg="mod">
            <ac:chgData name="Sveta Milusheva" userId="4714dae9-ed12-46d1-8931-6789fdcfd003" providerId="ADAL" clId="{01870C89-9699-4954-8C11-6740776160E5}" dt="2019-01-28T17:12:58.691" v="66" actId="1076"/>
            <ac:picMkLst>
              <pc:docMk/>
              <pc:sldMasterMk cId="3878036293" sldId="2147483675"/>
              <pc:sldLayoutMk cId="348784880" sldId="2147483676"/>
              <ac:picMk id="8" creationId="{A1A387C2-726E-40F3-B2E7-02EA69ABC925}"/>
            </ac:picMkLst>
          </pc:picChg>
        </pc:sldLayoutChg>
        <pc:sldLayoutChg chg="modSp">
          <pc:chgData name="Sveta Milusheva" userId="4714dae9-ed12-46d1-8931-6789fdcfd003" providerId="ADAL" clId="{01870C89-9699-4954-8C11-6740776160E5}" dt="2019-01-28T17:11:26.639" v="56" actId="14100"/>
          <pc:sldLayoutMkLst>
            <pc:docMk/>
            <pc:sldMasterMk cId="3878036293" sldId="2147483675"/>
            <pc:sldLayoutMk cId="2513525609" sldId="2147483677"/>
          </pc:sldLayoutMkLst>
          <pc:spChg chg="mod">
            <ac:chgData name="Sveta Milusheva" userId="4714dae9-ed12-46d1-8931-6789fdcfd003" providerId="ADAL" clId="{01870C89-9699-4954-8C11-6740776160E5}" dt="2019-01-28T17:11:20.186" v="55" actId="1076"/>
            <ac:spMkLst>
              <pc:docMk/>
              <pc:sldMasterMk cId="3878036293" sldId="2147483675"/>
              <pc:sldLayoutMk cId="2513525609" sldId="2147483677"/>
              <ac:spMk id="2" creationId="{00000000-0000-0000-0000-000000000000}"/>
            </ac:spMkLst>
          </pc:spChg>
          <pc:spChg chg="mod">
            <ac:chgData name="Sveta Milusheva" userId="4714dae9-ed12-46d1-8931-6789fdcfd003" providerId="ADAL" clId="{01870C89-9699-4954-8C11-6740776160E5}" dt="2019-01-28T17:11:26.639" v="56" actId="14100"/>
            <ac:spMkLst>
              <pc:docMk/>
              <pc:sldMasterMk cId="3878036293" sldId="2147483675"/>
              <pc:sldLayoutMk cId="2513525609" sldId="2147483677"/>
              <ac:spMk id="3" creationId="{00000000-0000-0000-0000-000000000000}"/>
            </ac:spMkLst>
          </pc:spChg>
        </pc:sldLayoutChg>
        <pc:sldLayoutChg chg="modSp">
          <pc:chgData name="Sveta Milusheva" userId="4714dae9-ed12-46d1-8931-6789fdcfd003" providerId="ADAL" clId="{01870C89-9699-4954-8C11-6740776160E5}" dt="2019-01-28T17:11:11.288" v="54" actId="1076"/>
          <pc:sldLayoutMkLst>
            <pc:docMk/>
            <pc:sldMasterMk cId="3878036293" sldId="2147483675"/>
            <pc:sldLayoutMk cId="2549445024" sldId="2147483679"/>
          </pc:sldLayoutMkLst>
          <pc:spChg chg="mod">
            <ac:chgData name="Sveta Milusheva" userId="4714dae9-ed12-46d1-8931-6789fdcfd003" providerId="ADAL" clId="{01870C89-9699-4954-8C11-6740776160E5}" dt="2019-01-28T17:11:11.288" v="54" actId="1076"/>
            <ac:spMkLst>
              <pc:docMk/>
              <pc:sldMasterMk cId="3878036293" sldId="2147483675"/>
              <pc:sldLayoutMk cId="2549445024" sldId="2147483679"/>
              <ac:spMk id="2" creationId="{00000000-0000-0000-0000-000000000000}"/>
            </ac:spMkLst>
          </pc:spChg>
        </pc:sldLayoutChg>
        <pc:sldLayoutChg chg="modSp">
          <pc:chgData name="Sveta Milusheva" userId="4714dae9-ed12-46d1-8931-6789fdcfd003" providerId="ADAL" clId="{01870C89-9699-4954-8C11-6740776160E5}" dt="2019-01-28T17:11:06.527" v="53" actId="14100"/>
          <pc:sldLayoutMkLst>
            <pc:docMk/>
            <pc:sldMasterMk cId="3878036293" sldId="2147483675"/>
            <pc:sldLayoutMk cId="3083384419" sldId="2147483680"/>
          </pc:sldLayoutMkLst>
          <pc:spChg chg="mod">
            <ac:chgData name="Sveta Milusheva" userId="4714dae9-ed12-46d1-8931-6789fdcfd003" providerId="ADAL" clId="{01870C89-9699-4954-8C11-6740776160E5}" dt="2019-01-28T17:11:06.527" v="53" actId="14100"/>
            <ac:spMkLst>
              <pc:docMk/>
              <pc:sldMasterMk cId="3878036293" sldId="2147483675"/>
              <pc:sldLayoutMk cId="3083384419" sldId="2147483680"/>
              <ac:spMk id="2" creationId="{00000000-0000-0000-0000-000000000000}"/>
            </ac:spMkLst>
          </pc:spChg>
        </pc:sldLayoutChg>
        <pc:sldLayoutChg chg="modSp">
          <pc:chgData name="Sveta Milusheva" userId="4714dae9-ed12-46d1-8931-6789fdcfd003" providerId="ADAL" clId="{01870C89-9699-4954-8C11-6740776160E5}" dt="2019-01-28T17:10:55.460" v="51" actId="14100"/>
          <pc:sldLayoutMkLst>
            <pc:docMk/>
            <pc:sldMasterMk cId="3878036293" sldId="2147483675"/>
            <pc:sldLayoutMk cId="1113379064" sldId="2147483681"/>
          </pc:sldLayoutMkLst>
          <pc:spChg chg="mod">
            <ac:chgData name="Sveta Milusheva" userId="4714dae9-ed12-46d1-8931-6789fdcfd003" providerId="ADAL" clId="{01870C89-9699-4954-8C11-6740776160E5}" dt="2019-01-28T17:10:55.460" v="51" actId="14100"/>
            <ac:spMkLst>
              <pc:docMk/>
              <pc:sldMasterMk cId="3878036293" sldId="2147483675"/>
              <pc:sldLayoutMk cId="1113379064" sldId="2147483681"/>
              <ac:spMk id="2" creationId="{00000000-0000-0000-0000-000000000000}"/>
            </ac:spMkLst>
          </pc:spChg>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mail01.tinyletterapp.com/dimeweekly/dime-analytics-weekly-5-22-rt2-applications-open-education-and-inequality-spatial-data-in-r-and-more/11669313-github.com/worldbank/stata?c=fbc87497-1a23-4fc6-8bcd-3ee7b10ecad9" TargetMode="External"/><Relationship Id="rId7" Type="http://schemas.openxmlformats.org/officeDocument/2006/relationships/image" Target="../media/image26.jpg"/><Relationship Id="rId2" Type="http://schemas.openxmlformats.org/officeDocument/2006/relationships/hyperlink" Target="http://mail01.tinyletterapp.com/dimeweekly/dime-analytics-weekly-5-22-rt2-applications-open-education-and-inequality-spatial-data-in-r-and-more/11669309-worldbank.github.io/ietoolkit/?c=fbc87497-1a23-4fc6-8bcd-3ee7b10ecad9" TargetMode="External"/><Relationship Id="rId1" Type="http://schemas.openxmlformats.org/officeDocument/2006/relationships/hyperlink" Target="http://mail01.tinyletterapp.com/dimeweekly/dime-analytics-weekly-5-22-rt2-applications-open-education-and-inequality-spatial-data-in-r-and-more/11669305-github.com/worldbank/dimewiki/wiki?c=fbc87497-1a23-4fc6-8bcd-3ee7b10ecad9" TargetMode="Externa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mail01.tinyletterapp.com/dimeweekly/dime-analytics-weekly-5-22-rt2-applications-open-education-and-inequality-spatial-data-in-r-and-more/11669305-github.com/worldbank/dimewiki/wiki?c=fbc87497-1a23-4fc6-8bcd-3ee7b10ecad9" TargetMode="External"/><Relationship Id="rId7" Type="http://schemas.openxmlformats.org/officeDocument/2006/relationships/image" Target="../media/image26.jp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5.png"/><Relationship Id="rId5" Type="http://schemas.openxmlformats.org/officeDocument/2006/relationships/hyperlink" Target="http://mail01.tinyletterapp.com/dimeweekly/dime-analytics-weekly-5-22-rt2-applications-open-education-and-inequality-spatial-data-in-r-and-more/11669313-github.com/worldbank/stata?c=fbc87497-1a23-4fc6-8bcd-3ee7b10ecad9" TargetMode="External"/><Relationship Id="rId4" Type="http://schemas.openxmlformats.org/officeDocument/2006/relationships/hyperlink" Target="http://mail01.tinyletterapp.com/dimeweekly/dime-analytics-weekly-5-22-rt2-applications-open-education-and-inequality-spatial-data-in-r-and-more/11669309-worldbank.github.io/ietoolkit/?c=fbc87497-1a23-4fc6-8bcd-3ee7b10ecad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E476DC-2A7F-4C39-9E45-3E492D33A61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47F6EBAB-44B1-4A92-B991-04739C7B9502}">
      <dgm:prSet phldrT="[Text]" custT="1"/>
      <dgm:spPr/>
      <dgm:t>
        <a:bodyPr/>
        <a:lstStyle/>
        <a:p>
          <a:r>
            <a:rPr lang="fr-FR" sz="1600" dirty="0" smtClean="0"/>
            <a:t>Avant le</a:t>
          </a:r>
        </a:p>
        <a:p>
          <a:r>
            <a:rPr lang="fr-FR" sz="1600" dirty="0" smtClean="0"/>
            <a:t>programme</a:t>
          </a:r>
          <a:endParaRPr lang="de-DE" sz="1600" dirty="0"/>
        </a:p>
      </dgm:t>
    </dgm:pt>
    <dgm:pt modelId="{1ED49DC2-7900-4575-93DE-8AEBD0361D8F}" type="parTrans" cxnId="{88395187-8BB6-4B88-8E72-986EF24AECA0}">
      <dgm:prSet/>
      <dgm:spPr/>
      <dgm:t>
        <a:bodyPr/>
        <a:lstStyle/>
        <a:p>
          <a:endParaRPr lang="de-DE"/>
        </a:p>
      </dgm:t>
    </dgm:pt>
    <dgm:pt modelId="{057A71A0-95E2-49D6-BAD8-5FDC9524071B}" type="sibTrans" cxnId="{88395187-8BB6-4B88-8E72-986EF24AECA0}">
      <dgm:prSet/>
      <dgm:spPr/>
      <dgm:t>
        <a:bodyPr/>
        <a:lstStyle/>
        <a:p>
          <a:endParaRPr lang="de-DE"/>
        </a:p>
      </dgm:t>
    </dgm:pt>
    <dgm:pt modelId="{15E217AB-64C8-4CF3-B355-13B0A2518EDC}">
      <dgm:prSet phldrT="[Text]" custT="1"/>
      <dgm:spPr/>
      <dgm:t>
        <a:bodyPr/>
        <a:lstStyle/>
        <a:p>
          <a:pPr marL="228600" lvl="1" indent="0" defTabSz="889000">
            <a:lnSpc>
              <a:spcPct val="90000"/>
            </a:lnSpc>
            <a:spcBef>
              <a:spcPct val="0"/>
            </a:spcBef>
            <a:spcAft>
              <a:spcPct val="15000"/>
            </a:spcAft>
            <a:buNone/>
          </a:pPr>
          <a:endParaRPr lang="de-DE" sz="2000" dirty="0"/>
        </a:p>
      </dgm:t>
    </dgm:pt>
    <dgm:pt modelId="{2F11EF4B-36F2-479B-B38C-2EC1506A2E30}" type="parTrans" cxnId="{9B0F96DE-65CA-4CA0-927C-639E228AED4B}">
      <dgm:prSet/>
      <dgm:spPr/>
      <dgm:t>
        <a:bodyPr/>
        <a:lstStyle/>
        <a:p>
          <a:endParaRPr lang="de-DE"/>
        </a:p>
      </dgm:t>
    </dgm:pt>
    <dgm:pt modelId="{D5EEC361-3ED6-4238-9F60-21FFA9F294A2}" type="sibTrans" cxnId="{9B0F96DE-65CA-4CA0-927C-639E228AED4B}">
      <dgm:prSet/>
      <dgm:spPr/>
      <dgm:t>
        <a:bodyPr/>
        <a:lstStyle/>
        <a:p>
          <a:endParaRPr lang="de-DE"/>
        </a:p>
      </dgm:t>
    </dgm:pt>
    <dgm:pt modelId="{0F2BE036-CE25-4B15-B59A-02430E3ED891}">
      <dgm:prSet phldrT="[Text]" custT="1"/>
      <dgm:spPr/>
      <dgm:t>
        <a:bodyPr/>
        <a:lstStyle/>
        <a:p>
          <a:r>
            <a:rPr lang="fr-FR" sz="1600" dirty="0" smtClean="0"/>
            <a:t>2 ans &gt; début du programme</a:t>
          </a:r>
          <a:endParaRPr lang="de-DE" sz="1600" dirty="0"/>
        </a:p>
      </dgm:t>
    </dgm:pt>
    <dgm:pt modelId="{7D8BFF2F-4DE1-48EE-931D-D5AA6143FB64}" type="parTrans" cxnId="{B6027737-F7EE-4E1F-BFBA-26EBB4F42965}">
      <dgm:prSet/>
      <dgm:spPr/>
      <dgm:t>
        <a:bodyPr/>
        <a:lstStyle/>
        <a:p>
          <a:endParaRPr lang="de-DE"/>
        </a:p>
      </dgm:t>
    </dgm:pt>
    <dgm:pt modelId="{A84BB5E7-BAC5-4707-B02D-F2395E44F6FE}" type="sibTrans" cxnId="{B6027737-F7EE-4E1F-BFBA-26EBB4F42965}">
      <dgm:prSet/>
      <dgm:spPr/>
      <dgm:t>
        <a:bodyPr/>
        <a:lstStyle/>
        <a:p>
          <a:endParaRPr lang="de-DE"/>
        </a:p>
      </dgm:t>
    </dgm:pt>
    <dgm:pt modelId="{4F77EB77-1D05-456D-BF80-A1AB7A0665D4}">
      <dgm:prSet phldrT="[Text]" custT="1"/>
      <dgm:spPr/>
      <dgm:t>
        <a:bodyPr/>
        <a:lstStyle/>
        <a:p>
          <a:r>
            <a:rPr lang="fr-FR" sz="2000" dirty="0" smtClean="0"/>
            <a:t>Seconde collecte de données (santé </a:t>
          </a:r>
          <a:r>
            <a:rPr lang="fr-FR" sz="2000" dirty="0" smtClean="0"/>
            <a:t>+ </a:t>
          </a:r>
          <a:r>
            <a:rPr lang="fr-FR" sz="2000" dirty="0" smtClean="0"/>
            <a:t>indicateurs de processus)</a:t>
          </a:r>
          <a:endParaRPr lang="de-DE" sz="2000" dirty="0"/>
        </a:p>
      </dgm:t>
    </dgm:pt>
    <dgm:pt modelId="{46E8E327-9848-470F-A831-0585CF55C866}" type="parTrans" cxnId="{8A6C4672-6086-44D4-AF93-F0C23716DD8E}">
      <dgm:prSet/>
      <dgm:spPr/>
      <dgm:t>
        <a:bodyPr/>
        <a:lstStyle/>
        <a:p>
          <a:endParaRPr lang="de-DE"/>
        </a:p>
      </dgm:t>
    </dgm:pt>
    <dgm:pt modelId="{F9B7B187-3949-4CC5-8A5C-B7D8BF5BC717}" type="sibTrans" cxnId="{8A6C4672-6086-44D4-AF93-F0C23716DD8E}">
      <dgm:prSet/>
      <dgm:spPr/>
      <dgm:t>
        <a:bodyPr/>
        <a:lstStyle/>
        <a:p>
          <a:endParaRPr lang="de-DE"/>
        </a:p>
      </dgm:t>
    </dgm:pt>
    <dgm:pt modelId="{67E47107-5EE1-4AD8-A16A-4C998A24B313}">
      <dgm:prSet phldrT="[Text]" custT="1"/>
      <dgm:spPr/>
      <dgm:t>
        <a:bodyPr/>
        <a:lstStyle/>
        <a:p>
          <a:r>
            <a:rPr lang="de-DE" sz="1600" dirty="0" err="1" smtClean="0"/>
            <a:t>Après</a:t>
          </a:r>
          <a:r>
            <a:rPr lang="de-DE" sz="1600" dirty="0" smtClean="0"/>
            <a:t> </a:t>
          </a:r>
          <a:r>
            <a:rPr lang="de-DE" sz="1600" dirty="0" err="1" smtClean="0"/>
            <a:t>l‘évaluation</a:t>
          </a:r>
          <a:endParaRPr lang="de-DE" sz="1600" dirty="0"/>
        </a:p>
      </dgm:t>
    </dgm:pt>
    <dgm:pt modelId="{43B2E628-7954-4BF1-B896-CA3144CCFFD3}" type="parTrans" cxnId="{685355A0-B801-4674-AB32-DA9C218E9816}">
      <dgm:prSet/>
      <dgm:spPr/>
      <dgm:t>
        <a:bodyPr/>
        <a:lstStyle/>
        <a:p>
          <a:endParaRPr lang="de-DE"/>
        </a:p>
      </dgm:t>
    </dgm:pt>
    <dgm:pt modelId="{3FACBE92-AB07-49F1-8D8E-8E180D6E5BDB}" type="sibTrans" cxnId="{685355A0-B801-4674-AB32-DA9C218E9816}">
      <dgm:prSet/>
      <dgm:spPr/>
      <dgm:t>
        <a:bodyPr/>
        <a:lstStyle/>
        <a:p>
          <a:endParaRPr lang="de-DE"/>
        </a:p>
      </dgm:t>
    </dgm:pt>
    <dgm:pt modelId="{041447D3-6F87-479D-9CEA-F0E3667DFB6B}">
      <dgm:prSet phldrT="[Text]" custT="1"/>
      <dgm:spPr/>
      <dgm:t>
        <a:bodyPr/>
        <a:lstStyle/>
        <a:p>
          <a:pPr marL="273050" marR="0" lvl="0" indent="-273050" defTabSz="914400" eaLnBrk="1" fontAlgn="auto" latinLnBrk="0" hangingPunct="1">
            <a:lnSpc>
              <a:spcPct val="100000"/>
            </a:lnSpc>
            <a:spcBef>
              <a:spcPts val="0"/>
            </a:spcBef>
            <a:spcAft>
              <a:spcPts val="0"/>
            </a:spcAft>
            <a:buClrTx/>
            <a:buSzTx/>
            <a:buFontTx/>
            <a:buNone/>
            <a:tabLst/>
            <a:defRPr/>
          </a:pPr>
          <a:r>
            <a:rPr lang="fr-FR" sz="2000" dirty="0" smtClean="0"/>
            <a:t>Collecte de données de </a:t>
          </a:r>
          <a:r>
            <a:rPr lang="fr-FR" sz="2000" dirty="0" smtClean="0"/>
            <a:t>référence</a:t>
          </a:r>
          <a:endParaRPr lang="de-DE" sz="2000" dirty="0"/>
        </a:p>
      </dgm:t>
    </dgm:pt>
    <dgm:pt modelId="{DDD457F9-8AC6-4E00-9DD7-27CAC4F9A08E}" type="parTrans" cxnId="{97078761-F430-46EF-9DF8-7B4F3B568243}">
      <dgm:prSet/>
      <dgm:spPr/>
      <dgm:t>
        <a:bodyPr/>
        <a:lstStyle/>
        <a:p>
          <a:endParaRPr lang="de-DE"/>
        </a:p>
      </dgm:t>
    </dgm:pt>
    <dgm:pt modelId="{6D9B1567-C840-4D13-BA65-85FC4C743D7E}" type="sibTrans" cxnId="{97078761-F430-46EF-9DF8-7B4F3B568243}">
      <dgm:prSet/>
      <dgm:spPr/>
      <dgm:t>
        <a:bodyPr/>
        <a:lstStyle/>
        <a:p>
          <a:endParaRPr lang="de-DE"/>
        </a:p>
      </dgm:t>
    </dgm:pt>
    <dgm:pt modelId="{F868356A-1917-426C-9590-CCD82F6E07FF}">
      <dgm:prSet phldrT="[Text]" custT="1"/>
      <dgm:spPr/>
      <dgm:t>
        <a:bodyPr/>
        <a:lstStyle/>
        <a:p>
          <a:pPr marL="114300" lvl="1" indent="0" defTabSz="533400">
            <a:lnSpc>
              <a:spcPct val="90000"/>
            </a:lnSpc>
            <a:spcBef>
              <a:spcPct val="0"/>
            </a:spcBef>
            <a:spcAft>
              <a:spcPct val="15000"/>
            </a:spcAft>
            <a:buNone/>
          </a:pPr>
          <a:r>
            <a:rPr lang="de-DE" sz="1700" dirty="0" smtClean="0"/>
            <a:t>Adapter le </a:t>
          </a:r>
          <a:r>
            <a:rPr lang="de-DE" sz="1700" dirty="0" err="1" smtClean="0"/>
            <a:t>programme</a:t>
          </a:r>
          <a:r>
            <a:rPr lang="de-DE" sz="1700" dirty="0" smtClean="0"/>
            <a:t>:</a:t>
          </a:r>
          <a:endParaRPr lang="de-DE" sz="1700" dirty="0"/>
        </a:p>
      </dgm:t>
    </dgm:pt>
    <dgm:pt modelId="{1B4B63A6-FA4C-4E32-909B-CFE1D0EBBAEA}" type="parTrans" cxnId="{89C31507-E76B-4FD6-9E0B-BEB24F6B0797}">
      <dgm:prSet/>
      <dgm:spPr/>
      <dgm:t>
        <a:bodyPr/>
        <a:lstStyle/>
        <a:p>
          <a:endParaRPr lang="de-DE"/>
        </a:p>
      </dgm:t>
    </dgm:pt>
    <dgm:pt modelId="{FC23CCCC-222D-47A5-B65D-0FFE06D46CC3}" type="sibTrans" cxnId="{89C31507-E76B-4FD6-9E0B-BEB24F6B0797}">
      <dgm:prSet/>
      <dgm:spPr/>
      <dgm:t>
        <a:bodyPr/>
        <a:lstStyle/>
        <a:p>
          <a:endParaRPr lang="de-DE"/>
        </a:p>
      </dgm:t>
    </dgm:pt>
    <dgm:pt modelId="{B039F9E3-21FA-418D-97E9-DDEB3FCEA57F}">
      <dgm:prSet custT="1"/>
      <dgm:spPr/>
      <dgm:t>
        <a:bodyPr/>
        <a:lstStyle/>
        <a:p>
          <a:pPr marL="1800225" indent="-101600"/>
          <a:r>
            <a:rPr lang="fr-FR" sz="1700" dirty="0" smtClean="0"/>
            <a:t> Eliminer les obstacles d’accès (participation + </a:t>
          </a:r>
          <a:r>
            <a:rPr lang="de-DE" sz="1700" dirty="0" err="1" smtClean="0"/>
            <a:t>livraison</a:t>
          </a:r>
          <a:r>
            <a:rPr lang="de-DE" sz="1700" dirty="0" smtClean="0"/>
            <a:t> du </a:t>
          </a:r>
          <a:r>
            <a:rPr lang="de-DE" sz="1700" dirty="0" err="1" smtClean="0"/>
            <a:t>transfert</a:t>
          </a:r>
          <a:r>
            <a:rPr lang="de-DE" sz="1700" dirty="0" smtClean="0"/>
            <a:t> </a:t>
          </a:r>
          <a:r>
            <a:rPr lang="de-DE" sz="1700" dirty="0" err="1" smtClean="0"/>
            <a:t>sans</a:t>
          </a:r>
          <a:r>
            <a:rPr lang="de-DE" sz="1700" dirty="0" smtClean="0"/>
            <a:t> </a:t>
          </a:r>
          <a:r>
            <a:rPr lang="de-DE" sz="1700" dirty="0" err="1" smtClean="0"/>
            <a:t>tarder</a:t>
          </a:r>
          <a:r>
            <a:rPr lang="de-DE" sz="1700" dirty="0" smtClean="0"/>
            <a:t>)</a:t>
          </a:r>
          <a:endParaRPr lang="de-DE" sz="1700" dirty="0"/>
        </a:p>
      </dgm:t>
    </dgm:pt>
    <dgm:pt modelId="{5062E131-6AB3-4445-900E-F7D531F48548}" type="sibTrans" cxnId="{2DBE0D24-DD7E-458C-8BC7-615E15DB925C}">
      <dgm:prSet/>
      <dgm:spPr/>
      <dgm:t>
        <a:bodyPr/>
        <a:lstStyle/>
        <a:p>
          <a:endParaRPr lang="de-DE"/>
        </a:p>
      </dgm:t>
    </dgm:pt>
    <dgm:pt modelId="{94042787-F1ED-4D47-AFB8-AB992303042C}" type="parTrans" cxnId="{2DBE0D24-DD7E-458C-8BC7-615E15DB925C}">
      <dgm:prSet/>
      <dgm:spPr/>
      <dgm:t>
        <a:bodyPr/>
        <a:lstStyle/>
        <a:p>
          <a:endParaRPr lang="de-DE"/>
        </a:p>
      </dgm:t>
    </dgm:pt>
    <dgm:pt modelId="{B921EF94-DF44-42D3-B267-C4E8268E356F}">
      <dgm:prSet phldrT="[Text]" custT="1"/>
      <dgm:spPr/>
      <dgm:t>
        <a:bodyPr/>
        <a:lstStyle/>
        <a:p>
          <a:pPr marL="1800225" marR="0" lvl="0" indent="-101600" defTabSz="914400" eaLnBrk="1" fontAlgn="auto" latinLnBrk="0" hangingPunct="1">
            <a:lnSpc>
              <a:spcPct val="100000"/>
            </a:lnSpc>
            <a:spcBef>
              <a:spcPts val="0"/>
            </a:spcBef>
            <a:spcAft>
              <a:spcPts val="0"/>
            </a:spcAft>
            <a:buClrTx/>
            <a:buSzTx/>
            <a:buFontTx/>
            <a:buNone/>
            <a:tabLst/>
            <a:defRPr/>
          </a:pPr>
          <a:r>
            <a:rPr lang="fr-FR" sz="1700" dirty="0" smtClean="0"/>
            <a:t> choisir la façon la plus efficace d'exécuter le programme (sans conditions/d’autres conditions?</a:t>
          </a:r>
          <a:r>
            <a:rPr lang="de-DE" sz="1700" dirty="0" smtClean="0"/>
            <a:t> </a:t>
          </a:r>
          <a:r>
            <a:rPr lang="de-DE" sz="1700" dirty="0" smtClean="0"/>
            <a:t>…</a:t>
          </a:r>
          <a:endParaRPr lang="de-DE" sz="1700" dirty="0" smtClean="0"/>
        </a:p>
      </dgm:t>
    </dgm:pt>
    <dgm:pt modelId="{018AA864-1AD2-451D-9843-945A43AA84B3}" type="sibTrans" cxnId="{95E96C0C-8C90-49E9-A8B1-9F2FF1D4BBD7}">
      <dgm:prSet/>
      <dgm:spPr/>
      <dgm:t>
        <a:bodyPr/>
        <a:lstStyle/>
        <a:p>
          <a:endParaRPr lang="de-DE"/>
        </a:p>
      </dgm:t>
    </dgm:pt>
    <dgm:pt modelId="{AA7F3632-92EB-4D33-A7FC-3F36E371F30A}" type="parTrans" cxnId="{95E96C0C-8C90-49E9-A8B1-9F2FF1D4BBD7}">
      <dgm:prSet/>
      <dgm:spPr/>
      <dgm:t>
        <a:bodyPr/>
        <a:lstStyle/>
        <a:p>
          <a:endParaRPr lang="de-DE"/>
        </a:p>
      </dgm:t>
    </dgm:pt>
    <dgm:pt modelId="{02D304C5-F9C6-4E52-B550-171981A08324}">
      <dgm:prSet phldrT="[Text]" custT="1"/>
      <dgm:spPr/>
      <dgm:t>
        <a:bodyPr/>
        <a:lstStyle/>
        <a:p>
          <a:pPr marL="273050" marR="0" lvl="0" indent="-273050" defTabSz="914400" eaLnBrk="1" fontAlgn="auto" latinLnBrk="0" hangingPunct="1">
            <a:lnSpc>
              <a:spcPct val="100000"/>
            </a:lnSpc>
            <a:spcBef>
              <a:spcPts val="0"/>
            </a:spcBef>
            <a:spcAft>
              <a:spcPts val="0"/>
            </a:spcAft>
            <a:buClrTx/>
            <a:buSzTx/>
            <a:buFontTx/>
            <a:buNone/>
            <a:tabLst/>
            <a:defRPr/>
          </a:pPr>
          <a:r>
            <a:rPr lang="fr-FR" sz="2000" dirty="0" smtClean="0"/>
            <a:t>Assignation aléatoire des districts à des groupes de traitement et au groupe de contrôle</a:t>
          </a:r>
          <a:endParaRPr lang="de-DE" sz="2000" dirty="0" smtClean="0"/>
        </a:p>
        <a:p>
          <a:pPr marL="273050" marR="0" lvl="0" indent="-273050" defTabSz="914400" eaLnBrk="1" fontAlgn="auto" latinLnBrk="0" hangingPunct="1">
            <a:lnSpc>
              <a:spcPct val="100000"/>
            </a:lnSpc>
            <a:spcBef>
              <a:spcPts val="0"/>
            </a:spcBef>
            <a:spcAft>
              <a:spcPts val="0"/>
            </a:spcAft>
            <a:buClrTx/>
            <a:buSzTx/>
            <a:buFontTx/>
            <a:buNone/>
            <a:tabLst/>
            <a:defRPr/>
          </a:pPr>
          <a:endParaRPr lang="de-DE" sz="2000" dirty="0"/>
        </a:p>
      </dgm:t>
    </dgm:pt>
    <dgm:pt modelId="{7DD17D37-F769-4F91-9C9A-130DF4E70B84}" type="parTrans" cxnId="{484A5983-8469-4E77-9EE0-8693AF856FD7}">
      <dgm:prSet/>
      <dgm:spPr/>
    </dgm:pt>
    <dgm:pt modelId="{46424BC5-8FD2-47B9-9320-9B4233D14305}" type="sibTrans" cxnId="{484A5983-8469-4E77-9EE0-8693AF856FD7}">
      <dgm:prSet/>
      <dgm:spPr/>
    </dgm:pt>
    <dgm:pt modelId="{660BA432-3CE4-4597-80B3-C5CBDEE78DE2}" type="pres">
      <dgm:prSet presAssocID="{44E476DC-2A7F-4C39-9E45-3E492D33A614}" presName="linearFlow" presStyleCnt="0">
        <dgm:presLayoutVars>
          <dgm:dir/>
          <dgm:animLvl val="lvl"/>
          <dgm:resizeHandles val="exact"/>
        </dgm:presLayoutVars>
      </dgm:prSet>
      <dgm:spPr/>
      <dgm:t>
        <a:bodyPr/>
        <a:lstStyle/>
        <a:p>
          <a:endParaRPr lang="de-DE"/>
        </a:p>
      </dgm:t>
    </dgm:pt>
    <dgm:pt modelId="{C92E0E9E-1C70-45E9-A441-D1E8ADCDD5AE}" type="pres">
      <dgm:prSet presAssocID="{47F6EBAB-44B1-4A92-B991-04739C7B9502}" presName="composite" presStyleCnt="0"/>
      <dgm:spPr/>
    </dgm:pt>
    <dgm:pt modelId="{28FBDAE5-3BE4-4F70-BDB5-32488AE10743}" type="pres">
      <dgm:prSet presAssocID="{47F6EBAB-44B1-4A92-B991-04739C7B9502}" presName="parentText" presStyleLbl="alignNode1" presStyleIdx="0" presStyleCnt="3">
        <dgm:presLayoutVars>
          <dgm:chMax val="1"/>
          <dgm:bulletEnabled val="1"/>
        </dgm:presLayoutVars>
      </dgm:prSet>
      <dgm:spPr/>
      <dgm:t>
        <a:bodyPr/>
        <a:lstStyle/>
        <a:p>
          <a:endParaRPr lang="de-DE"/>
        </a:p>
      </dgm:t>
    </dgm:pt>
    <dgm:pt modelId="{B4D9BB1A-3F64-4D5B-BDD5-61E85410E8DA}" type="pres">
      <dgm:prSet presAssocID="{47F6EBAB-44B1-4A92-B991-04739C7B9502}" presName="descendantText" presStyleLbl="alignAcc1" presStyleIdx="0" presStyleCnt="3">
        <dgm:presLayoutVars>
          <dgm:bulletEnabled val="1"/>
        </dgm:presLayoutVars>
      </dgm:prSet>
      <dgm:spPr/>
      <dgm:t>
        <a:bodyPr/>
        <a:lstStyle/>
        <a:p>
          <a:endParaRPr lang="de-DE"/>
        </a:p>
      </dgm:t>
    </dgm:pt>
    <dgm:pt modelId="{16BB74AC-C6DE-456B-BCA0-60466074E30D}" type="pres">
      <dgm:prSet presAssocID="{057A71A0-95E2-49D6-BAD8-5FDC9524071B}" presName="sp" presStyleCnt="0"/>
      <dgm:spPr/>
    </dgm:pt>
    <dgm:pt modelId="{DE05DBE3-5515-4187-A68B-4C7272F7F610}" type="pres">
      <dgm:prSet presAssocID="{0F2BE036-CE25-4B15-B59A-02430E3ED891}" presName="composite" presStyleCnt="0"/>
      <dgm:spPr/>
    </dgm:pt>
    <dgm:pt modelId="{453BF943-9935-4B35-B2E1-6A5587780F89}" type="pres">
      <dgm:prSet presAssocID="{0F2BE036-CE25-4B15-B59A-02430E3ED891}" presName="parentText" presStyleLbl="alignNode1" presStyleIdx="1" presStyleCnt="3" custLinFactNeighborY="-10229">
        <dgm:presLayoutVars>
          <dgm:chMax val="1"/>
          <dgm:bulletEnabled val="1"/>
        </dgm:presLayoutVars>
      </dgm:prSet>
      <dgm:spPr/>
      <dgm:t>
        <a:bodyPr/>
        <a:lstStyle/>
        <a:p>
          <a:endParaRPr lang="de-DE"/>
        </a:p>
      </dgm:t>
    </dgm:pt>
    <dgm:pt modelId="{109B1603-803E-4C6D-A51D-7CAEB3B43C79}" type="pres">
      <dgm:prSet presAssocID="{0F2BE036-CE25-4B15-B59A-02430E3ED891}" presName="descendantText" presStyleLbl="alignAcc1" presStyleIdx="1" presStyleCnt="3" custLinFactNeighborX="0" custLinFactNeighborY="-9546">
        <dgm:presLayoutVars>
          <dgm:bulletEnabled val="1"/>
        </dgm:presLayoutVars>
      </dgm:prSet>
      <dgm:spPr/>
      <dgm:t>
        <a:bodyPr/>
        <a:lstStyle/>
        <a:p>
          <a:endParaRPr lang="de-DE"/>
        </a:p>
      </dgm:t>
    </dgm:pt>
    <dgm:pt modelId="{50AA6375-DF82-45E3-93F2-329C10865FBD}" type="pres">
      <dgm:prSet presAssocID="{A84BB5E7-BAC5-4707-B02D-F2395E44F6FE}" presName="sp" presStyleCnt="0"/>
      <dgm:spPr/>
    </dgm:pt>
    <dgm:pt modelId="{AF3C4406-A81D-45AA-A72C-5B71C7FD5C2D}" type="pres">
      <dgm:prSet presAssocID="{67E47107-5EE1-4AD8-A16A-4C998A24B313}" presName="composite" presStyleCnt="0"/>
      <dgm:spPr/>
    </dgm:pt>
    <dgm:pt modelId="{56B9B45D-5DFB-40A3-A586-F1CBA945607A}" type="pres">
      <dgm:prSet presAssocID="{67E47107-5EE1-4AD8-A16A-4C998A24B313}" presName="parentText" presStyleLbl="alignNode1" presStyleIdx="2" presStyleCnt="3" custLinFactNeighborX="0" custLinFactNeighborY="-18855">
        <dgm:presLayoutVars>
          <dgm:chMax val="1"/>
          <dgm:bulletEnabled val="1"/>
        </dgm:presLayoutVars>
      </dgm:prSet>
      <dgm:spPr/>
      <dgm:t>
        <a:bodyPr/>
        <a:lstStyle/>
        <a:p>
          <a:endParaRPr lang="de-DE"/>
        </a:p>
      </dgm:t>
    </dgm:pt>
    <dgm:pt modelId="{5F723981-2927-46A5-9B80-C490FF7EFEE2}" type="pres">
      <dgm:prSet presAssocID="{67E47107-5EE1-4AD8-A16A-4C998A24B313}" presName="descendantText" presStyleLbl="alignAcc1" presStyleIdx="2" presStyleCnt="3" custLinFactNeighborY="-30612">
        <dgm:presLayoutVars>
          <dgm:bulletEnabled val="1"/>
        </dgm:presLayoutVars>
      </dgm:prSet>
      <dgm:spPr/>
      <dgm:t>
        <a:bodyPr/>
        <a:lstStyle/>
        <a:p>
          <a:endParaRPr lang="de-DE"/>
        </a:p>
      </dgm:t>
    </dgm:pt>
  </dgm:ptLst>
  <dgm:cxnLst>
    <dgm:cxn modelId="{5EE3D941-5A4E-4BEF-A68D-37F57FCB0B34}" type="presOf" srcId="{0F2BE036-CE25-4B15-B59A-02430E3ED891}" destId="{453BF943-9935-4B35-B2E1-6A5587780F89}" srcOrd="0" destOrd="0" presId="urn:microsoft.com/office/officeart/2005/8/layout/chevron2"/>
    <dgm:cxn modelId="{469457E6-EA11-4506-9055-B2588BBFB6E7}" type="presOf" srcId="{041447D3-6F87-479D-9CEA-F0E3667DFB6B}" destId="{B4D9BB1A-3F64-4D5B-BDD5-61E85410E8DA}" srcOrd="0" destOrd="1" presId="urn:microsoft.com/office/officeart/2005/8/layout/chevron2"/>
    <dgm:cxn modelId="{B6027737-F7EE-4E1F-BFBA-26EBB4F42965}" srcId="{44E476DC-2A7F-4C39-9E45-3E492D33A614}" destId="{0F2BE036-CE25-4B15-B59A-02430E3ED891}" srcOrd="1" destOrd="0" parTransId="{7D8BFF2F-4DE1-48EE-931D-D5AA6143FB64}" sibTransId="{A84BB5E7-BAC5-4707-B02D-F2395E44F6FE}"/>
    <dgm:cxn modelId="{685355A0-B801-4674-AB32-DA9C218E9816}" srcId="{44E476DC-2A7F-4C39-9E45-3E492D33A614}" destId="{67E47107-5EE1-4AD8-A16A-4C998A24B313}" srcOrd="2" destOrd="0" parTransId="{43B2E628-7954-4BF1-B896-CA3144CCFFD3}" sibTransId="{3FACBE92-AB07-49F1-8D8E-8E180D6E5BDB}"/>
    <dgm:cxn modelId="{95E96C0C-8C90-49E9-A8B1-9F2FF1D4BBD7}" srcId="{67E47107-5EE1-4AD8-A16A-4C998A24B313}" destId="{B921EF94-DF44-42D3-B267-C4E8268E356F}" srcOrd="2" destOrd="0" parTransId="{AA7F3632-92EB-4D33-A7FC-3F36E371F30A}" sibTransId="{018AA864-1AD2-451D-9843-945A43AA84B3}"/>
    <dgm:cxn modelId="{6D18A4D2-95F6-4041-BB3E-3E6CB1BF44B0}" type="presOf" srcId="{F868356A-1917-426C-9590-CCD82F6E07FF}" destId="{5F723981-2927-46A5-9B80-C490FF7EFEE2}" srcOrd="0" destOrd="0" presId="urn:microsoft.com/office/officeart/2005/8/layout/chevron2"/>
    <dgm:cxn modelId="{0BD7A9DE-6AD5-4668-A285-5C38C99C983B}" type="presOf" srcId="{47F6EBAB-44B1-4A92-B991-04739C7B9502}" destId="{28FBDAE5-3BE4-4F70-BDB5-32488AE10743}" srcOrd="0" destOrd="0" presId="urn:microsoft.com/office/officeart/2005/8/layout/chevron2"/>
    <dgm:cxn modelId="{837BE729-F753-4363-80BF-DD5284CA4534}" type="presOf" srcId="{B921EF94-DF44-42D3-B267-C4E8268E356F}" destId="{5F723981-2927-46A5-9B80-C490FF7EFEE2}" srcOrd="0" destOrd="2" presId="urn:microsoft.com/office/officeart/2005/8/layout/chevron2"/>
    <dgm:cxn modelId="{4F82BE75-0027-4155-8A60-482C4CD9F66B}" type="presOf" srcId="{02D304C5-F9C6-4E52-B550-171981A08324}" destId="{B4D9BB1A-3F64-4D5B-BDD5-61E85410E8DA}" srcOrd="0" destOrd="2" presId="urn:microsoft.com/office/officeart/2005/8/layout/chevron2"/>
    <dgm:cxn modelId="{A5197963-8B3A-4518-986C-093FDD2B0828}" type="presOf" srcId="{B039F9E3-21FA-418D-97E9-DDEB3FCEA57F}" destId="{5F723981-2927-46A5-9B80-C490FF7EFEE2}" srcOrd="0" destOrd="1" presId="urn:microsoft.com/office/officeart/2005/8/layout/chevron2"/>
    <dgm:cxn modelId="{88395187-8BB6-4B88-8E72-986EF24AECA0}" srcId="{44E476DC-2A7F-4C39-9E45-3E492D33A614}" destId="{47F6EBAB-44B1-4A92-B991-04739C7B9502}" srcOrd="0" destOrd="0" parTransId="{1ED49DC2-7900-4575-93DE-8AEBD0361D8F}" sibTransId="{057A71A0-95E2-49D6-BAD8-5FDC9524071B}"/>
    <dgm:cxn modelId="{484A5983-8469-4E77-9EE0-8693AF856FD7}" srcId="{47F6EBAB-44B1-4A92-B991-04739C7B9502}" destId="{02D304C5-F9C6-4E52-B550-171981A08324}" srcOrd="2" destOrd="0" parTransId="{7DD17D37-F769-4F91-9C9A-130DF4E70B84}" sibTransId="{46424BC5-8FD2-47B9-9320-9B4233D14305}"/>
    <dgm:cxn modelId="{29641118-B324-45FC-86E0-6B81F26DF26B}" type="presOf" srcId="{15E217AB-64C8-4CF3-B355-13B0A2518EDC}" destId="{B4D9BB1A-3F64-4D5B-BDD5-61E85410E8DA}" srcOrd="0" destOrd="0" presId="urn:microsoft.com/office/officeart/2005/8/layout/chevron2"/>
    <dgm:cxn modelId="{467B4186-3F20-4E3C-B255-A9521CAB844B}" type="presOf" srcId="{44E476DC-2A7F-4C39-9E45-3E492D33A614}" destId="{660BA432-3CE4-4597-80B3-C5CBDEE78DE2}" srcOrd="0" destOrd="0" presId="urn:microsoft.com/office/officeart/2005/8/layout/chevron2"/>
    <dgm:cxn modelId="{97078761-F430-46EF-9DF8-7B4F3B568243}" srcId="{47F6EBAB-44B1-4A92-B991-04739C7B9502}" destId="{041447D3-6F87-479D-9CEA-F0E3667DFB6B}" srcOrd="1" destOrd="0" parTransId="{DDD457F9-8AC6-4E00-9DD7-27CAC4F9A08E}" sibTransId="{6D9B1567-C840-4D13-BA65-85FC4C743D7E}"/>
    <dgm:cxn modelId="{2DBE0D24-DD7E-458C-8BC7-615E15DB925C}" srcId="{67E47107-5EE1-4AD8-A16A-4C998A24B313}" destId="{B039F9E3-21FA-418D-97E9-DDEB3FCEA57F}" srcOrd="1" destOrd="0" parTransId="{94042787-F1ED-4D47-AFB8-AB992303042C}" sibTransId="{5062E131-6AB3-4445-900E-F7D531F48548}"/>
    <dgm:cxn modelId="{2EB56078-7346-4153-8450-B96FF0CED52E}" type="presOf" srcId="{67E47107-5EE1-4AD8-A16A-4C998A24B313}" destId="{56B9B45D-5DFB-40A3-A586-F1CBA945607A}" srcOrd="0" destOrd="0" presId="urn:microsoft.com/office/officeart/2005/8/layout/chevron2"/>
    <dgm:cxn modelId="{AFA535BD-1DAF-4EB6-A2AF-3B4FBC4BF4AE}" type="presOf" srcId="{4F77EB77-1D05-456D-BF80-A1AB7A0665D4}" destId="{109B1603-803E-4C6D-A51D-7CAEB3B43C79}" srcOrd="0" destOrd="0" presId="urn:microsoft.com/office/officeart/2005/8/layout/chevron2"/>
    <dgm:cxn modelId="{9B0F96DE-65CA-4CA0-927C-639E228AED4B}" srcId="{47F6EBAB-44B1-4A92-B991-04739C7B9502}" destId="{15E217AB-64C8-4CF3-B355-13B0A2518EDC}" srcOrd="0" destOrd="0" parTransId="{2F11EF4B-36F2-479B-B38C-2EC1506A2E30}" sibTransId="{D5EEC361-3ED6-4238-9F60-21FFA9F294A2}"/>
    <dgm:cxn modelId="{8A6C4672-6086-44D4-AF93-F0C23716DD8E}" srcId="{0F2BE036-CE25-4B15-B59A-02430E3ED891}" destId="{4F77EB77-1D05-456D-BF80-A1AB7A0665D4}" srcOrd="0" destOrd="0" parTransId="{46E8E327-9848-470F-A831-0585CF55C866}" sibTransId="{F9B7B187-3949-4CC5-8A5C-B7D8BF5BC717}"/>
    <dgm:cxn modelId="{89C31507-E76B-4FD6-9E0B-BEB24F6B0797}" srcId="{67E47107-5EE1-4AD8-A16A-4C998A24B313}" destId="{F868356A-1917-426C-9590-CCD82F6E07FF}" srcOrd="0" destOrd="0" parTransId="{1B4B63A6-FA4C-4E32-909B-CFE1D0EBBAEA}" sibTransId="{FC23CCCC-222D-47A5-B65D-0FFE06D46CC3}"/>
    <dgm:cxn modelId="{551144C6-55CB-48CF-BEEF-60333C4133F9}" type="presParOf" srcId="{660BA432-3CE4-4597-80B3-C5CBDEE78DE2}" destId="{C92E0E9E-1C70-45E9-A441-D1E8ADCDD5AE}" srcOrd="0" destOrd="0" presId="urn:microsoft.com/office/officeart/2005/8/layout/chevron2"/>
    <dgm:cxn modelId="{09809D67-436F-462B-BF3D-8566AD9BA7B8}" type="presParOf" srcId="{C92E0E9E-1C70-45E9-A441-D1E8ADCDD5AE}" destId="{28FBDAE5-3BE4-4F70-BDB5-32488AE10743}" srcOrd="0" destOrd="0" presId="urn:microsoft.com/office/officeart/2005/8/layout/chevron2"/>
    <dgm:cxn modelId="{F2A1F825-1DDE-43F8-8A3A-A3E9EC340D4A}" type="presParOf" srcId="{C92E0E9E-1C70-45E9-A441-D1E8ADCDD5AE}" destId="{B4D9BB1A-3F64-4D5B-BDD5-61E85410E8DA}" srcOrd="1" destOrd="0" presId="urn:microsoft.com/office/officeart/2005/8/layout/chevron2"/>
    <dgm:cxn modelId="{FC3C99AF-A274-4723-BBC4-08FB23286D79}" type="presParOf" srcId="{660BA432-3CE4-4597-80B3-C5CBDEE78DE2}" destId="{16BB74AC-C6DE-456B-BCA0-60466074E30D}" srcOrd="1" destOrd="0" presId="urn:microsoft.com/office/officeart/2005/8/layout/chevron2"/>
    <dgm:cxn modelId="{765CF029-83EF-45D3-A03A-C4B53DD45E21}" type="presParOf" srcId="{660BA432-3CE4-4597-80B3-C5CBDEE78DE2}" destId="{DE05DBE3-5515-4187-A68B-4C7272F7F610}" srcOrd="2" destOrd="0" presId="urn:microsoft.com/office/officeart/2005/8/layout/chevron2"/>
    <dgm:cxn modelId="{2D8D1A9A-A3C7-445C-A316-66A51B7C514A}" type="presParOf" srcId="{DE05DBE3-5515-4187-A68B-4C7272F7F610}" destId="{453BF943-9935-4B35-B2E1-6A5587780F89}" srcOrd="0" destOrd="0" presId="urn:microsoft.com/office/officeart/2005/8/layout/chevron2"/>
    <dgm:cxn modelId="{CEC33973-48D5-4413-B16B-75445BA30CFE}" type="presParOf" srcId="{DE05DBE3-5515-4187-A68B-4C7272F7F610}" destId="{109B1603-803E-4C6D-A51D-7CAEB3B43C79}" srcOrd="1" destOrd="0" presId="urn:microsoft.com/office/officeart/2005/8/layout/chevron2"/>
    <dgm:cxn modelId="{74862096-28D1-40D5-9124-61BDDFE3BEC5}" type="presParOf" srcId="{660BA432-3CE4-4597-80B3-C5CBDEE78DE2}" destId="{50AA6375-DF82-45E3-93F2-329C10865FBD}" srcOrd="3" destOrd="0" presId="urn:microsoft.com/office/officeart/2005/8/layout/chevron2"/>
    <dgm:cxn modelId="{8B0D33D0-4E5F-4AB6-9C68-CF8234A696E4}" type="presParOf" srcId="{660BA432-3CE4-4597-80B3-C5CBDEE78DE2}" destId="{AF3C4406-A81D-45AA-A72C-5B71C7FD5C2D}" srcOrd="4" destOrd="0" presId="urn:microsoft.com/office/officeart/2005/8/layout/chevron2"/>
    <dgm:cxn modelId="{6EE696A2-A755-4899-9826-9759A84A1D93}" type="presParOf" srcId="{AF3C4406-A81D-45AA-A72C-5B71C7FD5C2D}" destId="{56B9B45D-5DFB-40A3-A586-F1CBA945607A}" srcOrd="0" destOrd="0" presId="urn:microsoft.com/office/officeart/2005/8/layout/chevron2"/>
    <dgm:cxn modelId="{6F827B44-8849-46AF-AB95-7905BA687370}" type="presParOf" srcId="{AF3C4406-A81D-45AA-A72C-5B71C7FD5C2D}" destId="{5F723981-2927-46A5-9B80-C490FF7EFEE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2946D5-4559-424E-87FC-7F23F3664995}" type="doc">
      <dgm:prSet loTypeId="urn:microsoft.com/office/officeart/2008/layout/PictureAccentList" loCatId="picture" qsTypeId="urn:microsoft.com/office/officeart/2005/8/quickstyle/simple1" qsCatId="simple" csTypeId="urn:microsoft.com/office/officeart/2005/8/colors/accent6_2" csCatId="accent6" phldr="1"/>
      <dgm:spPr/>
      <dgm:t>
        <a:bodyPr/>
        <a:lstStyle/>
        <a:p>
          <a:endParaRPr lang="en-US"/>
        </a:p>
      </dgm:t>
    </dgm:pt>
    <dgm:pt modelId="{9AA67F0B-D441-40EF-B54A-C41F59667106}">
      <dgm:prSet phldrT="[Text]"/>
      <dgm:spPr>
        <a:solidFill>
          <a:srgbClr val="F58220"/>
        </a:solidFill>
        <a:ln>
          <a:noFill/>
        </a:ln>
      </dgm:spPr>
      <dgm:t>
        <a:bodyPr/>
        <a:lstStyle/>
        <a:p>
          <a:r>
            <a:rPr lang="en-US" b="1"/>
            <a:t>Thank You</a:t>
          </a:r>
        </a:p>
      </dgm:t>
    </dgm:pt>
    <dgm:pt modelId="{4E9033A6-EC34-44E5-B827-4F3D72AD6BBF}" type="parTrans" cxnId="{7D0008F6-39BD-4EE9-8195-907E439E7B5F}">
      <dgm:prSet/>
      <dgm:spPr/>
      <dgm:t>
        <a:bodyPr/>
        <a:lstStyle/>
        <a:p>
          <a:endParaRPr lang="en-US"/>
        </a:p>
      </dgm:t>
    </dgm:pt>
    <dgm:pt modelId="{534B241D-AAF3-4E93-BCF3-3693B6A1BA54}" type="sibTrans" cxnId="{7D0008F6-39BD-4EE9-8195-907E439E7B5F}">
      <dgm:prSet/>
      <dgm:spPr/>
      <dgm:t>
        <a:bodyPr/>
        <a:lstStyle/>
        <a:p>
          <a:endParaRPr lang="en-US"/>
        </a:p>
      </dgm:t>
    </dgm:pt>
    <dgm:pt modelId="{B4178840-64C5-4CA1-891A-EE245F05E5AC}">
      <dgm:prSet phldrT="[Text]" custT="1"/>
      <dgm:spPr>
        <a:solidFill>
          <a:srgbClr val="F58220"/>
        </a:solidFill>
        <a:ln>
          <a:noFill/>
        </a:ln>
      </dgm:spPr>
      <dgm:t>
        <a:bodyPr/>
        <a:lstStyle/>
        <a:p>
          <a:r>
            <a:rPr lang="en-US" sz="1600"/>
            <a:t>http://dime.worldbank.org</a:t>
          </a:r>
        </a:p>
        <a:p>
          <a:r>
            <a:rPr lang="en-US" sz="1600"/>
            <a:t>http://transport.worldbank.org</a:t>
          </a:r>
        </a:p>
      </dgm:t>
    </dgm:pt>
    <dgm:pt modelId="{8E7EA5FE-27E4-4D48-BF22-C6D609050E69}" type="parTrans" cxnId="{18CB2AB2-1E4C-4DBC-B579-13761B5AED51}">
      <dgm:prSet/>
      <dgm:spPr/>
      <dgm:t>
        <a:bodyPr/>
        <a:lstStyle/>
        <a:p>
          <a:endParaRPr lang="en-US"/>
        </a:p>
      </dgm:t>
    </dgm:pt>
    <dgm:pt modelId="{AB26D72D-26DA-440D-BF83-049CFCD84357}" type="sibTrans" cxnId="{18CB2AB2-1E4C-4DBC-B579-13761B5AED51}">
      <dgm:prSet/>
      <dgm:spPr/>
      <dgm:t>
        <a:bodyPr/>
        <a:lstStyle/>
        <a:p>
          <a:endParaRPr lang="en-US"/>
        </a:p>
      </dgm:t>
    </dgm:pt>
    <dgm:pt modelId="{954E1333-7264-4586-90D2-EA5A73E55CD0}">
      <dgm:prSet phldrT="[Text]" custT="1"/>
      <dgm:spPr>
        <a:solidFill>
          <a:srgbClr val="F58220"/>
        </a:solidFill>
        <a:ln>
          <a:noFill/>
        </a:ln>
      </dgm:spPr>
      <dgm:t>
        <a:bodyPr/>
        <a:lstStyle/>
        <a:p>
          <a:r>
            <a:rPr lang="en-US" sz="1600" dirty="0"/>
            <a:t>Dimewiki.worldbank.org</a:t>
          </a:r>
        </a:p>
        <a:p>
          <a:r>
            <a:rPr lang="en-US" sz="1600" dirty="0">
              <a:hlinkClick xmlns:r="http://schemas.openxmlformats.org/officeDocument/2006/relationships" r:id="rId1"/>
            </a:rPr>
            <a:t>DIME Wiki</a:t>
          </a:r>
          <a:r>
            <a:rPr lang="en-US" sz="1600" dirty="0"/>
            <a:t> | </a:t>
          </a:r>
          <a:r>
            <a:rPr lang="en-US" sz="1600" dirty="0" err="1">
              <a:hlinkClick xmlns:r="http://schemas.openxmlformats.org/officeDocument/2006/relationships" r:id="rId2"/>
            </a:rPr>
            <a:t>ietoolkit</a:t>
          </a:r>
          <a:r>
            <a:rPr lang="en-US" sz="1600" dirty="0"/>
            <a:t> | </a:t>
          </a:r>
          <a:r>
            <a:rPr lang="en-US" sz="1600" dirty="0">
              <a:hlinkClick xmlns:r="http://schemas.openxmlformats.org/officeDocument/2006/relationships" r:id="rId3"/>
            </a:rPr>
            <a:t>Stata GitHub</a:t>
          </a:r>
          <a:endParaRPr lang="en-US" sz="1600" dirty="0"/>
        </a:p>
      </dgm:t>
    </dgm:pt>
    <dgm:pt modelId="{1D0C0CAB-B3C1-4B92-BEAA-23AAA4DC789B}" type="parTrans" cxnId="{F76AE95F-CDEA-4EE0-A6B7-F8CCFABF6B71}">
      <dgm:prSet/>
      <dgm:spPr/>
      <dgm:t>
        <a:bodyPr/>
        <a:lstStyle/>
        <a:p>
          <a:endParaRPr lang="en-US"/>
        </a:p>
      </dgm:t>
    </dgm:pt>
    <dgm:pt modelId="{15E024E0-A636-4533-82AC-8788D747E94B}" type="sibTrans" cxnId="{F76AE95F-CDEA-4EE0-A6B7-F8CCFABF6B71}">
      <dgm:prSet/>
      <dgm:spPr/>
      <dgm:t>
        <a:bodyPr/>
        <a:lstStyle/>
        <a:p>
          <a:endParaRPr lang="en-US"/>
        </a:p>
      </dgm:t>
    </dgm:pt>
    <dgm:pt modelId="{8C541C26-DCCE-4A80-A017-5C3A8DB5AB31}">
      <dgm:prSet phldrT="[Text]" custT="1"/>
      <dgm:spPr>
        <a:solidFill>
          <a:srgbClr val="F58220"/>
        </a:solidFill>
        <a:ln>
          <a:noFill/>
        </a:ln>
      </dgm:spPr>
      <dgm:t>
        <a:bodyPr/>
        <a:lstStyle/>
        <a:p>
          <a:r>
            <a:rPr lang="en-US" sz="1600" dirty="0"/>
            <a:t>@</a:t>
          </a:r>
          <a:r>
            <a:rPr lang="en-US" sz="1600" dirty="0" err="1"/>
            <a:t>impacteval</a:t>
          </a:r>
          <a:endParaRPr lang="en-US" sz="1600" dirty="0"/>
        </a:p>
        <a:p>
          <a:r>
            <a:rPr lang="en-US" sz="1600" dirty="0"/>
            <a:t>@</a:t>
          </a:r>
          <a:r>
            <a:rPr lang="en-US" sz="1600" dirty="0" err="1"/>
            <a:t>WB_transport</a:t>
          </a:r>
          <a:endParaRPr lang="en-US" sz="1600" dirty="0"/>
        </a:p>
      </dgm:t>
    </dgm:pt>
    <dgm:pt modelId="{68BB7F83-9E09-4C98-B471-5FF840A8A65D}" type="parTrans" cxnId="{4CB9128E-DD2F-4CF2-8495-51AC7A5B3BD2}">
      <dgm:prSet/>
      <dgm:spPr/>
      <dgm:t>
        <a:bodyPr/>
        <a:lstStyle/>
        <a:p>
          <a:endParaRPr lang="en-US"/>
        </a:p>
      </dgm:t>
    </dgm:pt>
    <dgm:pt modelId="{922DF767-1EA7-4664-8051-979D78C97E96}" type="sibTrans" cxnId="{4CB9128E-DD2F-4CF2-8495-51AC7A5B3BD2}">
      <dgm:prSet/>
      <dgm:spPr/>
      <dgm:t>
        <a:bodyPr/>
        <a:lstStyle/>
        <a:p>
          <a:endParaRPr lang="en-US"/>
        </a:p>
      </dgm:t>
    </dgm:pt>
    <dgm:pt modelId="{9A4FFDC0-C38D-4F79-905F-21EBB17F34A4}">
      <dgm:prSet phldrT="[Text]" custT="1"/>
      <dgm:spPr>
        <a:solidFill>
          <a:srgbClr val="F58220"/>
        </a:solidFill>
        <a:ln>
          <a:noFill/>
        </a:ln>
      </dgm:spPr>
      <dgm:t>
        <a:bodyPr/>
        <a:lstStyle/>
        <a:p>
          <a:r>
            <a:rPr lang="en-US" sz="1600"/>
            <a:t>blogs.worldbank.org/impactevaluations</a:t>
          </a:r>
          <a:br>
            <a:rPr lang="en-US" sz="1600"/>
          </a:br>
          <a:r>
            <a:rPr lang="en-US" sz="1600"/>
            <a:t>blogs.worldbank.org/transport</a:t>
          </a:r>
        </a:p>
      </dgm:t>
    </dgm:pt>
    <dgm:pt modelId="{176848BA-2A47-4162-AA45-591287060273}" type="parTrans" cxnId="{337E7D53-ED6F-4640-ABA7-F4D32AD6B346}">
      <dgm:prSet/>
      <dgm:spPr/>
      <dgm:t>
        <a:bodyPr/>
        <a:lstStyle/>
        <a:p>
          <a:endParaRPr lang="en-US"/>
        </a:p>
      </dgm:t>
    </dgm:pt>
    <dgm:pt modelId="{5AAAFC41-7275-4285-95B9-B12AAB454C11}" type="sibTrans" cxnId="{337E7D53-ED6F-4640-ABA7-F4D32AD6B346}">
      <dgm:prSet/>
      <dgm:spPr/>
      <dgm:t>
        <a:bodyPr/>
        <a:lstStyle/>
        <a:p>
          <a:endParaRPr lang="en-US"/>
        </a:p>
      </dgm:t>
    </dgm:pt>
    <dgm:pt modelId="{56FE03A3-6E58-4882-B809-201B794D9957}">
      <dgm:prSet phldrT="[Text]" custT="1"/>
      <dgm:spPr>
        <a:solidFill>
          <a:srgbClr val="F58220"/>
        </a:solidFill>
        <a:ln>
          <a:noFill/>
        </a:ln>
      </dgm:spPr>
      <dgm:t>
        <a:bodyPr/>
        <a:lstStyle/>
        <a:p>
          <a:r>
            <a:rPr lang="en-US" sz="1600" dirty="0"/>
            <a:t>microdata.worldbank.org/</a:t>
          </a:r>
          <a:r>
            <a:rPr lang="en-US" sz="1600" dirty="0" err="1"/>
            <a:t>index.php</a:t>
          </a:r>
          <a:r>
            <a:rPr lang="en-US" sz="1600" dirty="0"/>
            <a:t>/catalog/</a:t>
          </a:r>
          <a:r>
            <a:rPr lang="en-US" sz="1600" dirty="0" err="1"/>
            <a:t>impact_evaluation</a:t>
          </a:r>
          <a:r>
            <a:rPr lang="en-US" sz="1600" dirty="0"/>
            <a:t> </a:t>
          </a:r>
        </a:p>
      </dgm:t>
    </dgm:pt>
    <dgm:pt modelId="{47AF96AD-0BD5-479B-B891-C76C101D827F}" type="parTrans" cxnId="{1B7F3AD8-3D03-49A3-BF0E-AEAC73F0FFCE}">
      <dgm:prSet/>
      <dgm:spPr/>
      <dgm:t>
        <a:bodyPr/>
        <a:lstStyle/>
        <a:p>
          <a:endParaRPr lang="en-US"/>
        </a:p>
      </dgm:t>
    </dgm:pt>
    <dgm:pt modelId="{2C04540F-8710-4B3D-ADF9-33F366215B1D}" type="sibTrans" cxnId="{1B7F3AD8-3D03-49A3-BF0E-AEAC73F0FFCE}">
      <dgm:prSet/>
      <dgm:spPr/>
      <dgm:t>
        <a:bodyPr/>
        <a:lstStyle/>
        <a:p>
          <a:endParaRPr lang="en-US"/>
        </a:p>
      </dgm:t>
    </dgm:pt>
    <dgm:pt modelId="{2295DAF0-0375-4583-9CB4-B259F0E70C4D}" type="pres">
      <dgm:prSet presAssocID="{BF2946D5-4559-424E-87FC-7F23F3664995}" presName="layout" presStyleCnt="0">
        <dgm:presLayoutVars>
          <dgm:chMax/>
          <dgm:chPref/>
          <dgm:dir/>
          <dgm:animOne val="branch"/>
          <dgm:animLvl val="lvl"/>
          <dgm:resizeHandles/>
        </dgm:presLayoutVars>
      </dgm:prSet>
      <dgm:spPr/>
      <dgm:t>
        <a:bodyPr/>
        <a:lstStyle/>
        <a:p>
          <a:endParaRPr lang="de-DE"/>
        </a:p>
      </dgm:t>
    </dgm:pt>
    <dgm:pt modelId="{58807A82-E1C0-4251-8F23-F3A89165AD46}" type="pres">
      <dgm:prSet presAssocID="{9AA67F0B-D441-40EF-B54A-C41F59667106}" presName="root" presStyleCnt="0">
        <dgm:presLayoutVars>
          <dgm:chMax/>
          <dgm:chPref val="4"/>
        </dgm:presLayoutVars>
      </dgm:prSet>
      <dgm:spPr/>
    </dgm:pt>
    <dgm:pt modelId="{C50DD02F-8932-4BB5-8666-602826B69125}" type="pres">
      <dgm:prSet presAssocID="{9AA67F0B-D441-40EF-B54A-C41F59667106}" presName="rootComposite" presStyleCnt="0">
        <dgm:presLayoutVars/>
      </dgm:prSet>
      <dgm:spPr/>
    </dgm:pt>
    <dgm:pt modelId="{C5E1F974-372D-4CA8-A518-CFA625FD468A}" type="pres">
      <dgm:prSet presAssocID="{9AA67F0B-D441-40EF-B54A-C41F59667106}" presName="rootText" presStyleLbl="node0" presStyleIdx="0" presStyleCnt="1" custScaleX="166504" custLinFactNeighborX="33954" custLinFactNeighborY="1682">
        <dgm:presLayoutVars>
          <dgm:chMax/>
          <dgm:chPref val="4"/>
        </dgm:presLayoutVars>
      </dgm:prSet>
      <dgm:spPr/>
      <dgm:t>
        <a:bodyPr/>
        <a:lstStyle/>
        <a:p>
          <a:endParaRPr lang="de-DE"/>
        </a:p>
      </dgm:t>
    </dgm:pt>
    <dgm:pt modelId="{1E0BDE90-225C-4BBE-A42B-1F1B8685A473}" type="pres">
      <dgm:prSet presAssocID="{9AA67F0B-D441-40EF-B54A-C41F59667106}" presName="childShape" presStyleCnt="0">
        <dgm:presLayoutVars>
          <dgm:chMax val="0"/>
          <dgm:chPref val="0"/>
        </dgm:presLayoutVars>
      </dgm:prSet>
      <dgm:spPr/>
    </dgm:pt>
    <dgm:pt modelId="{F2678C4D-0DFB-447D-AFB6-1F59108BBBEE}" type="pres">
      <dgm:prSet presAssocID="{B4178840-64C5-4CA1-891A-EE245F05E5AC}" presName="childComposite" presStyleCnt="0">
        <dgm:presLayoutVars>
          <dgm:chMax val="0"/>
          <dgm:chPref val="0"/>
        </dgm:presLayoutVars>
      </dgm:prSet>
      <dgm:spPr/>
    </dgm:pt>
    <dgm:pt modelId="{C666EC12-DE13-4607-AB11-1F0B66BDBC04}" type="pres">
      <dgm:prSet presAssocID="{B4178840-64C5-4CA1-891A-EE245F05E5AC}" presName="Image" presStyleLbl="node1" presStyleIdx="0" presStyleCnt="5" custLinFactX="-200000" custLinFactNeighborX="-222370"/>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a:noFill/>
        </a:ln>
      </dgm:spPr>
    </dgm:pt>
    <dgm:pt modelId="{B64B7D9D-4A9F-4BD0-822E-F17C7713B03A}" type="pres">
      <dgm:prSet presAssocID="{B4178840-64C5-4CA1-891A-EE245F05E5AC}" presName="childText" presStyleLbl="lnNode1" presStyleIdx="0" presStyleCnt="5" custLinFactNeighborX="-34277">
        <dgm:presLayoutVars>
          <dgm:chMax val="0"/>
          <dgm:chPref val="0"/>
          <dgm:bulletEnabled val="1"/>
        </dgm:presLayoutVars>
      </dgm:prSet>
      <dgm:spPr/>
      <dgm:t>
        <a:bodyPr/>
        <a:lstStyle/>
        <a:p>
          <a:endParaRPr lang="de-DE"/>
        </a:p>
      </dgm:t>
    </dgm:pt>
    <dgm:pt modelId="{94E9C0F6-8BF3-40E5-81AF-020E29480D52}" type="pres">
      <dgm:prSet presAssocID="{954E1333-7264-4586-90D2-EA5A73E55CD0}" presName="childComposite" presStyleCnt="0">
        <dgm:presLayoutVars>
          <dgm:chMax val="0"/>
          <dgm:chPref val="0"/>
        </dgm:presLayoutVars>
      </dgm:prSet>
      <dgm:spPr/>
    </dgm:pt>
    <dgm:pt modelId="{19090409-BEE5-45A8-8804-561C68026D1A}" type="pres">
      <dgm:prSet presAssocID="{954E1333-7264-4586-90D2-EA5A73E55CD0}" presName="Image" presStyleLbl="node1" presStyleIdx="1" presStyleCnt="5" custLinFactX="-200000" custLinFactNeighborX="-222370"/>
      <dgm:spPr>
        <a:blipFill rotWithShape="1">
          <a:blip xmlns:r="http://schemas.openxmlformats.org/officeDocument/2006/relationships" r:embed="rId5"/>
          <a:srcRect/>
          <a:stretch>
            <a:fillRect l="-37000" r="-37000"/>
          </a:stretch>
        </a:blipFill>
        <a:ln>
          <a:noFill/>
        </a:ln>
      </dgm:spPr>
    </dgm:pt>
    <dgm:pt modelId="{8680B331-7073-43F7-AAD3-9AEE19C7F0B4}" type="pres">
      <dgm:prSet presAssocID="{954E1333-7264-4586-90D2-EA5A73E55CD0}" presName="childText" presStyleLbl="lnNode1" presStyleIdx="1" presStyleCnt="5" custLinFactNeighborX="-34277">
        <dgm:presLayoutVars>
          <dgm:chMax val="0"/>
          <dgm:chPref val="0"/>
          <dgm:bulletEnabled val="1"/>
        </dgm:presLayoutVars>
      </dgm:prSet>
      <dgm:spPr/>
      <dgm:t>
        <a:bodyPr/>
        <a:lstStyle/>
        <a:p>
          <a:endParaRPr lang="de-DE"/>
        </a:p>
      </dgm:t>
    </dgm:pt>
    <dgm:pt modelId="{650C461D-F4E9-4A42-BF44-90583F5B9A3F}" type="pres">
      <dgm:prSet presAssocID="{8C541C26-DCCE-4A80-A017-5C3A8DB5AB31}" presName="childComposite" presStyleCnt="0">
        <dgm:presLayoutVars>
          <dgm:chMax val="0"/>
          <dgm:chPref val="0"/>
        </dgm:presLayoutVars>
      </dgm:prSet>
      <dgm:spPr/>
    </dgm:pt>
    <dgm:pt modelId="{5F3A97DE-C757-4522-B650-1AACAA1D0BE4}" type="pres">
      <dgm:prSet presAssocID="{8C541C26-DCCE-4A80-A017-5C3A8DB5AB31}" presName="Image" presStyleLbl="node1" presStyleIdx="2" presStyleCnt="5" custLinFactX="-200000" custLinFactNeighborX="-222370"/>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dgm:spPr>
    </dgm:pt>
    <dgm:pt modelId="{8D10F47A-9F7E-4BAD-AB87-099827CFE6F6}" type="pres">
      <dgm:prSet presAssocID="{8C541C26-DCCE-4A80-A017-5C3A8DB5AB31}" presName="childText" presStyleLbl="lnNode1" presStyleIdx="2" presStyleCnt="5" custLinFactNeighborX="-34277">
        <dgm:presLayoutVars>
          <dgm:chMax val="0"/>
          <dgm:chPref val="0"/>
          <dgm:bulletEnabled val="1"/>
        </dgm:presLayoutVars>
      </dgm:prSet>
      <dgm:spPr/>
      <dgm:t>
        <a:bodyPr/>
        <a:lstStyle/>
        <a:p>
          <a:endParaRPr lang="de-DE"/>
        </a:p>
      </dgm:t>
    </dgm:pt>
    <dgm:pt modelId="{AB7811C2-3616-4551-9637-6D79DA85A19D}" type="pres">
      <dgm:prSet presAssocID="{9A4FFDC0-C38D-4F79-905F-21EBB17F34A4}" presName="childComposite" presStyleCnt="0">
        <dgm:presLayoutVars>
          <dgm:chMax val="0"/>
          <dgm:chPref val="0"/>
        </dgm:presLayoutVars>
      </dgm:prSet>
      <dgm:spPr/>
    </dgm:pt>
    <dgm:pt modelId="{6DB230FC-161C-4012-A6C9-692B10987F02}" type="pres">
      <dgm:prSet presAssocID="{9A4FFDC0-C38D-4F79-905F-21EBB17F34A4}" presName="Image" presStyleLbl="node1" presStyleIdx="3" presStyleCnt="5" custLinFactX="-200000" custLinFactNeighborX="-222370"/>
      <dgm:spPr>
        <a:blipFill>
          <a:blip xmlns:r="http://schemas.openxmlformats.org/officeDocument/2006/relationships" r:embed="rId7">
            <a:extLst>
              <a:ext uri="{28A0092B-C50C-407E-A947-70E740481C1C}">
                <a14:useLocalDpi xmlns:a14="http://schemas.microsoft.com/office/drawing/2010/main" val="0"/>
              </a:ext>
            </a:extLst>
          </a:blip>
          <a:srcRect/>
          <a:stretch>
            <a:fillRect l="-1000" r="-1000"/>
          </a:stretch>
        </a:blipFill>
        <a:ln>
          <a:noFill/>
        </a:ln>
      </dgm:spPr>
    </dgm:pt>
    <dgm:pt modelId="{2875B451-743A-40D1-8196-56F5B0317F14}" type="pres">
      <dgm:prSet presAssocID="{9A4FFDC0-C38D-4F79-905F-21EBB17F34A4}" presName="childText" presStyleLbl="lnNode1" presStyleIdx="3" presStyleCnt="5" custLinFactNeighborX="-34277">
        <dgm:presLayoutVars>
          <dgm:chMax val="0"/>
          <dgm:chPref val="0"/>
          <dgm:bulletEnabled val="1"/>
        </dgm:presLayoutVars>
      </dgm:prSet>
      <dgm:spPr/>
      <dgm:t>
        <a:bodyPr/>
        <a:lstStyle/>
        <a:p>
          <a:endParaRPr lang="de-DE"/>
        </a:p>
      </dgm:t>
    </dgm:pt>
    <dgm:pt modelId="{91AF7CDE-CD15-421C-A402-A5B02F5327D1}" type="pres">
      <dgm:prSet presAssocID="{56FE03A3-6E58-4882-B809-201B794D9957}" presName="childComposite" presStyleCnt="0">
        <dgm:presLayoutVars>
          <dgm:chMax val="0"/>
          <dgm:chPref val="0"/>
        </dgm:presLayoutVars>
      </dgm:prSet>
      <dgm:spPr/>
    </dgm:pt>
    <dgm:pt modelId="{60814F78-62AD-44E0-882D-E54E5012911D}" type="pres">
      <dgm:prSet presAssocID="{56FE03A3-6E58-4882-B809-201B794D9957}" presName="Image" presStyleLbl="node1" presStyleIdx="4" presStyleCnt="5" custLinFactX="-200000" custLinFactNeighborX="-222370"/>
      <dgm:spPr>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a:ln>
          <a:noFill/>
        </a:ln>
      </dgm:spPr>
    </dgm:pt>
    <dgm:pt modelId="{7FB33B08-A72D-4D4A-953A-07444F3F5824}" type="pres">
      <dgm:prSet presAssocID="{56FE03A3-6E58-4882-B809-201B794D9957}" presName="childText" presStyleLbl="lnNode1" presStyleIdx="4" presStyleCnt="5" custLinFactNeighborX="-34277">
        <dgm:presLayoutVars>
          <dgm:chMax val="0"/>
          <dgm:chPref val="0"/>
          <dgm:bulletEnabled val="1"/>
        </dgm:presLayoutVars>
      </dgm:prSet>
      <dgm:spPr/>
      <dgm:t>
        <a:bodyPr/>
        <a:lstStyle/>
        <a:p>
          <a:endParaRPr lang="de-DE"/>
        </a:p>
      </dgm:t>
    </dgm:pt>
  </dgm:ptLst>
  <dgm:cxnLst>
    <dgm:cxn modelId="{7D0008F6-39BD-4EE9-8195-907E439E7B5F}" srcId="{BF2946D5-4559-424E-87FC-7F23F3664995}" destId="{9AA67F0B-D441-40EF-B54A-C41F59667106}" srcOrd="0" destOrd="0" parTransId="{4E9033A6-EC34-44E5-B827-4F3D72AD6BBF}" sibTransId="{534B241D-AAF3-4E93-BCF3-3693B6A1BA54}"/>
    <dgm:cxn modelId="{1B7F3AD8-3D03-49A3-BF0E-AEAC73F0FFCE}" srcId="{9AA67F0B-D441-40EF-B54A-C41F59667106}" destId="{56FE03A3-6E58-4882-B809-201B794D9957}" srcOrd="4" destOrd="0" parTransId="{47AF96AD-0BD5-479B-B891-C76C101D827F}" sibTransId="{2C04540F-8710-4B3D-ADF9-33F366215B1D}"/>
    <dgm:cxn modelId="{F45AA5A6-593C-4AE2-A82B-6EE00E11FFC1}" type="presOf" srcId="{BF2946D5-4559-424E-87FC-7F23F3664995}" destId="{2295DAF0-0375-4583-9CB4-B259F0E70C4D}" srcOrd="0" destOrd="0" presId="urn:microsoft.com/office/officeart/2008/layout/PictureAccentList"/>
    <dgm:cxn modelId="{9F655BF2-0DDA-414C-A4FE-7AC8FD31B25B}" type="presOf" srcId="{56FE03A3-6E58-4882-B809-201B794D9957}" destId="{7FB33B08-A72D-4D4A-953A-07444F3F5824}" srcOrd="0" destOrd="0" presId="urn:microsoft.com/office/officeart/2008/layout/PictureAccentList"/>
    <dgm:cxn modelId="{2B1A1750-2850-4BC5-9EDA-82259848C714}" type="presOf" srcId="{9AA67F0B-D441-40EF-B54A-C41F59667106}" destId="{C5E1F974-372D-4CA8-A518-CFA625FD468A}" srcOrd="0" destOrd="0" presId="urn:microsoft.com/office/officeart/2008/layout/PictureAccentList"/>
    <dgm:cxn modelId="{F76AE95F-CDEA-4EE0-A6B7-F8CCFABF6B71}" srcId="{9AA67F0B-D441-40EF-B54A-C41F59667106}" destId="{954E1333-7264-4586-90D2-EA5A73E55CD0}" srcOrd="1" destOrd="0" parTransId="{1D0C0CAB-B3C1-4B92-BEAA-23AAA4DC789B}" sibTransId="{15E024E0-A636-4533-82AC-8788D747E94B}"/>
    <dgm:cxn modelId="{337E7D53-ED6F-4640-ABA7-F4D32AD6B346}" srcId="{9AA67F0B-D441-40EF-B54A-C41F59667106}" destId="{9A4FFDC0-C38D-4F79-905F-21EBB17F34A4}" srcOrd="3" destOrd="0" parTransId="{176848BA-2A47-4162-AA45-591287060273}" sibTransId="{5AAAFC41-7275-4285-95B9-B12AAB454C11}"/>
    <dgm:cxn modelId="{569BE472-A60D-4D67-8A90-9878591D375F}" type="presOf" srcId="{8C541C26-DCCE-4A80-A017-5C3A8DB5AB31}" destId="{8D10F47A-9F7E-4BAD-AB87-099827CFE6F6}" srcOrd="0" destOrd="0" presId="urn:microsoft.com/office/officeart/2008/layout/PictureAccentList"/>
    <dgm:cxn modelId="{4CB9128E-DD2F-4CF2-8495-51AC7A5B3BD2}" srcId="{9AA67F0B-D441-40EF-B54A-C41F59667106}" destId="{8C541C26-DCCE-4A80-A017-5C3A8DB5AB31}" srcOrd="2" destOrd="0" parTransId="{68BB7F83-9E09-4C98-B471-5FF840A8A65D}" sibTransId="{922DF767-1EA7-4664-8051-979D78C97E96}"/>
    <dgm:cxn modelId="{18CB2AB2-1E4C-4DBC-B579-13761B5AED51}" srcId="{9AA67F0B-D441-40EF-B54A-C41F59667106}" destId="{B4178840-64C5-4CA1-891A-EE245F05E5AC}" srcOrd="0" destOrd="0" parTransId="{8E7EA5FE-27E4-4D48-BF22-C6D609050E69}" sibTransId="{AB26D72D-26DA-440D-BF83-049CFCD84357}"/>
    <dgm:cxn modelId="{6F4FBDD2-EE5A-4BC9-AA57-DD0CD6ECB62C}" type="presOf" srcId="{9A4FFDC0-C38D-4F79-905F-21EBB17F34A4}" destId="{2875B451-743A-40D1-8196-56F5B0317F14}" srcOrd="0" destOrd="0" presId="urn:microsoft.com/office/officeart/2008/layout/PictureAccentList"/>
    <dgm:cxn modelId="{2BD78F3F-7AF2-455F-AC8C-A398BD8EC3F3}" type="presOf" srcId="{B4178840-64C5-4CA1-891A-EE245F05E5AC}" destId="{B64B7D9D-4A9F-4BD0-822E-F17C7713B03A}" srcOrd="0" destOrd="0" presId="urn:microsoft.com/office/officeart/2008/layout/PictureAccentList"/>
    <dgm:cxn modelId="{0ECE6F12-9DD9-4ED6-8972-6BA62AF5F047}" type="presOf" srcId="{954E1333-7264-4586-90D2-EA5A73E55CD0}" destId="{8680B331-7073-43F7-AAD3-9AEE19C7F0B4}" srcOrd="0" destOrd="0" presId="urn:microsoft.com/office/officeart/2008/layout/PictureAccentList"/>
    <dgm:cxn modelId="{991A3C75-9D78-4370-80DB-4352EF54468C}" type="presParOf" srcId="{2295DAF0-0375-4583-9CB4-B259F0E70C4D}" destId="{58807A82-E1C0-4251-8F23-F3A89165AD46}" srcOrd="0" destOrd="0" presId="urn:microsoft.com/office/officeart/2008/layout/PictureAccentList"/>
    <dgm:cxn modelId="{E50C6FC9-F571-455B-B52B-2BCD29EC79AD}" type="presParOf" srcId="{58807A82-E1C0-4251-8F23-F3A89165AD46}" destId="{C50DD02F-8932-4BB5-8666-602826B69125}" srcOrd="0" destOrd="0" presId="urn:microsoft.com/office/officeart/2008/layout/PictureAccentList"/>
    <dgm:cxn modelId="{5D0CC506-91ED-4952-A99F-85CB82A316E2}" type="presParOf" srcId="{C50DD02F-8932-4BB5-8666-602826B69125}" destId="{C5E1F974-372D-4CA8-A518-CFA625FD468A}" srcOrd="0" destOrd="0" presId="urn:microsoft.com/office/officeart/2008/layout/PictureAccentList"/>
    <dgm:cxn modelId="{69869D58-87A7-451F-8856-37176571CC90}" type="presParOf" srcId="{58807A82-E1C0-4251-8F23-F3A89165AD46}" destId="{1E0BDE90-225C-4BBE-A42B-1F1B8685A473}" srcOrd="1" destOrd="0" presId="urn:microsoft.com/office/officeart/2008/layout/PictureAccentList"/>
    <dgm:cxn modelId="{D892A133-0631-4E53-B412-96C256BBD381}" type="presParOf" srcId="{1E0BDE90-225C-4BBE-A42B-1F1B8685A473}" destId="{F2678C4D-0DFB-447D-AFB6-1F59108BBBEE}" srcOrd="0" destOrd="0" presId="urn:microsoft.com/office/officeart/2008/layout/PictureAccentList"/>
    <dgm:cxn modelId="{C2179C58-5816-4086-9AD9-3E608B502164}" type="presParOf" srcId="{F2678C4D-0DFB-447D-AFB6-1F59108BBBEE}" destId="{C666EC12-DE13-4607-AB11-1F0B66BDBC04}" srcOrd="0" destOrd="0" presId="urn:microsoft.com/office/officeart/2008/layout/PictureAccentList"/>
    <dgm:cxn modelId="{4C1E45A8-A504-49D7-A092-123B0216540D}" type="presParOf" srcId="{F2678C4D-0DFB-447D-AFB6-1F59108BBBEE}" destId="{B64B7D9D-4A9F-4BD0-822E-F17C7713B03A}" srcOrd="1" destOrd="0" presId="urn:microsoft.com/office/officeart/2008/layout/PictureAccentList"/>
    <dgm:cxn modelId="{907132F4-BFFE-42C4-9FC7-ED43F46BBC5B}" type="presParOf" srcId="{1E0BDE90-225C-4BBE-A42B-1F1B8685A473}" destId="{94E9C0F6-8BF3-40E5-81AF-020E29480D52}" srcOrd="1" destOrd="0" presId="urn:microsoft.com/office/officeart/2008/layout/PictureAccentList"/>
    <dgm:cxn modelId="{DEA4DE36-BC49-45CE-A8A6-1FD986771388}" type="presParOf" srcId="{94E9C0F6-8BF3-40E5-81AF-020E29480D52}" destId="{19090409-BEE5-45A8-8804-561C68026D1A}" srcOrd="0" destOrd="0" presId="urn:microsoft.com/office/officeart/2008/layout/PictureAccentList"/>
    <dgm:cxn modelId="{9BECA0C8-FFA5-4736-8803-786D03E1A0FC}" type="presParOf" srcId="{94E9C0F6-8BF3-40E5-81AF-020E29480D52}" destId="{8680B331-7073-43F7-AAD3-9AEE19C7F0B4}" srcOrd="1" destOrd="0" presId="urn:microsoft.com/office/officeart/2008/layout/PictureAccentList"/>
    <dgm:cxn modelId="{2B941D2C-C61C-4CB5-ADE6-C2EDD8AC676D}" type="presParOf" srcId="{1E0BDE90-225C-4BBE-A42B-1F1B8685A473}" destId="{650C461D-F4E9-4A42-BF44-90583F5B9A3F}" srcOrd="2" destOrd="0" presId="urn:microsoft.com/office/officeart/2008/layout/PictureAccentList"/>
    <dgm:cxn modelId="{C6C65CE9-2991-4F15-9CFD-450C542ACE27}" type="presParOf" srcId="{650C461D-F4E9-4A42-BF44-90583F5B9A3F}" destId="{5F3A97DE-C757-4522-B650-1AACAA1D0BE4}" srcOrd="0" destOrd="0" presId="urn:microsoft.com/office/officeart/2008/layout/PictureAccentList"/>
    <dgm:cxn modelId="{0B720D97-3A79-48DF-AB9E-1280D612FE81}" type="presParOf" srcId="{650C461D-F4E9-4A42-BF44-90583F5B9A3F}" destId="{8D10F47A-9F7E-4BAD-AB87-099827CFE6F6}" srcOrd="1" destOrd="0" presId="urn:microsoft.com/office/officeart/2008/layout/PictureAccentList"/>
    <dgm:cxn modelId="{3CEA8B02-71F8-41CF-B675-95CFD13B3573}" type="presParOf" srcId="{1E0BDE90-225C-4BBE-A42B-1F1B8685A473}" destId="{AB7811C2-3616-4551-9637-6D79DA85A19D}" srcOrd="3" destOrd="0" presId="urn:microsoft.com/office/officeart/2008/layout/PictureAccentList"/>
    <dgm:cxn modelId="{192360D5-6420-4661-992D-5B7A7401BCA0}" type="presParOf" srcId="{AB7811C2-3616-4551-9637-6D79DA85A19D}" destId="{6DB230FC-161C-4012-A6C9-692B10987F02}" srcOrd="0" destOrd="0" presId="urn:microsoft.com/office/officeart/2008/layout/PictureAccentList"/>
    <dgm:cxn modelId="{EDE65F8A-FD65-434A-B433-F0DF43BDBF6F}" type="presParOf" srcId="{AB7811C2-3616-4551-9637-6D79DA85A19D}" destId="{2875B451-743A-40D1-8196-56F5B0317F14}" srcOrd="1" destOrd="0" presId="urn:microsoft.com/office/officeart/2008/layout/PictureAccentList"/>
    <dgm:cxn modelId="{6ABBF7C8-5DD6-4831-96F4-90FC63EDBDE9}" type="presParOf" srcId="{1E0BDE90-225C-4BBE-A42B-1F1B8685A473}" destId="{91AF7CDE-CD15-421C-A402-A5B02F5327D1}" srcOrd="4" destOrd="0" presId="urn:microsoft.com/office/officeart/2008/layout/PictureAccentList"/>
    <dgm:cxn modelId="{738DE131-9767-4690-9DDE-539FDE2AD7BE}" type="presParOf" srcId="{91AF7CDE-CD15-421C-A402-A5B02F5327D1}" destId="{60814F78-62AD-44E0-882D-E54E5012911D}" srcOrd="0" destOrd="0" presId="urn:microsoft.com/office/officeart/2008/layout/PictureAccentList"/>
    <dgm:cxn modelId="{70EFBEA1-6095-4E56-9254-01EFD3E8F7D4}" type="presParOf" srcId="{91AF7CDE-CD15-421C-A402-A5B02F5327D1}" destId="{7FB33B08-A72D-4D4A-953A-07444F3F582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DAE5-3BE4-4F70-BDB5-32488AE10743}">
      <dsp:nvSpPr>
        <dsp:cNvPr id="0" name=""/>
        <dsp:cNvSpPr/>
      </dsp:nvSpPr>
      <dsp:spPr>
        <a:xfrm rot="5400000">
          <a:off x="-241605" y="244470"/>
          <a:ext cx="1610702" cy="11274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Avant le</a:t>
          </a:r>
        </a:p>
        <a:p>
          <a:pPr lvl="0" algn="ctr" defTabSz="711200">
            <a:lnSpc>
              <a:spcPct val="90000"/>
            </a:lnSpc>
            <a:spcBef>
              <a:spcPct val="0"/>
            </a:spcBef>
            <a:spcAft>
              <a:spcPct val="35000"/>
            </a:spcAft>
          </a:pPr>
          <a:r>
            <a:rPr lang="fr-FR" sz="1600" kern="1200" dirty="0" smtClean="0"/>
            <a:t>programme</a:t>
          </a:r>
          <a:endParaRPr lang="de-DE" sz="1600" kern="1200" dirty="0"/>
        </a:p>
      </dsp:txBody>
      <dsp:txXfrm rot="-5400000">
        <a:off x="1" y="566611"/>
        <a:ext cx="1127491" cy="483211"/>
      </dsp:txXfrm>
    </dsp:sp>
    <dsp:sp modelId="{B4D9BB1A-3F64-4D5B-BDD5-61E85410E8DA}">
      <dsp:nvSpPr>
        <dsp:cNvPr id="0" name=""/>
        <dsp:cNvSpPr/>
      </dsp:nvSpPr>
      <dsp:spPr>
        <a:xfrm rot="5400000">
          <a:off x="5186398" y="-4056041"/>
          <a:ext cx="1047507" cy="916532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0" algn="l" defTabSz="889000">
            <a:lnSpc>
              <a:spcPct val="90000"/>
            </a:lnSpc>
            <a:spcBef>
              <a:spcPct val="0"/>
            </a:spcBef>
            <a:spcAft>
              <a:spcPct val="15000"/>
            </a:spcAft>
            <a:buChar char="••"/>
          </a:pPr>
          <a:endParaRPr lang="de-DE" sz="2000" kern="1200" dirty="0"/>
        </a:p>
        <a:p>
          <a:pPr marL="273050" marR="0" lvl="0" indent="-273050" algn="l" defTabSz="914400" eaLnBrk="1" fontAlgn="auto" latinLnBrk="0" hangingPunct="1">
            <a:lnSpc>
              <a:spcPct val="100000"/>
            </a:lnSpc>
            <a:spcBef>
              <a:spcPct val="0"/>
            </a:spcBef>
            <a:spcAft>
              <a:spcPts val="0"/>
            </a:spcAft>
            <a:buClrTx/>
            <a:buSzTx/>
            <a:buFontTx/>
            <a:buChar char="••"/>
            <a:tabLst/>
            <a:defRPr/>
          </a:pPr>
          <a:r>
            <a:rPr lang="fr-FR" sz="2000" kern="1200" dirty="0" smtClean="0"/>
            <a:t>Collecte de données de </a:t>
          </a:r>
          <a:r>
            <a:rPr lang="fr-FR" sz="2000" kern="1200" dirty="0" smtClean="0"/>
            <a:t>référence</a:t>
          </a:r>
          <a:endParaRPr lang="de-DE" sz="2000" kern="1200" dirty="0"/>
        </a:p>
        <a:p>
          <a:pPr marL="273050" marR="0" lvl="0" indent="-273050" algn="l" defTabSz="914400" eaLnBrk="1" fontAlgn="auto" latinLnBrk="0" hangingPunct="1">
            <a:lnSpc>
              <a:spcPct val="100000"/>
            </a:lnSpc>
            <a:spcBef>
              <a:spcPct val="0"/>
            </a:spcBef>
            <a:spcAft>
              <a:spcPts val="0"/>
            </a:spcAft>
            <a:buClrTx/>
            <a:buSzTx/>
            <a:buFontTx/>
            <a:buChar char="••"/>
            <a:tabLst/>
            <a:defRPr/>
          </a:pPr>
          <a:r>
            <a:rPr lang="fr-FR" sz="2000" kern="1200" dirty="0" smtClean="0"/>
            <a:t>Assignation aléatoire des districts à des groupes de traitement et au groupe de contrôle</a:t>
          </a:r>
          <a:endParaRPr lang="de-DE" sz="2000" kern="1200" dirty="0" smtClean="0"/>
        </a:p>
        <a:p>
          <a:pPr marL="273050" marR="0" lvl="0" indent="-273050" algn="l" defTabSz="914400" eaLnBrk="1" fontAlgn="auto" latinLnBrk="0" hangingPunct="1">
            <a:lnSpc>
              <a:spcPct val="100000"/>
            </a:lnSpc>
            <a:spcBef>
              <a:spcPct val="0"/>
            </a:spcBef>
            <a:spcAft>
              <a:spcPts val="0"/>
            </a:spcAft>
            <a:buClrTx/>
            <a:buSzTx/>
            <a:buFontTx/>
            <a:buChar char="••"/>
            <a:tabLst/>
            <a:defRPr/>
          </a:pPr>
          <a:endParaRPr lang="de-DE" sz="2000" kern="1200" dirty="0"/>
        </a:p>
      </dsp:txBody>
      <dsp:txXfrm rot="-5400000">
        <a:off x="1127492" y="54000"/>
        <a:ext cx="9114186" cy="945237"/>
      </dsp:txXfrm>
    </dsp:sp>
    <dsp:sp modelId="{453BF943-9935-4B35-B2E1-6A5587780F89}">
      <dsp:nvSpPr>
        <dsp:cNvPr id="0" name=""/>
        <dsp:cNvSpPr/>
      </dsp:nvSpPr>
      <dsp:spPr>
        <a:xfrm rot="5400000">
          <a:off x="-241605" y="1496524"/>
          <a:ext cx="1610702" cy="11274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2 ans &gt; début du programme</a:t>
          </a:r>
          <a:endParaRPr lang="de-DE" sz="1600" kern="1200" dirty="0"/>
        </a:p>
      </dsp:txBody>
      <dsp:txXfrm rot="-5400000">
        <a:off x="1" y="1818665"/>
        <a:ext cx="1127491" cy="483211"/>
      </dsp:txXfrm>
    </dsp:sp>
    <dsp:sp modelId="{109B1603-803E-4C6D-A51D-7CAEB3B43C79}">
      <dsp:nvSpPr>
        <dsp:cNvPr id="0" name=""/>
        <dsp:cNvSpPr/>
      </dsp:nvSpPr>
      <dsp:spPr>
        <a:xfrm rot="5400000">
          <a:off x="5186674" y="-2739446"/>
          <a:ext cx="1046956" cy="916532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t>Seconde collecte de données (santé </a:t>
          </a:r>
          <a:r>
            <a:rPr lang="fr-FR" sz="2000" kern="1200" dirty="0" smtClean="0"/>
            <a:t>+ </a:t>
          </a:r>
          <a:r>
            <a:rPr lang="fr-FR" sz="2000" kern="1200" dirty="0" smtClean="0"/>
            <a:t>indicateurs de processus)</a:t>
          </a:r>
          <a:endParaRPr lang="de-DE" sz="2000" kern="1200" dirty="0"/>
        </a:p>
      </dsp:txBody>
      <dsp:txXfrm rot="-5400000">
        <a:off x="1127492" y="1370844"/>
        <a:ext cx="9114213" cy="944740"/>
      </dsp:txXfrm>
    </dsp:sp>
    <dsp:sp modelId="{56B9B45D-5DFB-40A3-A586-F1CBA945607A}">
      <dsp:nvSpPr>
        <dsp:cNvPr id="0" name=""/>
        <dsp:cNvSpPr/>
      </dsp:nvSpPr>
      <dsp:spPr>
        <a:xfrm rot="5400000">
          <a:off x="-241605" y="2774398"/>
          <a:ext cx="1610702" cy="11274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err="1" smtClean="0"/>
            <a:t>Après</a:t>
          </a:r>
          <a:r>
            <a:rPr lang="de-DE" sz="1600" kern="1200" dirty="0" smtClean="0"/>
            <a:t> </a:t>
          </a:r>
          <a:r>
            <a:rPr lang="de-DE" sz="1600" kern="1200" dirty="0" err="1" smtClean="0"/>
            <a:t>l‘évaluation</a:t>
          </a:r>
          <a:endParaRPr lang="de-DE" sz="1600" kern="1200" dirty="0"/>
        </a:p>
      </dsp:txBody>
      <dsp:txXfrm rot="-5400000">
        <a:off x="1" y="3096539"/>
        <a:ext cx="1127491" cy="483211"/>
      </dsp:txXfrm>
    </dsp:sp>
    <dsp:sp modelId="{5F723981-2927-46A5-9B80-C490FF7EFEE2}">
      <dsp:nvSpPr>
        <dsp:cNvPr id="0" name=""/>
        <dsp:cNvSpPr/>
      </dsp:nvSpPr>
      <dsp:spPr>
        <a:xfrm rot="5400000">
          <a:off x="5186674" y="-1543185"/>
          <a:ext cx="1046956" cy="916532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14300" lvl="1" indent="0" algn="l" defTabSz="533400">
            <a:lnSpc>
              <a:spcPct val="90000"/>
            </a:lnSpc>
            <a:spcBef>
              <a:spcPct val="0"/>
            </a:spcBef>
            <a:spcAft>
              <a:spcPct val="15000"/>
            </a:spcAft>
            <a:buChar char="••"/>
          </a:pPr>
          <a:r>
            <a:rPr lang="de-DE" sz="1700" kern="1200" dirty="0" smtClean="0"/>
            <a:t>Adapter le </a:t>
          </a:r>
          <a:r>
            <a:rPr lang="de-DE" sz="1700" kern="1200" dirty="0" err="1" smtClean="0"/>
            <a:t>programme</a:t>
          </a:r>
          <a:r>
            <a:rPr lang="de-DE" sz="1700" kern="1200" dirty="0" smtClean="0"/>
            <a:t>:</a:t>
          </a:r>
          <a:endParaRPr lang="de-DE" sz="1700" kern="1200" dirty="0"/>
        </a:p>
        <a:p>
          <a:pPr marL="1800225" lvl="1" indent="-101600" algn="l" defTabSz="755650">
            <a:lnSpc>
              <a:spcPct val="90000"/>
            </a:lnSpc>
            <a:spcBef>
              <a:spcPct val="0"/>
            </a:spcBef>
            <a:spcAft>
              <a:spcPct val="15000"/>
            </a:spcAft>
            <a:buChar char="••"/>
          </a:pPr>
          <a:r>
            <a:rPr lang="fr-FR" sz="1700" kern="1200" dirty="0" smtClean="0"/>
            <a:t> Eliminer les obstacles d’accès (participation + </a:t>
          </a:r>
          <a:r>
            <a:rPr lang="de-DE" sz="1700" kern="1200" dirty="0" err="1" smtClean="0"/>
            <a:t>livraison</a:t>
          </a:r>
          <a:r>
            <a:rPr lang="de-DE" sz="1700" kern="1200" dirty="0" smtClean="0"/>
            <a:t> du </a:t>
          </a:r>
          <a:r>
            <a:rPr lang="de-DE" sz="1700" kern="1200" dirty="0" err="1" smtClean="0"/>
            <a:t>transfert</a:t>
          </a:r>
          <a:r>
            <a:rPr lang="de-DE" sz="1700" kern="1200" dirty="0" smtClean="0"/>
            <a:t> </a:t>
          </a:r>
          <a:r>
            <a:rPr lang="de-DE" sz="1700" kern="1200" dirty="0" err="1" smtClean="0"/>
            <a:t>sans</a:t>
          </a:r>
          <a:r>
            <a:rPr lang="de-DE" sz="1700" kern="1200" dirty="0" smtClean="0"/>
            <a:t> </a:t>
          </a:r>
          <a:r>
            <a:rPr lang="de-DE" sz="1700" kern="1200" dirty="0" err="1" smtClean="0"/>
            <a:t>tarder</a:t>
          </a:r>
          <a:r>
            <a:rPr lang="de-DE" sz="1700" kern="1200" dirty="0" smtClean="0"/>
            <a:t>)</a:t>
          </a:r>
          <a:endParaRPr lang="de-DE" sz="1700" kern="1200" dirty="0"/>
        </a:p>
        <a:p>
          <a:pPr marL="1800225" marR="0" lvl="0" indent="-101600" algn="l" defTabSz="914400" eaLnBrk="1" fontAlgn="auto" latinLnBrk="0" hangingPunct="1">
            <a:lnSpc>
              <a:spcPct val="100000"/>
            </a:lnSpc>
            <a:spcBef>
              <a:spcPct val="0"/>
            </a:spcBef>
            <a:spcAft>
              <a:spcPts val="0"/>
            </a:spcAft>
            <a:buClrTx/>
            <a:buSzTx/>
            <a:buFontTx/>
            <a:buChar char="••"/>
            <a:tabLst/>
            <a:defRPr/>
          </a:pPr>
          <a:r>
            <a:rPr lang="fr-FR" sz="1700" kern="1200" dirty="0" smtClean="0"/>
            <a:t> choisir la façon la plus efficace d'exécuter le programme (sans conditions/d’autres conditions?</a:t>
          </a:r>
          <a:r>
            <a:rPr lang="de-DE" sz="1700" kern="1200" dirty="0" smtClean="0"/>
            <a:t> </a:t>
          </a:r>
          <a:r>
            <a:rPr lang="de-DE" sz="1700" kern="1200" dirty="0" smtClean="0"/>
            <a:t>…</a:t>
          </a:r>
          <a:endParaRPr lang="de-DE" sz="1700" kern="1200" dirty="0" smtClean="0"/>
        </a:p>
      </dsp:txBody>
      <dsp:txXfrm rot="-5400000">
        <a:off x="1127492" y="2567105"/>
        <a:ext cx="9114213" cy="944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1F974-372D-4CA8-A518-CFA625FD468A}">
      <dsp:nvSpPr>
        <dsp:cNvPr id="0" name=""/>
        <dsp:cNvSpPr/>
      </dsp:nvSpPr>
      <dsp:spPr>
        <a:xfrm>
          <a:off x="3" y="8614"/>
          <a:ext cx="7860979" cy="509703"/>
        </a:xfrm>
        <a:prstGeom prst="roundRect">
          <a:avLst>
            <a:gd name="adj" fmla="val 10000"/>
          </a:avLst>
        </a:prstGeom>
        <a:solidFill>
          <a:srgbClr val="F5822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b="1" kern="1200"/>
            <a:t>Thank You</a:t>
          </a:r>
        </a:p>
      </dsp:txBody>
      <dsp:txXfrm>
        <a:off x="14932" y="23543"/>
        <a:ext cx="7831121" cy="479845"/>
      </dsp:txXfrm>
    </dsp:sp>
    <dsp:sp modelId="{C666EC12-DE13-4607-AB11-1F0B66BDBC04}">
      <dsp:nvSpPr>
        <dsp:cNvPr id="0" name=""/>
        <dsp:cNvSpPr/>
      </dsp:nvSpPr>
      <dsp:spPr>
        <a:xfrm>
          <a:off x="0" y="601491"/>
          <a:ext cx="509703" cy="509703"/>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4B7D9D-4A9F-4BD0-822E-F17C7713B03A}">
      <dsp:nvSpPr>
        <dsp:cNvPr id="0" name=""/>
        <dsp:cNvSpPr/>
      </dsp:nvSpPr>
      <dsp:spPr>
        <a:xfrm>
          <a:off x="677089" y="601491"/>
          <a:ext cx="4180909" cy="509703"/>
        </a:xfrm>
        <a:prstGeom prst="roundRect">
          <a:avLst>
            <a:gd name="adj" fmla="val 16670"/>
          </a:avLst>
        </a:prstGeom>
        <a:solidFill>
          <a:srgbClr val="F5822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http://dime.worldbank.org</a:t>
          </a:r>
        </a:p>
        <a:p>
          <a:pPr lvl="0" algn="ctr" defTabSz="711200">
            <a:lnSpc>
              <a:spcPct val="90000"/>
            </a:lnSpc>
            <a:spcBef>
              <a:spcPct val="0"/>
            </a:spcBef>
            <a:spcAft>
              <a:spcPct val="35000"/>
            </a:spcAft>
          </a:pPr>
          <a:r>
            <a:rPr lang="en-US" sz="1600" kern="1200"/>
            <a:t>http://transport.worldbank.org</a:t>
          </a:r>
        </a:p>
      </dsp:txBody>
      <dsp:txXfrm>
        <a:off x="701975" y="626377"/>
        <a:ext cx="4131137" cy="459931"/>
      </dsp:txXfrm>
    </dsp:sp>
    <dsp:sp modelId="{19090409-BEE5-45A8-8804-561C68026D1A}">
      <dsp:nvSpPr>
        <dsp:cNvPr id="0" name=""/>
        <dsp:cNvSpPr/>
      </dsp:nvSpPr>
      <dsp:spPr>
        <a:xfrm>
          <a:off x="0" y="1172360"/>
          <a:ext cx="509703" cy="509703"/>
        </a:xfrm>
        <a:prstGeom prst="roundRect">
          <a:avLst>
            <a:gd name="adj" fmla="val 16670"/>
          </a:avLst>
        </a:prstGeom>
        <a:blipFill rotWithShape="1">
          <a:blip xmlns:r="http://schemas.openxmlformats.org/officeDocument/2006/relationships" r:embed="rId2"/>
          <a:srcRect/>
          <a:stretch>
            <a:fillRect l="-37000" r="-3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80B331-7073-43F7-AAD3-9AEE19C7F0B4}">
      <dsp:nvSpPr>
        <dsp:cNvPr id="0" name=""/>
        <dsp:cNvSpPr/>
      </dsp:nvSpPr>
      <dsp:spPr>
        <a:xfrm>
          <a:off x="677089" y="1172360"/>
          <a:ext cx="4180909" cy="509703"/>
        </a:xfrm>
        <a:prstGeom prst="roundRect">
          <a:avLst>
            <a:gd name="adj" fmla="val 16670"/>
          </a:avLst>
        </a:prstGeom>
        <a:solidFill>
          <a:srgbClr val="F5822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Dimewiki.worldbank.org</a:t>
          </a:r>
        </a:p>
        <a:p>
          <a:pPr lvl="0" algn="ctr" defTabSz="711200">
            <a:lnSpc>
              <a:spcPct val="90000"/>
            </a:lnSpc>
            <a:spcBef>
              <a:spcPct val="0"/>
            </a:spcBef>
            <a:spcAft>
              <a:spcPct val="35000"/>
            </a:spcAft>
          </a:pPr>
          <a:r>
            <a:rPr lang="en-US" sz="1600" kern="1200" dirty="0">
              <a:hlinkClick xmlns:r="http://schemas.openxmlformats.org/officeDocument/2006/relationships" r:id="rId3"/>
            </a:rPr>
            <a:t>DIME Wiki</a:t>
          </a:r>
          <a:r>
            <a:rPr lang="en-US" sz="1600" kern="1200" dirty="0"/>
            <a:t> | </a:t>
          </a:r>
          <a:r>
            <a:rPr lang="en-US" sz="1600" kern="1200" dirty="0" err="1">
              <a:hlinkClick xmlns:r="http://schemas.openxmlformats.org/officeDocument/2006/relationships" r:id="rId4"/>
            </a:rPr>
            <a:t>ietoolkit</a:t>
          </a:r>
          <a:r>
            <a:rPr lang="en-US" sz="1600" kern="1200" dirty="0"/>
            <a:t> | </a:t>
          </a:r>
          <a:r>
            <a:rPr lang="en-US" sz="1600" kern="1200" dirty="0">
              <a:hlinkClick xmlns:r="http://schemas.openxmlformats.org/officeDocument/2006/relationships" r:id="rId5"/>
            </a:rPr>
            <a:t>Stata GitHub</a:t>
          </a:r>
          <a:endParaRPr lang="en-US" sz="1600" kern="1200" dirty="0"/>
        </a:p>
      </dsp:txBody>
      <dsp:txXfrm>
        <a:off x="701975" y="1197246"/>
        <a:ext cx="4131137" cy="459931"/>
      </dsp:txXfrm>
    </dsp:sp>
    <dsp:sp modelId="{5F3A97DE-C757-4522-B650-1AACAA1D0BE4}">
      <dsp:nvSpPr>
        <dsp:cNvPr id="0" name=""/>
        <dsp:cNvSpPr/>
      </dsp:nvSpPr>
      <dsp:spPr>
        <a:xfrm>
          <a:off x="0" y="1743228"/>
          <a:ext cx="509703" cy="509703"/>
        </a:xfrm>
        <a:prstGeom prst="roundRect">
          <a:avLst>
            <a:gd name="adj" fmla="val 166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10F47A-9F7E-4BAD-AB87-099827CFE6F6}">
      <dsp:nvSpPr>
        <dsp:cNvPr id="0" name=""/>
        <dsp:cNvSpPr/>
      </dsp:nvSpPr>
      <dsp:spPr>
        <a:xfrm>
          <a:off x="677089" y="1743228"/>
          <a:ext cx="4180909" cy="509703"/>
        </a:xfrm>
        <a:prstGeom prst="roundRect">
          <a:avLst>
            <a:gd name="adj" fmla="val 16670"/>
          </a:avLst>
        </a:prstGeom>
        <a:solidFill>
          <a:srgbClr val="F5822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a:t>
          </a:r>
          <a:r>
            <a:rPr lang="en-US" sz="1600" kern="1200" dirty="0" err="1"/>
            <a:t>impacteval</a:t>
          </a:r>
          <a:endParaRPr lang="en-US" sz="1600" kern="1200" dirty="0"/>
        </a:p>
        <a:p>
          <a:pPr lvl="0" algn="ctr" defTabSz="711200">
            <a:lnSpc>
              <a:spcPct val="90000"/>
            </a:lnSpc>
            <a:spcBef>
              <a:spcPct val="0"/>
            </a:spcBef>
            <a:spcAft>
              <a:spcPct val="35000"/>
            </a:spcAft>
          </a:pPr>
          <a:r>
            <a:rPr lang="en-US" sz="1600" kern="1200" dirty="0"/>
            <a:t>@</a:t>
          </a:r>
          <a:r>
            <a:rPr lang="en-US" sz="1600" kern="1200" dirty="0" err="1"/>
            <a:t>WB_transport</a:t>
          </a:r>
          <a:endParaRPr lang="en-US" sz="1600" kern="1200" dirty="0"/>
        </a:p>
      </dsp:txBody>
      <dsp:txXfrm>
        <a:off x="701975" y="1768114"/>
        <a:ext cx="4131137" cy="459931"/>
      </dsp:txXfrm>
    </dsp:sp>
    <dsp:sp modelId="{6DB230FC-161C-4012-A6C9-692B10987F02}">
      <dsp:nvSpPr>
        <dsp:cNvPr id="0" name=""/>
        <dsp:cNvSpPr/>
      </dsp:nvSpPr>
      <dsp:spPr>
        <a:xfrm>
          <a:off x="0" y="2314096"/>
          <a:ext cx="509703" cy="509703"/>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75B451-743A-40D1-8196-56F5B0317F14}">
      <dsp:nvSpPr>
        <dsp:cNvPr id="0" name=""/>
        <dsp:cNvSpPr/>
      </dsp:nvSpPr>
      <dsp:spPr>
        <a:xfrm>
          <a:off x="677089" y="2314096"/>
          <a:ext cx="4180909" cy="509703"/>
        </a:xfrm>
        <a:prstGeom prst="roundRect">
          <a:avLst>
            <a:gd name="adj" fmla="val 16670"/>
          </a:avLst>
        </a:prstGeom>
        <a:solidFill>
          <a:srgbClr val="F5822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blogs.worldbank.org/impactevaluations</a:t>
          </a:r>
          <a:br>
            <a:rPr lang="en-US" sz="1600" kern="1200"/>
          </a:br>
          <a:r>
            <a:rPr lang="en-US" sz="1600" kern="1200"/>
            <a:t>blogs.worldbank.org/transport</a:t>
          </a:r>
        </a:p>
      </dsp:txBody>
      <dsp:txXfrm>
        <a:off x="701975" y="2338982"/>
        <a:ext cx="4131137" cy="459931"/>
      </dsp:txXfrm>
    </dsp:sp>
    <dsp:sp modelId="{60814F78-62AD-44E0-882D-E54E5012911D}">
      <dsp:nvSpPr>
        <dsp:cNvPr id="0" name=""/>
        <dsp:cNvSpPr/>
      </dsp:nvSpPr>
      <dsp:spPr>
        <a:xfrm>
          <a:off x="0" y="2884964"/>
          <a:ext cx="509703" cy="509703"/>
        </a:xfrm>
        <a:prstGeom prst="roundRect">
          <a:avLst>
            <a:gd name="adj" fmla="val 166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B33B08-A72D-4D4A-953A-07444F3F5824}">
      <dsp:nvSpPr>
        <dsp:cNvPr id="0" name=""/>
        <dsp:cNvSpPr/>
      </dsp:nvSpPr>
      <dsp:spPr>
        <a:xfrm>
          <a:off x="677089" y="2884964"/>
          <a:ext cx="4180909" cy="509703"/>
        </a:xfrm>
        <a:prstGeom prst="roundRect">
          <a:avLst>
            <a:gd name="adj" fmla="val 16670"/>
          </a:avLst>
        </a:prstGeom>
        <a:solidFill>
          <a:srgbClr val="F5822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microdata.worldbank.org/</a:t>
          </a:r>
          <a:r>
            <a:rPr lang="en-US" sz="1600" kern="1200" dirty="0" err="1"/>
            <a:t>index.php</a:t>
          </a:r>
          <a:r>
            <a:rPr lang="en-US" sz="1600" kern="1200" dirty="0"/>
            <a:t>/catalog/</a:t>
          </a:r>
          <a:r>
            <a:rPr lang="en-US" sz="1600" kern="1200" dirty="0" err="1"/>
            <a:t>impact_evaluation</a:t>
          </a:r>
          <a:r>
            <a:rPr lang="en-US" sz="1600" kern="1200" dirty="0"/>
            <a:t> </a:t>
          </a:r>
        </a:p>
      </dsp:txBody>
      <dsp:txXfrm>
        <a:off x="701975" y="2909850"/>
        <a:ext cx="4131137" cy="4599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8343F2-0EC9-4FBF-BE19-CCFDC2D85E2E}" type="datetimeFigureOut">
              <a:rPr lang="en-US" smtClean="0"/>
              <a:t>1/29/2019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9E1BE8-DC21-45F6-A2E0-774B7B5FF172}" type="slidenum">
              <a:rPr lang="en-US" smtClean="0"/>
              <a:t>‹Nr.›</a:t>
            </a:fld>
            <a:endParaRPr lang="en-US"/>
          </a:p>
        </p:txBody>
      </p:sp>
    </p:spTree>
    <p:extLst>
      <p:ext uri="{BB962C8B-B14F-4D97-AF65-F5344CB8AC3E}">
        <p14:creationId xmlns:p14="http://schemas.microsoft.com/office/powerpoint/2010/main" val="3155415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FA48D-59AE-4780-8E2B-69CF4FC74C34}" type="datetimeFigureOut">
              <a:rPr lang="de-DE" smtClean="0"/>
              <a:t>29.01.2019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BB523-2261-4B68-BBA2-8367DB20DBD5}" type="slidenum">
              <a:rPr lang="de-DE" smtClean="0"/>
              <a:t>‹Nr.›</a:t>
            </a:fld>
            <a:endParaRPr lang="de-DE"/>
          </a:p>
        </p:txBody>
      </p:sp>
    </p:spTree>
    <p:extLst>
      <p:ext uri="{BB962C8B-B14F-4D97-AF65-F5344CB8AC3E}">
        <p14:creationId xmlns:p14="http://schemas.microsoft.com/office/powerpoint/2010/main" val="67504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Ces </a:t>
            </a:r>
            <a:r>
              <a:rPr lang="de-DE" dirty="0" err="1" smtClean="0"/>
              <a:t>chiffres</a:t>
            </a:r>
            <a:r>
              <a:rPr lang="de-DE" dirty="0" smtClean="0"/>
              <a:t> </a:t>
            </a:r>
            <a:r>
              <a:rPr lang="de-DE" dirty="0" err="1" smtClean="0"/>
              <a:t>sont</a:t>
            </a:r>
            <a:r>
              <a:rPr lang="de-DE" dirty="0" smtClean="0"/>
              <a:t> </a:t>
            </a:r>
            <a:r>
              <a:rPr lang="de-DE" dirty="0" err="1" smtClean="0"/>
              <a:t>beacuop</a:t>
            </a:r>
            <a:r>
              <a:rPr lang="de-DE" dirty="0" smtClean="0"/>
              <a:t> </a:t>
            </a:r>
            <a:r>
              <a:rPr lang="de-DE" dirty="0" smtClean="0"/>
              <a:t>plus </a:t>
            </a:r>
            <a:r>
              <a:rPr lang="de-DE" dirty="0" err="1" smtClean="0"/>
              <a:t>élevées</a:t>
            </a:r>
            <a:r>
              <a:rPr lang="de-DE" baseline="0" dirty="0" smtClean="0"/>
              <a:t> </a:t>
            </a:r>
            <a:r>
              <a:rPr lang="de-DE" baseline="0" dirty="0" err="1" smtClean="0"/>
              <a:t>pour</a:t>
            </a:r>
            <a:r>
              <a:rPr lang="de-DE" baseline="0" dirty="0" smtClean="0"/>
              <a:t> la </a:t>
            </a:r>
            <a:r>
              <a:rPr lang="de-DE" baseline="0" dirty="0" err="1" smtClean="0"/>
              <a:t>pluspart</a:t>
            </a:r>
            <a:r>
              <a:rPr lang="de-DE" baseline="0" dirty="0" smtClean="0"/>
              <a:t> des </a:t>
            </a:r>
            <a:r>
              <a:rPr lang="de-DE" baseline="0" dirty="0" err="1" smtClean="0"/>
              <a:t>pays</a:t>
            </a:r>
            <a:r>
              <a:rPr lang="de-DE" baseline="0" dirty="0" smtClean="0"/>
              <a:t> </a:t>
            </a:r>
            <a:r>
              <a:rPr lang="de-DE" baseline="0" dirty="0" err="1" smtClean="0"/>
              <a:t>africaines</a:t>
            </a:r>
            <a:r>
              <a:rPr lang="de-DE" baseline="0" dirty="0" smtClean="0"/>
              <a:t> (</a:t>
            </a:r>
            <a:r>
              <a:rPr lang="de-DE" baseline="0" dirty="0" err="1" smtClean="0"/>
              <a:t>morts</a:t>
            </a:r>
            <a:r>
              <a:rPr lang="de-DE" baseline="0" dirty="0" smtClean="0"/>
              <a:t> </a:t>
            </a:r>
            <a:r>
              <a:rPr lang="de-DE" baseline="0" dirty="0" err="1" smtClean="0"/>
              <a:t>maternelles</a:t>
            </a:r>
            <a:r>
              <a:rPr lang="de-DE" baseline="0" dirty="0" smtClean="0"/>
              <a:t>) par </a:t>
            </a:r>
            <a:r>
              <a:rPr lang="de-DE" baseline="0" dirty="0" err="1" smtClean="0"/>
              <a:t>exemple</a:t>
            </a:r>
            <a:r>
              <a:rPr lang="de-DE" baseline="0" dirty="0" smtClean="0"/>
              <a:t> </a:t>
            </a:r>
            <a:r>
              <a:rPr lang="de-DE" baseline="0" dirty="0" err="1" smtClean="0"/>
              <a:t>Cameroun</a:t>
            </a:r>
            <a:r>
              <a:rPr lang="de-DE" baseline="0" dirty="0" smtClean="0"/>
              <a:t>: 596, Senegal 315</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La dénutrition maternelle et infantile est </a:t>
            </a:r>
            <a:r>
              <a:rPr lang="fr-FR" b="1" dirty="0" smtClean="0"/>
              <a:t>directement et indirectement </a:t>
            </a:r>
            <a:r>
              <a:rPr lang="fr-FR" dirty="0" smtClean="0"/>
              <a:t>responsable de 3,5 millions de décès d'enfants &lt;5 ans dans les PRFM </a:t>
            </a:r>
            <a:r>
              <a:rPr lang="en-US" dirty="0" smtClean="0"/>
              <a:t>(Black et al 2008)</a:t>
            </a:r>
          </a:p>
          <a:p>
            <a:endParaRPr lang="de-DE" baseline="0" dirty="0" smtClean="0"/>
          </a:p>
          <a:p>
            <a:r>
              <a:rPr lang="fr-FR" dirty="0" smtClean="0"/>
              <a:t>PRFM=</a:t>
            </a:r>
            <a:r>
              <a:rPr lang="fr-FR" baseline="0" dirty="0" smtClean="0"/>
              <a:t> les pays à revenu faible et moyen </a:t>
            </a:r>
            <a:endParaRPr lang="de-DE" dirty="0"/>
          </a:p>
        </p:txBody>
      </p:sp>
      <p:sp>
        <p:nvSpPr>
          <p:cNvPr id="4" name="Foliennummernplatzhalter 3"/>
          <p:cNvSpPr>
            <a:spLocks noGrp="1"/>
          </p:cNvSpPr>
          <p:nvPr>
            <p:ph type="sldNum" sz="quarter" idx="10"/>
          </p:nvPr>
        </p:nvSpPr>
        <p:spPr/>
        <p:txBody>
          <a:bodyPr/>
          <a:lstStyle/>
          <a:p>
            <a:fld id="{A3B73CC0-A030-4BF1-8E55-BBEDD79E3149}" type="slidenum">
              <a:rPr lang="de-DE" smtClean="0"/>
              <a:t>2</a:t>
            </a:fld>
            <a:endParaRPr lang="de-DE"/>
          </a:p>
        </p:txBody>
      </p:sp>
    </p:spTree>
    <p:extLst>
      <p:ext uri="{BB962C8B-B14F-4D97-AF65-F5344CB8AC3E}">
        <p14:creationId xmlns:p14="http://schemas.microsoft.com/office/powerpoint/2010/main" val="6119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lgn="ctr">
              <a:defRPr/>
            </a:pPr>
            <a:r>
              <a:rPr lang="en-US" sz="2000" b="1" dirty="0" smtClean="0">
                <a:solidFill>
                  <a:schemeClr val="tx1"/>
                </a:solidFill>
              </a:rPr>
              <a:t>Intervention du </a:t>
            </a:r>
            <a:r>
              <a:rPr lang="en-US" sz="2000" b="1" dirty="0" err="1" smtClean="0">
                <a:solidFill>
                  <a:schemeClr val="tx1"/>
                </a:solidFill>
              </a:rPr>
              <a:t>gouvernement</a:t>
            </a:r>
            <a:r>
              <a:rPr lang="en-US" sz="2000" b="1" baseline="0" dirty="0" smtClean="0">
                <a:solidFill>
                  <a:schemeClr val="tx1"/>
                </a:solidFill>
              </a:rPr>
              <a:t> </a:t>
            </a:r>
            <a:r>
              <a:rPr lang="en-US" sz="2000" b="1" baseline="0" dirty="0" err="1" smtClean="0">
                <a:solidFill>
                  <a:schemeClr val="tx1"/>
                </a:solidFill>
              </a:rPr>
              <a:t>indien</a:t>
            </a:r>
            <a:endParaRPr lang="en-US" sz="2000" b="1" dirty="0" smtClean="0">
              <a:solidFill>
                <a:schemeClr val="tx1"/>
              </a:solidFill>
            </a:endParaRPr>
          </a:p>
          <a:p>
            <a:pPr algn="ctr">
              <a:defRPr/>
            </a:pPr>
            <a:r>
              <a:rPr lang="en-US" sz="2000" dirty="0" err="1" smtClean="0">
                <a:solidFill>
                  <a:schemeClr val="tx1"/>
                </a:solidFill>
              </a:rPr>
              <a:t>Transfert</a:t>
            </a:r>
            <a:r>
              <a:rPr lang="en-US" sz="2000" dirty="0" smtClean="0">
                <a:solidFill>
                  <a:schemeClr val="tx1"/>
                </a:solidFill>
              </a:rPr>
              <a:t> </a:t>
            </a:r>
            <a:r>
              <a:rPr lang="en-US" sz="2000" dirty="0" err="1" smtClean="0">
                <a:solidFill>
                  <a:schemeClr val="tx1"/>
                </a:solidFill>
              </a:rPr>
              <a:t>conditionnel</a:t>
            </a:r>
            <a:r>
              <a:rPr lang="en-US" sz="2000" dirty="0" smtClean="0">
                <a:solidFill>
                  <a:schemeClr val="tx1"/>
                </a:solidFill>
              </a:rPr>
              <a:t> </a:t>
            </a:r>
            <a:r>
              <a:rPr lang="en-US" sz="2000" dirty="0" err="1" smtClean="0">
                <a:solidFill>
                  <a:schemeClr val="tx1"/>
                </a:solidFill>
              </a:rPr>
              <a:t>en</a:t>
            </a:r>
            <a:r>
              <a:rPr lang="en-US" sz="2000" dirty="0" smtClean="0">
                <a:solidFill>
                  <a:schemeClr val="tx1"/>
                </a:solidFill>
              </a:rPr>
              <a:t> </a:t>
            </a:r>
            <a:r>
              <a:rPr lang="en-US" sz="2000" dirty="0" err="1" smtClean="0">
                <a:solidFill>
                  <a:schemeClr val="tx1"/>
                </a:solidFill>
              </a:rPr>
              <a:t>espèces</a:t>
            </a:r>
            <a:endParaRPr lang="en-US" sz="2000" dirty="0" smtClean="0">
              <a:solidFill>
                <a:schemeClr val="tx1"/>
              </a:solidFill>
            </a:endParaRPr>
          </a:p>
          <a:p>
            <a:pPr>
              <a:defRPr/>
            </a:pPr>
            <a:endParaRPr lang="fr-FR" sz="20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smtClean="0">
                <a:solidFill>
                  <a:schemeClr val="tx1"/>
                </a:solidFill>
              </a:rPr>
              <a:t>Processus:</a:t>
            </a:r>
            <a:r>
              <a:rPr lang="fr-FR" sz="2000" baseline="0" dirty="0" smtClean="0">
                <a:solidFill>
                  <a:schemeClr val="tx1"/>
                </a:solidFill>
              </a:rPr>
              <a:t> conditions+ encaisse </a:t>
            </a:r>
            <a:r>
              <a:rPr lang="fr-FR" sz="2000" baseline="0" dirty="0" err="1" smtClean="0">
                <a:solidFill>
                  <a:schemeClr val="tx1"/>
                </a:solidFill>
              </a:rPr>
              <a:t>supplementaire</a:t>
            </a:r>
            <a:r>
              <a:rPr lang="fr-FR" sz="2000" baseline="0" dirty="0" smtClean="0">
                <a:solidFill>
                  <a:schemeClr val="tx1"/>
                </a:solidFill>
              </a:rPr>
              <a:t> (</a:t>
            </a:r>
            <a:r>
              <a:rPr lang="de-DE" sz="2000" dirty="0" err="1" smtClean="0"/>
              <a:t>Rs</a:t>
            </a:r>
            <a:r>
              <a:rPr lang="de-DE" sz="2000" dirty="0" smtClean="0"/>
              <a:t>. 4000 (</a:t>
            </a:r>
            <a:r>
              <a:rPr lang="de-DE" sz="2000" dirty="0" err="1" smtClean="0"/>
              <a:t>Rs</a:t>
            </a:r>
            <a:r>
              <a:rPr lang="de-DE" sz="2000" dirty="0" smtClean="0"/>
              <a:t>. 6000 à </a:t>
            </a:r>
            <a:r>
              <a:rPr lang="de-DE" sz="2000" dirty="0" err="1" smtClean="0"/>
              <a:t>partir</a:t>
            </a:r>
            <a:r>
              <a:rPr lang="de-DE" sz="2000" dirty="0" smtClean="0"/>
              <a:t> de 2013) si les </a:t>
            </a:r>
            <a:r>
              <a:rPr lang="de-DE" sz="2000" dirty="0" err="1" smtClean="0"/>
              <a:t>conditions</a:t>
            </a:r>
            <a:r>
              <a:rPr lang="de-DE" sz="2000" dirty="0" smtClean="0"/>
              <a:t> </a:t>
            </a:r>
            <a:r>
              <a:rPr lang="de-DE" sz="2000" dirty="0" err="1" smtClean="0"/>
              <a:t>sont</a:t>
            </a:r>
            <a:r>
              <a:rPr lang="de-DE" sz="2000" dirty="0" smtClean="0"/>
              <a:t> </a:t>
            </a:r>
            <a:r>
              <a:rPr lang="de-DE" sz="2000" dirty="0" err="1" smtClean="0"/>
              <a:t>remplis</a:t>
            </a:r>
            <a:endParaRPr lang="de-DE" sz="2000" dirty="0" smtClean="0"/>
          </a:p>
          <a:p>
            <a:pPr>
              <a:defRPr/>
            </a:pPr>
            <a:r>
              <a:rPr lang="fr-FR" sz="2000" dirty="0" smtClean="0">
                <a:solidFill>
                  <a:schemeClr val="tx1"/>
                </a:solidFill>
              </a:rPr>
              <a:t>)</a:t>
            </a:r>
          </a:p>
          <a:p>
            <a:r>
              <a:rPr lang="de-DE" sz="2000" dirty="0" err="1" smtClean="0"/>
              <a:t>Objectifs</a:t>
            </a:r>
            <a:r>
              <a:rPr lang="de-DE" sz="2000" dirty="0" smtClean="0"/>
              <a:t>:</a:t>
            </a:r>
          </a:p>
          <a:p>
            <a:pPr marL="541338" indent="-184150"/>
            <a:r>
              <a:rPr lang="de-DE" sz="2000" dirty="0" err="1" smtClean="0"/>
              <a:t>Pratiques</a:t>
            </a:r>
            <a:r>
              <a:rPr lang="de-DE" sz="2000" dirty="0" smtClean="0"/>
              <a:t> </a:t>
            </a:r>
            <a:r>
              <a:rPr lang="de-DE" sz="2000" dirty="0" err="1" smtClean="0"/>
              <a:t>adéquate</a:t>
            </a:r>
            <a:r>
              <a:rPr lang="de-DE" sz="2000" dirty="0" smtClean="0"/>
              <a:t> </a:t>
            </a:r>
            <a:r>
              <a:rPr lang="de-DE" sz="2000" dirty="0" err="1" smtClean="0"/>
              <a:t>pendant</a:t>
            </a:r>
            <a:r>
              <a:rPr lang="de-DE" sz="2000" dirty="0" smtClean="0"/>
              <a:t> la </a:t>
            </a:r>
            <a:r>
              <a:rPr lang="de-DE" sz="2000" dirty="0" err="1" smtClean="0"/>
              <a:t>grossesse</a:t>
            </a:r>
            <a:r>
              <a:rPr lang="de-DE" sz="2000" dirty="0" smtClean="0"/>
              <a:t> </a:t>
            </a:r>
            <a:r>
              <a:rPr lang="de-DE" sz="2000" dirty="0" err="1" smtClean="0"/>
              <a:t>pour</a:t>
            </a:r>
            <a:r>
              <a:rPr lang="de-DE" sz="2000" dirty="0" smtClean="0"/>
              <a:t> </a:t>
            </a:r>
            <a:r>
              <a:rPr lang="de-DE" sz="2000" dirty="0" err="1" smtClean="0"/>
              <a:t>un</a:t>
            </a:r>
            <a:r>
              <a:rPr lang="de-DE" sz="2000" dirty="0" smtClean="0"/>
              <a:t> </a:t>
            </a:r>
            <a:r>
              <a:rPr lang="de-DE" sz="2000" dirty="0" err="1" smtClean="0"/>
              <a:t>accouchement</a:t>
            </a:r>
            <a:r>
              <a:rPr lang="de-DE" sz="2000" dirty="0" smtClean="0"/>
              <a:t> et </a:t>
            </a:r>
            <a:r>
              <a:rPr lang="de-DE" sz="2000" dirty="0" err="1" smtClean="0"/>
              <a:t>lactation</a:t>
            </a:r>
            <a:r>
              <a:rPr lang="de-DE" sz="2000" dirty="0" smtClean="0"/>
              <a:t> plus </a:t>
            </a:r>
            <a:r>
              <a:rPr lang="de-DE" sz="2000" dirty="0" err="1" smtClean="0"/>
              <a:t>sécurisé</a:t>
            </a:r>
            <a:endParaRPr lang="de-DE" sz="2000" dirty="0" smtClean="0"/>
          </a:p>
          <a:p>
            <a:pPr marL="541338" indent="-184150"/>
            <a:r>
              <a:rPr lang="de-DE" sz="2000" dirty="0" err="1" smtClean="0"/>
              <a:t>Bonnes</a:t>
            </a:r>
            <a:r>
              <a:rPr lang="de-DE" sz="2000" dirty="0" smtClean="0"/>
              <a:t> </a:t>
            </a:r>
            <a:r>
              <a:rPr lang="de-DE" sz="2000" dirty="0" err="1" smtClean="0"/>
              <a:t>pratiques</a:t>
            </a:r>
            <a:r>
              <a:rPr lang="de-DE" sz="2000" dirty="0" smtClean="0"/>
              <a:t> de </a:t>
            </a:r>
            <a:r>
              <a:rPr lang="de-DE" sz="2000" dirty="0" err="1" smtClean="0"/>
              <a:t>nutrition</a:t>
            </a:r>
            <a:r>
              <a:rPr lang="de-DE" sz="2000" dirty="0" smtClean="0"/>
              <a:t> </a:t>
            </a:r>
            <a:r>
              <a:rPr lang="de-DE" sz="2000" dirty="0" err="1" smtClean="0"/>
              <a:t>pour</a:t>
            </a:r>
            <a:r>
              <a:rPr lang="de-DE" sz="2000" dirty="0" smtClean="0"/>
              <a:t> des </a:t>
            </a:r>
            <a:r>
              <a:rPr lang="de-DE" sz="2000" dirty="0" err="1" smtClean="0"/>
              <a:t>jeunes</a:t>
            </a:r>
            <a:r>
              <a:rPr lang="de-DE" sz="2000" dirty="0" smtClean="0"/>
              <a:t> </a:t>
            </a:r>
            <a:r>
              <a:rPr lang="de-DE" sz="2000" dirty="0" err="1" smtClean="0"/>
              <a:t>enfants</a:t>
            </a:r>
            <a:endParaRPr lang="de-DE" sz="2000" dirty="0" smtClean="0"/>
          </a:p>
          <a:p>
            <a:pPr marL="541338" indent="-184150"/>
            <a:r>
              <a:rPr lang="de-DE" sz="2000" dirty="0" err="1" smtClean="0"/>
              <a:t>Compensation</a:t>
            </a:r>
            <a:r>
              <a:rPr lang="de-DE" sz="2000" dirty="0" smtClean="0"/>
              <a:t> partielle </a:t>
            </a:r>
            <a:r>
              <a:rPr lang="de-DE" sz="2000" dirty="0" err="1" smtClean="0"/>
              <a:t>pour</a:t>
            </a:r>
            <a:r>
              <a:rPr lang="de-DE" sz="2000" dirty="0" smtClean="0"/>
              <a:t> </a:t>
            </a:r>
            <a:r>
              <a:rPr lang="de-DE" sz="2000" dirty="0" err="1" smtClean="0"/>
              <a:t>perte</a:t>
            </a:r>
            <a:r>
              <a:rPr lang="de-DE" sz="2000" dirty="0" smtClean="0"/>
              <a:t> de </a:t>
            </a:r>
            <a:r>
              <a:rPr lang="de-DE" sz="2000" dirty="0" err="1" smtClean="0"/>
              <a:t>revenues</a:t>
            </a:r>
            <a:r>
              <a:rPr lang="de-DE" sz="2000" dirty="0" smtClean="0"/>
              <a:t> </a:t>
            </a:r>
            <a:r>
              <a:rPr lang="de-DE" sz="2000" dirty="0" err="1" smtClean="0"/>
              <a:t>pendant</a:t>
            </a:r>
            <a:r>
              <a:rPr lang="de-DE" sz="2000" dirty="0" smtClean="0"/>
              <a:t> la </a:t>
            </a:r>
            <a:r>
              <a:rPr lang="de-DE" sz="2000" dirty="0" err="1" smtClean="0"/>
              <a:t>grossesse</a:t>
            </a:r>
            <a:endParaRPr lang="de-DE" sz="2000" dirty="0" smtClean="0"/>
          </a:p>
          <a:p>
            <a:pPr>
              <a:defRPr/>
            </a:pPr>
            <a:endParaRPr lang="fr-FR" sz="2000" dirty="0" smtClean="0">
              <a:solidFill>
                <a:schemeClr val="tx1"/>
              </a:solidFill>
            </a:endParaRPr>
          </a:p>
          <a:p>
            <a:pPr>
              <a:defRPr/>
            </a:pPr>
            <a:endParaRPr lang="fr-FR" sz="2000" dirty="0" smtClean="0">
              <a:solidFill>
                <a:schemeClr val="tx1"/>
              </a:solidFill>
            </a:endParaRPr>
          </a:p>
          <a:p>
            <a:pPr>
              <a:defRPr/>
            </a:pPr>
            <a:r>
              <a:rPr lang="fr-FR" sz="2000" dirty="0" err="1" smtClean="0">
                <a:solidFill>
                  <a:schemeClr val="tx1"/>
                </a:solidFill>
              </a:rPr>
              <a:t>Resultats</a:t>
            </a:r>
            <a:r>
              <a:rPr lang="fr-FR" sz="2000" dirty="0" smtClean="0">
                <a:solidFill>
                  <a:schemeClr val="tx1"/>
                </a:solidFill>
              </a:rPr>
              <a:t>:</a:t>
            </a:r>
          </a:p>
          <a:p>
            <a:pPr>
              <a:defRPr/>
            </a:pPr>
            <a:r>
              <a:rPr lang="fr-FR" sz="2000" dirty="0" smtClean="0">
                <a:solidFill>
                  <a:schemeClr val="tx1"/>
                </a:solidFill>
              </a:rPr>
              <a:t>Amélioration de la santé des </a:t>
            </a:r>
            <a:r>
              <a:rPr lang="fr-FR" sz="2000" b="1" dirty="0" smtClean="0">
                <a:solidFill>
                  <a:schemeClr val="tx1"/>
                </a:solidFill>
              </a:rPr>
              <a:t>mères:</a:t>
            </a:r>
            <a:r>
              <a:rPr lang="fr-FR" sz="2000" dirty="0" smtClean="0">
                <a:solidFill>
                  <a:schemeClr val="tx1"/>
                </a:solidFill>
              </a:rPr>
              <a:t>(IMC, anémie)</a:t>
            </a:r>
          </a:p>
          <a:p>
            <a:pPr>
              <a:defRPr/>
            </a:pPr>
            <a:r>
              <a:rPr lang="fr-FR" sz="2000" dirty="0" smtClean="0">
                <a:solidFill>
                  <a:schemeClr val="tx1"/>
                </a:solidFill>
              </a:rPr>
              <a:t>Amélioration de la santé des </a:t>
            </a:r>
            <a:r>
              <a:rPr lang="fr-FR" sz="2000" b="1" dirty="0" smtClean="0">
                <a:solidFill>
                  <a:schemeClr val="tx1"/>
                </a:solidFill>
              </a:rPr>
              <a:t>nourrissons:</a:t>
            </a:r>
            <a:r>
              <a:rPr lang="fr-FR" sz="2000" dirty="0" smtClean="0">
                <a:solidFill>
                  <a:schemeClr val="tx1"/>
                </a:solidFill>
              </a:rPr>
              <a:t>(retard de croissance, insuffisance pondérale, anémie)</a:t>
            </a:r>
            <a:endParaRPr lang="en-US" sz="2000" dirty="0" smtClean="0">
              <a:solidFill>
                <a:srgbClr val="FF0000"/>
              </a:solidFill>
            </a:endParaRPr>
          </a:p>
          <a:p>
            <a:pPr>
              <a:defRPr/>
            </a:pPr>
            <a:endParaRPr lang="en-US" sz="2000" dirty="0" smtClean="0">
              <a:solidFill>
                <a:srgbClr val="FF0000"/>
              </a:solidFill>
            </a:endParaRPr>
          </a:p>
          <a:p>
            <a:pPr>
              <a:defRPr/>
            </a:pPr>
            <a:r>
              <a:rPr lang="fr-FR" sz="2000" dirty="0" smtClean="0">
                <a:solidFill>
                  <a:srgbClr val="FF0000"/>
                </a:solidFill>
              </a:rPr>
              <a:t>la santé des nourrissons s'améliore indirectement grâce à la santé des mères pendant la grossesse et l'allaitement et directement (par exemple, grâce</a:t>
            </a:r>
            <a:r>
              <a:rPr lang="fr-FR" sz="2000" baseline="0" dirty="0" smtClean="0">
                <a:solidFill>
                  <a:srgbClr val="FF0000"/>
                </a:solidFill>
              </a:rPr>
              <a:t> à des</a:t>
            </a:r>
            <a:r>
              <a:rPr lang="fr-FR" sz="2000" dirty="0" smtClean="0">
                <a:solidFill>
                  <a:srgbClr val="FF0000"/>
                </a:solidFill>
              </a:rPr>
              <a:t> vaccinations)</a:t>
            </a:r>
            <a:endParaRPr lang="en-US" sz="2000" dirty="0" smtClean="0">
              <a:solidFill>
                <a:srgbClr val="FF0000"/>
              </a:solidFill>
            </a:endParaRPr>
          </a:p>
        </p:txBody>
      </p:sp>
      <p:sp>
        <p:nvSpPr>
          <p:cNvPr id="21508" name="Foliennummernplatzhalter 3"/>
          <p:cNvSpPr>
            <a:spLocks noGrp="1"/>
          </p:cNvSpPr>
          <p:nvPr>
            <p:ph type="sldNum" sz="quarter" idx="5"/>
          </p:nvPr>
        </p:nvSpPr>
        <p:spPr>
          <a:noFill/>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fld id="{BD83E333-B8D4-48FE-94B7-6846AD63DE0B}" type="slidenum">
              <a:rPr lang="de-DE" altLang="de-DE" sz="1200" smtClean="0"/>
              <a:pPr/>
              <a:t>3</a:t>
            </a:fld>
            <a:endParaRPr lang="de-DE" altLang="de-DE" sz="1200" smtClean="0"/>
          </a:p>
        </p:txBody>
      </p:sp>
    </p:spTree>
    <p:extLst>
      <p:ext uri="{BB962C8B-B14F-4D97-AF65-F5344CB8AC3E}">
        <p14:creationId xmlns:p14="http://schemas.microsoft.com/office/powerpoint/2010/main" val="36848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fr-FR" sz="1100" b="1" dirty="0" smtClean="0"/>
              <a:t>Évaluation du programme pour la santé maternelle et des enfants </a:t>
            </a:r>
            <a:r>
              <a:rPr lang="fr-FR" sz="1200" b="1" dirty="0" smtClean="0"/>
              <a:t>en Inde</a:t>
            </a:r>
            <a:r>
              <a:rPr lang="fr-FR" sz="1200" b="1" dirty="0" smtClean="0">
                <a:sym typeface="Wingdings" panose="05000000000000000000" pitchFamily="2" charset="2"/>
              </a:rPr>
              <a:t></a:t>
            </a:r>
            <a:r>
              <a:rPr lang="fr-FR" sz="1200" b="1" dirty="0" smtClean="0"/>
              <a:t> aucun effet ou des effets illisibles </a:t>
            </a:r>
          </a:p>
          <a:p>
            <a:pPr marL="285750" indent="-285750">
              <a:buFont typeface="Arial" panose="020B0604020202020204" pitchFamily="34" charset="0"/>
              <a:buChar char="•"/>
            </a:pPr>
            <a:r>
              <a:rPr lang="fr-FR" sz="1200" b="1" dirty="0" smtClean="0"/>
              <a:t>Le programme a été mis à l'échelle </a:t>
            </a:r>
            <a:r>
              <a:rPr lang="fr-FR" sz="1200" b="1" dirty="0" smtClean="0"/>
              <a:t>lorsqu’ </a:t>
            </a:r>
            <a:r>
              <a:rPr lang="fr-FR" sz="1200" b="1" dirty="0" smtClean="0"/>
              <a:t>une évaluation de l'impact </a:t>
            </a:r>
            <a:r>
              <a:rPr lang="fr-FR" sz="1200" b="1" dirty="0" smtClean="0"/>
              <a:t> a été effectuée</a:t>
            </a:r>
            <a:endParaRPr lang="fr-FR" sz="1200" b="1" dirty="0" smtClean="0"/>
          </a:p>
          <a:p>
            <a:pPr marL="285750" indent="-285750">
              <a:buFont typeface="Arial" panose="020B0604020202020204" pitchFamily="34" charset="0"/>
              <a:buChar char="•"/>
            </a:pPr>
            <a:r>
              <a:rPr lang="fr-FR" sz="1200" b="1" dirty="0" smtClean="0"/>
              <a:t>S'il avait été correctement évalué plus tôt, le programme aurait pu être mis en œuvre plus efficacement</a:t>
            </a:r>
            <a:endParaRPr lang="de-DE" sz="1200" b="1" dirty="0" smtClean="0"/>
          </a:p>
          <a:p>
            <a:r>
              <a:rPr lang="de-DE" b="1" dirty="0" err="1" smtClean="0"/>
              <a:t>Aucun</a:t>
            </a:r>
            <a:r>
              <a:rPr lang="de-DE" b="1" dirty="0" smtClean="0"/>
              <a:t> </a:t>
            </a:r>
            <a:r>
              <a:rPr lang="de-DE" b="1" dirty="0" err="1" smtClean="0"/>
              <a:t>effect</a:t>
            </a:r>
            <a:r>
              <a:rPr lang="de-DE" b="1" dirty="0" smtClean="0"/>
              <a:t> </a:t>
            </a:r>
            <a:r>
              <a:rPr lang="de-DE" b="1" dirty="0" err="1" smtClean="0"/>
              <a:t>significatif</a:t>
            </a:r>
            <a:r>
              <a:rPr lang="de-DE" b="1" dirty="0" smtClean="0"/>
              <a:t> </a:t>
            </a:r>
            <a:r>
              <a:rPr lang="de-DE" b="1" dirty="0" smtClean="0"/>
              <a:t>du </a:t>
            </a:r>
            <a:r>
              <a:rPr lang="de-DE" b="1" dirty="0" err="1" smtClean="0"/>
              <a:t>projet</a:t>
            </a:r>
            <a:r>
              <a:rPr lang="de-DE" b="1" dirty="0" smtClean="0"/>
              <a:t> </a:t>
            </a:r>
            <a:r>
              <a:rPr lang="de-DE" b="1" dirty="0" err="1" smtClean="0"/>
              <a:t>sur</a:t>
            </a:r>
            <a:r>
              <a:rPr lang="de-DE" b="1" dirty="0" smtClean="0"/>
              <a:t> la </a:t>
            </a:r>
            <a:r>
              <a:rPr lang="de-DE" b="1" dirty="0" err="1" smtClean="0"/>
              <a:t>santè</a:t>
            </a:r>
            <a:r>
              <a:rPr lang="de-DE" b="1" dirty="0" smtClean="0"/>
              <a:t> des </a:t>
            </a:r>
            <a:r>
              <a:rPr lang="de-DE" b="1" dirty="0" err="1" smtClean="0"/>
              <a:t>mères</a:t>
            </a:r>
            <a:endParaRPr lang="de-DE" b="1" dirty="0" smtClean="0"/>
          </a:p>
          <a:p>
            <a:r>
              <a:rPr lang="fr-FR" b="1" dirty="0" smtClean="0"/>
              <a:t>réduction </a:t>
            </a:r>
            <a:r>
              <a:rPr lang="fr-FR" b="1" dirty="0" err="1" smtClean="0"/>
              <a:t>Minusculede</a:t>
            </a:r>
            <a:r>
              <a:rPr lang="fr-FR" b="1" dirty="0" smtClean="0"/>
              <a:t> </a:t>
            </a:r>
            <a:r>
              <a:rPr lang="fr-FR" b="1" dirty="0" smtClean="0"/>
              <a:t>probabilité </a:t>
            </a:r>
            <a:r>
              <a:rPr lang="fr-FR" b="1" dirty="0" smtClean="0"/>
              <a:t>d'insuffisance </a:t>
            </a:r>
            <a:r>
              <a:rPr lang="fr-FR" b="1" dirty="0" smtClean="0"/>
              <a:t>pondérale chez les enfants (-0.038 %points, p&lt;0.1) </a:t>
            </a:r>
          </a:p>
          <a:p>
            <a:r>
              <a:rPr lang="fr-FR" b="1" dirty="0" smtClean="0"/>
              <a:t>Augmentation de l'anémie chez les enfants (effet court terme?) (0.039 % points, p&lt;0.05)</a:t>
            </a:r>
          </a:p>
          <a:p>
            <a:endParaRPr lang="de-DE" b="1" dirty="0" smtClean="0"/>
          </a:p>
          <a:p>
            <a:r>
              <a:rPr lang="de-DE" b="1" dirty="0" err="1" smtClean="0"/>
              <a:t>Cette</a:t>
            </a:r>
            <a:r>
              <a:rPr lang="de-DE" b="1" dirty="0" smtClean="0"/>
              <a:t> </a:t>
            </a:r>
            <a:r>
              <a:rPr lang="de-DE" b="1" dirty="0" err="1" smtClean="0"/>
              <a:t>evaluation</a:t>
            </a:r>
            <a:r>
              <a:rPr lang="de-DE" b="1" dirty="0" smtClean="0"/>
              <a:t> </a:t>
            </a:r>
            <a:r>
              <a:rPr lang="de-DE" b="1" dirty="0" err="1" smtClean="0"/>
              <a:t>peut</a:t>
            </a:r>
            <a:r>
              <a:rPr lang="de-DE" b="1" dirty="0" smtClean="0"/>
              <a:t> </a:t>
            </a:r>
            <a:r>
              <a:rPr lang="de-DE" b="1" dirty="0" err="1" smtClean="0"/>
              <a:t>nous</a:t>
            </a:r>
            <a:r>
              <a:rPr lang="de-DE" b="1" dirty="0" smtClean="0"/>
              <a:t> </a:t>
            </a:r>
            <a:r>
              <a:rPr lang="de-DE" b="1" dirty="0" err="1" smtClean="0"/>
              <a:t>donner</a:t>
            </a:r>
            <a:r>
              <a:rPr lang="de-DE" b="1" dirty="0" smtClean="0"/>
              <a:t> des </a:t>
            </a:r>
            <a:r>
              <a:rPr lang="de-DE" b="1" dirty="0" err="1" smtClean="0"/>
              <a:t>reponses</a:t>
            </a:r>
            <a:r>
              <a:rPr lang="de-DE" b="1" dirty="0" smtClean="0"/>
              <a:t> à la </a:t>
            </a:r>
            <a:r>
              <a:rPr lang="de-DE" b="1" dirty="0" err="1" smtClean="0"/>
              <a:t>question</a:t>
            </a:r>
            <a:r>
              <a:rPr lang="de-DE" b="1" dirty="0" smtClean="0"/>
              <a:t>: </a:t>
            </a:r>
            <a:r>
              <a:rPr lang="de-DE" b="1" dirty="0" err="1" smtClean="0"/>
              <a:t>est-ce</a:t>
            </a:r>
            <a:r>
              <a:rPr lang="de-DE" b="1" dirty="0" smtClean="0"/>
              <a:t> </a:t>
            </a:r>
            <a:r>
              <a:rPr lang="de-DE" b="1" dirty="0" err="1" smtClean="0"/>
              <a:t>que</a:t>
            </a:r>
            <a:r>
              <a:rPr lang="de-DE" b="1" dirty="0" smtClean="0"/>
              <a:t> le </a:t>
            </a:r>
            <a:r>
              <a:rPr lang="de-DE" b="1" dirty="0" err="1" smtClean="0"/>
              <a:t>programm</a:t>
            </a:r>
            <a:r>
              <a:rPr lang="de-DE" b="1" dirty="0" smtClean="0"/>
              <a:t> a </a:t>
            </a:r>
            <a:r>
              <a:rPr lang="de-DE" b="1" dirty="0" err="1" smtClean="0"/>
              <a:t>marché</a:t>
            </a:r>
            <a:r>
              <a:rPr lang="de-DE" b="1" dirty="0" smtClean="0"/>
              <a:t>? Mais la </a:t>
            </a:r>
            <a:r>
              <a:rPr lang="de-DE" b="1" dirty="0" err="1" smtClean="0"/>
              <a:t>reponse</a:t>
            </a:r>
            <a:r>
              <a:rPr lang="de-DE" b="1" dirty="0" smtClean="0"/>
              <a:t> </a:t>
            </a:r>
            <a:r>
              <a:rPr lang="de-DE" b="1" dirty="0" err="1" smtClean="0"/>
              <a:t>vient</a:t>
            </a:r>
            <a:r>
              <a:rPr lang="de-DE" b="1" dirty="0" smtClean="0"/>
              <a:t> </a:t>
            </a:r>
            <a:r>
              <a:rPr lang="de-DE" b="1" dirty="0" err="1" smtClean="0"/>
              <a:t>trop</a:t>
            </a:r>
            <a:r>
              <a:rPr lang="de-DE" b="1" dirty="0" smtClean="0"/>
              <a:t> </a:t>
            </a:r>
            <a:r>
              <a:rPr lang="de-DE" b="1" dirty="0" err="1" smtClean="0"/>
              <a:t>tard</a:t>
            </a:r>
            <a:r>
              <a:rPr lang="de-DE" b="1" dirty="0" smtClean="0"/>
              <a:t> (</a:t>
            </a:r>
            <a:r>
              <a:rPr lang="de-DE" b="1" dirty="0" err="1" smtClean="0"/>
              <a:t>programme</a:t>
            </a:r>
            <a:r>
              <a:rPr lang="de-DE" b="1" dirty="0" smtClean="0"/>
              <a:t> </a:t>
            </a:r>
            <a:r>
              <a:rPr lang="de-DE" b="1" dirty="0" err="1" smtClean="0"/>
              <a:t>déja</a:t>
            </a:r>
            <a:r>
              <a:rPr lang="de-DE" b="1" dirty="0" smtClean="0"/>
              <a:t> </a:t>
            </a:r>
            <a:r>
              <a:rPr lang="de-DE" b="1" dirty="0" err="1" smtClean="0"/>
              <a:t>implementé</a:t>
            </a:r>
            <a:r>
              <a:rPr lang="de-DE" b="1" dirty="0" smtClean="0"/>
              <a:t>) et</a:t>
            </a:r>
            <a:r>
              <a:rPr lang="de-DE" b="1" baseline="0" dirty="0" smtClean="0"/>
              <a:t> on </a:t>
            </a:r>
            <a:r>
              <a:rPr lang="de-DE" b="1" baseline="0" dirty="0" err="1" smtClean="0"/>
              <a:t>sait</a:t>
            </a:r>
            <a:r>
              <a:rPr lang="de-DE" b="1" baseline="0" dirty="0" smtClean="0"/>
              <a:t> </a:t>
            </a:r>
            <a:r>
              <a:rPr lang="de-DE" b="1" baseline="0" dirty="0" err="1" smtClean="0"/>
              <a:t>pas</a:t>
            </a:r>
            <a:r>
              <a:rPr lang="de-DE" b="1" baseline="0" dirty="0" smtClean="0"/>
              <a:t> </a:t>
            </a:r>
            <a:r>
              <a:rPr lang="de-DE" b="1" baseline="0" dirty="0" err="1" smtClean="0"/>
              <a:t>lesquelles</a:t>
            </a:r>
            <a:r>
              <a:rPr lang="de-DE" b="1" baseline="0" dirty="0" smtClean="0"/>
              <a:t> </a:t>
            </a:r>
            <a:r>
              <a:rPr lang="de-DE" b="1" baseline="0" dirty="0" err="1" smtClean="0"/>
              <a:t>sont</a:t>
            </a:r>
            <a:r>
              <a:rPr lang="de-DE" b="1" baseline="0" dirty="0" smtClean="0"/>
              <a:t> les </a:t>
            </a:r>
            <a:r>
              <a:rPr lang="de-DE" b="1" baseline="0" dirty="0" err="1" smtClean="0"/>
              <a:t>obstacles</a:t>
            </a:r>
            <a:r>
              <a:rPr lang="de-DE" b="1" baseline="0" dirty="0" smtClean="0"/>
              <a:t>! </a:t>
            </a:r>
            <a:r>
              <a:rPr lang="de-DE" b="1" baseline="0" dirty="0" smtClean="0">
                <a:sym typeface="Wingdings" panose="05000000000000000000" pitchFamily="2" charset="2"/>
              </a:rPr>
              <a:t> </a:t>
            </a:r>
            <a:r>
              <a:rPr lang="de-DE" b="1" baseline="0" dirty="0" err="1" smtClean="0">
                <a:sym typeface="Wingdings" panose="05000000000000000000" pitchFamily="2" charset="2"/>
              </a:rPr>
              <a:t>pour</a:t>
            </a:r>
            <a:r>
              <a:rPr lang="de-DE" b="1" baseline="0" dirty="0" smtClean="0">
                <a:sym typeface="Wingdings" panose="05000000000000000000" pitchFamily="2" charset="2"/>
              </a:rPr>
              <a:t> </a:t>
            </a:r>
            <a:r>
              <a:rPr lang="de-DE" b="1" baseline="0" dirty="0" err="1" smtClean="0">
                <a:sym typeface="Wingdings" panose="05000000000000000000" pitchFamily="2" charset="2"/>
              </a:rPr>
              <a:t>ca</a:t>
            </a:r>
            <a:r>
              <a:rPr lang="de-DE" b="1" baseline="0" dirty="0" smtClean="0">
                <a:sym typeface="Wingdings" panose="05000000000000000000" pitchFamily="2" charset="2"/>
              </a:rPr>
              <a:t> on a </a:t>
            </a:r>
            <a:r>
              <a:rPr lang="de-DE" b="1" baseline="0" dirty="0" err="1" smtClean="0">
                <a:sym typeface="Wingdings" panose="05000000000000000000" pitchFamily="2" charset="2"/>
              </a:rPr>
              <a:t>pbesoin</a:t>
            </a:r>
            <a:r>
              <a:rPr lang="de-DE" b="1" baseline="0" dirty="0" smtClean="0">
                <a:sym typeface="Wingdings" panose="05000000000000000000" pitchFamily="2" charset="2"/>
              </a:rPr>
              <a:t> </a:t>
            </a:r>
            <a:r>
              <a:rPr lang="de-DE" b="1" baseline="0" dirty="0" err="1" smtClean="0">
                <a:sym typeface="Wingdings" panose="05000000000000000000" pitchFamily="2" charset="2"/>
              </a:rPr>
              <a:t>d‘une</a:t>
            </a:r>
            <a:r>
              <a:rPr lang="de-DE" b="1" baseline="0" dirty="0" smtClean="0">
                <a:sym typeface="Wingdings" panose="05000000000000000000" pitchFamily="2" charset="2"/>
              </a:rPr>
              <a:t> </a:t>
            </a:r>
            <a:r>
              <a:rPr lang="de-DE" b="1" baseline="0" dirty="0" err="1" smtClean="0">
                <a:sym typeface="Wingdings" panose="05000000000000000000" pitchFamily="2" charset="2"/>
              </a:rPr>
              <a:t>evaluation</a:t>
            </a:r>
            <a:r>
              <a:rPr lang="de-DE" b="1" baseline="0" dirty="0" smtClean="0">
                <a:sym typeface="Wingdings" panose="05000000000000000000" pitchFamily="2" charset="2"/>
              </a:rPr>
              <a:t> </a:t>
            </a:r>
            <a:r>
              <a:rPr lang="de-DE" b="1" baseline="0" dirty="0" err="1" smtClean="0">
                <a:sym typeface="Wingdings" panose="05000000000000000000" pitchFamily="2" charset="2"/>
              </a:rPr>
              <a:t>precoce</a:t>
            </a:r>
            <a:r>
              <a:rPr lang="de-DE" b="1" baseline="0" dirty="0" smtClean="0">
                <a:sym typeface="Wingdings" panose="05000000000000000000" pitchFamily="2" charset="2"/>
              </a:rPr>
              <a:t>.</a:t>
            </a:r>
            <a:endParaRPr lang="de-DE" b="1" dirty="0" smtClean="0"/>
          </a:p>
          <a:p>
            <a:endParaRPr lang="fr-FR" dirty="0" smtClean="0"/>
          </a:p>
          <a:p>
            <a:endParaRPr lang="fr-FR" dirty="0" smtClean="0"/>
          </a:p>
          <a:p>
            <a:r>
              <a:rPr lang="fr-FR" dirty="0" smtClean="0"/>
              <a:t>70 </a:t>
            </a:r>
            <a:r>
              <a:rPr lang="fr-FR" dirty="0" err="1" smtClean="0"/>
              <a:t>soixant</a:t>
            </a:r>
            <a:r>
              <a:rPr lang="fr-FR" dirty="0" smtClean="0"/>
              <a:t> dix</a:t>
            </a:r>
          </a:p>
          <a:p>
            <a:r>
              <a:rPr lang="fr-FR" dirty="0" smtClean="0"/>
              <a:t>13398 treize</a:t>
            </a:r>
            <a:r>
              <a:rPr lang="fr-FR" baseline="0" dirty="0" smtClean="0"/>
              <a:t> milles 3 cent quatre </a:t>
            </a:r>
            <a:r>
              <a:rPr lang="fr-FR" baseline="0" dirty="0" err="1" smtClean="0"/>
              <a:t>ving</a:t>
            </a:r>
            <a:r>
              <a:rPr lang="fr-FR" baseline="0" dirty="0" smtClean="0"/>
              <a:t> dix huit</a:t>
            </a:r>
          </a:p>
          <a:p>
            <a:pPr marL="228600" indent="-228600">
              <a:buAutoNum type="arabicPlain" startAt="9868"/>
            </a:pPr>
            <a:r>
              <a:rPr lang="fr-FR" dirty="0" smtClean="0"/>
              <a:t>= neuf mille </a:t>
            </a:r>
            <a:r>
              <a:rPr lang="fr-FR" dirty="0" err="1" smtClean="0"/>
              <a:t>soixant</a:t>
            </a:r>
            <a:r>
              <a:rPr lang="fr-FR" dirty="0" smtClean="0"/>
              <a:t>- huit</a:t>
            </a:r>
          </a:p>
          <a:p>
            <a:pPr marL="228600" indent="-228600">
              <a:buAutoNum type="arabicPlain" startAt="9868"/>
            </a:pPr>
            <a:r>
              <a:rPr lang="de-DE" dirty="0" smtClean="0"/>
              <a:t>IMC = </a:t>
            </a:r>
            <a:r>
              <a:rPr lang="de-DE" dirty="0" err="1" smtClean="0"/>
              <a:t>indice</a:t>
            </a:r>
            <a:r>
              <a:rPr lang="de-DE" dirty="0" smtClean="0"/>
              <a:t> de </a:t>
            </a:r>
            <a:r>
              <a:rPr lang="de-DE" dirty="0" err="1" smtClean="0"/>
              <a:t>masse</a:t>
            </a:r>
            <a:r>
              <a:rPr lang="de-DE" dirty="0" smtClean="0"/>
              <a:t> </a:t>
            </a:r>
            <a:r>
              <a:rPr lang="de-DE" dirty="0" err="1" smtClean="0"/>
              <a:t>corporelle</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smtClean="0"/>
              <a:t>Cachexie</a:t>
            </a:r>
            <a:r>
              <a:rPr lang="de-DE" dirty="0" smtClean="0"/>
              <a:t>=</a:t>
            </a:r>
            <a:r>
              <a:rPr lang="de-DE" dirty="0" err="1" smtClean="0"/>
              <a:t>stunting</a:t>
            </a:r>
            <a:endParaRPr lang="de-DE" dirty="0" smtClean="0"/>
          </a:p>
          <a:p>
            <a:pPr marL="0" indent="0">
              <a:buNone/>
            </a:pPr>
            <a:r>
              <a:rPr lang="fr-FR" dirty="0" smtClean="0"/>
              <a:t>Les études antérieures étaient soit uniquement qualitatives (l'effet du programme ne peut donc pas être évalué) et n'ont interrogé que les participants au programme (les obstacles à la participation ne peuvent donc pas être décelés), soit axées sur deux districts de traitement seulement (sur 35).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enquête auprès des ménages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période d'enquête : Janvier 2015 à décembre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Indicateurs de santé: anémie, retard de croissance et cachexie pour les enfants et IMC et anémie pour les mères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Districts de contrôle = plus proche voisin en termes d'indice de santé maternelle et infantile utilisé pour le choix des districts de traitement par le gouvernement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539750"/>
            <a:r>
              <a:rPr lang="fr-FR" sz="1200" dirty="0" smtClean="0"/>
              <a:t>Districts de traitement = districts où le programme a été mis en œuvre </a:t>
            </a:r>
          </a:p>
          <a:p>
            <a:pPr marL="539750"/>
            <a:r>
              <a:rPr lang="fr-FR" sz="1200" dirty="0" smtClean="0"/>
              <a:t>Districts de contrôle = le plus proche voisin en termes de santé maternelle et infantile initial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indent="0">
              <a:buNone/>
            </a:pPr>
            <a:endParaRPr lang="de-DE" dirty="0" smtClean="0"/>
          </a:p>
        </p:txBody>
      </p:sp>
      <p:sp>
        <p:nvSpPr>
          <p:cNvPr id="4" name="Foliennummernplatzhalter 3"/>
          <p:cNvSpPr>
            <a:spLocks noGrp="1"/>
          </p:cNvSpPr>
          <p:nvPr>
            <p:ph type="sldNum" sz="quarter" idx="10"/>
          </p:nvPr>
        </p:nvSpPr>
        <p:spPr/>
        <p:txBody>
          <a:bodyPr/>
          <a:lstStyle/>
          <a:p>
            <a:fld id="{A3B73CC0-A030-4BF1-8E55-BBEDD79E3149}" type="slidenum">
              <a:rPr lang="de-DE" smtClean="0"/>
              <a:t>4</a:t>
            </a:fld>
            <a:endParaRPr lang="de-DE"/>
          </a:p>
        </p:txBody>
      </p:sp>
    </p:spTree>
    <p:extLst>
      <p:ext uri="{BB962C8B-B14F-4D97-AF65-F5344CB8AC3E}">
        <p14:creationId xmlns:p14="http://schemas.microsoft.com/office/powerpoint/2010/main" val="19438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fr-FR" dirty="0" smtClean="0"/>
              <a:t>Ce sont là quelques raisons possibles pour lesquelles le programme n'a pas été efficace.</a:t>
            </a:r>
          </a:p>
          <a:p>
            <a:pPr>
              <a:defRPr/>
            </a:pPr>
            <a:r>
              <a:rPr lang="fr-FR" sz="1200" b="1" dirty="0" smtClean="0">
                <a:solidFill>
                  <a:schemeClr val="tx1"/>
                </a:solidFill>
              </a:rPr>
              <a:t>Inhibiteurs au niveau du programme :</a:t>
            </a:r>
          </a:p>
          <a:p>
            <a:pPr indent="-285750">
              <a:buChar char="•"/>
              <a:defRPr/>
            </a:pPr>
            <a:r>
              <a:rPr lang="fr-FR" sz="1200" dirty="0" smtClean="0">
                <a:solidFill>
                  <a:schemeClr val="tx1"/>
                </a:solidFill>
              </a:rPr>
              <a:t>Montant d'argent trop faible </a:t>
            </a:r>
          </a:p>
          <a:p>
            <a:pPr indent="-285750">
              <a:buChar char="•"/>
              <a:defRPr/>
            </a:pPr>
            <a:r>
              <a:rPr lang="fr-FR" sz="1200" dirty="0" smtClean="0">
                <a:solidFill>
                  <a:srgbClr val="FF0000"/>
                </a:solidFill>
              </a:rPr>
              <a:t>Transfert de fonds retardé, non payé ou incomplet (testé et</a:t>
            </a:r>
            <a:r>
              <a:rPr lang="fr-FR" sz="1200" baseline="0" dirty="0" smtClean="0">
                <a:solidFill>
                  <a:srgbClr val="FF0000"/>
                </a:solidFill>
              </a:rPr>
              <a:t> semble influencer l’effet</a:t>
            </a:r>
            <a:r>
              <a:rPr lang="fr-FR" sz="1200" dirty="0" smtClean="0">
                <a:solidFill>
                  <a:srgbClr val="FF0000"/>
                </a:solidFill>
              </a:rPr>
              <a:t>)</a:t>
            </a:r>
          </a:p>
          <a:p>
            <a:pPr indent="-285750">
              <a:buChar char="•"/>
              <a:defRPr/>
            </a:pPr>
            <a:r>
              <a:rPr lang="fr-FR" sz="1200" dirty="0" err="1" smtClean="0">
                <a:solidFill>
                  <a:schemeClr val="accent5">
                    <a:lumMod val="75000"/>
                  </a:schemeClr>
                </a:solidFill>
              </a:rPr>
              <a:t>Accèss</a:t>
            </a:r>
            <a:r>
              <a:rPr lang="fr-FR" sz="1200" dirty="0" smtClean="0">
                <a:solidFill>
                  <a:schemeClr val="accent5">
                    <a:lumMod val="75000"/>
                  </a:schemeClr>
                </a:solidFill>
              </a:rPr>
              <a:t> au programme (aurait pu être testé</a:t>
            </a:r>
            <a:r>
              <a:rPr lang="fr-FR" sz="1200" baseline="0" dirty="0" smtClean="0">
                <a:solidFill>
                  <a:schemeClr val="accent5">
                    <a:lumMod val="75000"/>
                  </a:schemeClr>
                </a:solidFill>
              </a:rPr>
              <a:t> avec données recueillies </a:t>
            </a:r>
            <a:r>
              <a:rPr lang="fr-FR" sz="1200" baseline="0" dirty="0" err="1" smtClean="0">
                <a:solidFill>
                  <a:schemeClr val="accent5">
                    <a:lumMod val="75000"/>
                  </a:schemeClr>
                </a:solidFill>
              </a:rPr>
              <a:t>specifiqueent</a:t>
            </a:r>
            <a:r>
              <a:rPr lang="fr-FR" sz="1200" baseline="0" dirty="0" smtClean="0">
                <a:solidFill>
                  <a:schemeClr val="accent5">
                    <a:lumMod val="75000"/>
                  </a:schemeClr>
                </a:solidFill>
              </a:rPr>
              <a:t> pour le programme)</a:t>
            </a:r>
            <a:endParaRPr lang="en-US" sz="1200" dirty="0" smtClean="0">
              <a:solidFill>
                <a:schemeClr val="accent5">
                  <a:lumMod val="75000"/>
                </a:schemeClr>
              </a:solidFill>
            </a:endParaRPr>
          </a:p>
          <a:p>
            <a:pPr>
              <a:defRPr/>
            </a:pPr>
            <a:endParaRPr lang="fr-FR" dirty="0" smtClean="0"/>
          </a:p>
          <a:p>
            <a:pPr>
              <a:defRPr/>
            </a:pPr>
            <a:r>
              <a:rPr lang="fr-FR" sz="1200" b="1" dirty="0" smtClean="0">
                <a:solidFill>
                  <a:schemeClr val="tx1"/>
                </a:solidFill>
              </a:rPr>
              <a:t>Inhibiteurs au niveau individuel :</a:t>
            </a:r>
          </a:p>
          <a:p>
            <a:pPr indent="-285750">
              <a:buChar char="•"/>
              <a:defRPr/>
            </a:pPr>
            <a:r>
              <a:rPr lang="fr-FR" sz="1200" dirty="0" smtClean="0">
                <a:solidFill>
                  <a:schemeClr val="tx1"/>
                </a:solidFill>
              </a:rPr>
              <a:t>Manque de pouvoir de négociation</a:t>
            </a:r>
          </a:p>
          <a:p>
            <a:pPr marL="0" marR="0" lvl="0" indent="-285750" algn="l" defTabSz="914400" rtl="0" eaLnBrk="1" fontAlgn="auto" latinLnBrk="0" hangingPunct="1">
              <a:lnSpc>
                <a:spcPct val="100000"/>
              </a:lnSpc>
              <a:spcBef>
                <a:spcPts val="0"/>
              </a:spcBef>
              <a:spcAft>
                <a:spcPts val="0"/>
              </a:spcAft>
              <a:buClrTx/>
              <a:buSzTx/>
              <a:buFontTx/>
              <a:buChar char="•"/>
              <a:tabLst/>
              <a:defRPr/>
            </a:pPr>
            <a:r>
              <a:rPr lang="fr-FR" sz="1200" dirty="0" smtClean="0">
                <a:solidFill>
                  <a:srgbClr val="FF0000"/>
                </a:solidFill>
              </a:rPr>
              <a:t>Argent partagé avec d'autres membres du ménage  (testé et</a:t>
            </a:r>
            <a:r>
              <a:rPr lang="fr-FR" sz="1200" baseline="0" dirty="0" smtClean="0">
                <a:solidFill>
                  <a:srgbClr val="FF0000"/>
                </a:solidFill>
              </a:rPr>
              <a:t> semble influencer l’effet</a:t>
            </a:r>
            <a:r>
              <a:rPr lang="fr-FR" sz="1200" dirty="0" smtClean="0">
                <a:solidFill>
                  <a:srgbClr val="FF0000"/>
                </a:solidFill>
              </a:rPr>
              <a:t>)</a:t>
            </a:r>
          </a:p>
          <a:p>
            <a:pPr marL="0" marR="0" lvl="0" indent="-285750" algn="l" defTabSz="914400" rtl="0" eaLnBrk="1" fontAlgn="auto" latinLnBrk="0" hangingPunct="1">
              <a:lnSpc>
                <a:spcPct val="100000"/>
              </a:lnSpc>
              <a:spcBef>
                <a:spcPts val="0"/>
              </a:spcBef>
              <a:spcAft>
                <a:spcPts val="0"/>
              </a:spcAft>
              <a:buClrTx/>
              <a:buSzTx/>
              <a:buFontTx/>
              <a:buChar char="•"/>
              <a:tabLst/>
              <a:defRPr/>
            </a:pPr>
            <a:r>
              <a:rPr lang="fr-FR" sz="1200" dirty="0" smtClean="0">
                <a:solidFill>
                  <a:schemeClr val="accent5">
                    <a:lumMod val="75000"/>
                  </a:schemeClr>
                </a:solidFill>
              </a:rPr>
              <a:t>Préférences de dépenses  (aurait pu être testé</a:t>
            </a:r>
            <a:r>
              <a:rPr lang="fr-FR" sz="1200" baseline="0" dirty="0" smtClean="0">
                <a:solidFill>
                  <a:schemeClr val="accent5">
                    <a:lumMod val="75000"/>
                  </a:schemeClr>
                </a:solidFill>
              </a:rPr>
              <a:t> avec données </a:t>
            </a:r>
            <a:r>
              <a:rPr lang="fr-FR" sz="1200" baseline="0" dirty="0" err="1" smtClean="0">
                <a:solidFill>
                  <a:schemeClr val="accent5">
                    <a:lumMod val="75000"/>
                  </a:schemeClr>
                </a:solidFill>
              </a:rPr>
              <a:t>recuillies</a:t>
            </a:r>
            <a:r>
              <a:rPr lang="fr-FR" sz="1200" baseline="0" dirty="0" smtClean="0">
                <a:solidFill>
                  <a:schemeClr val="accent5">
                    <a:lumMod val="75000"/>
                  </a:schemeClr>
                </a:solidFill>
              </a:rPr>
              <a:t> pour le programme)</a:t>
            </a:r>
            <a:endParaRPr lang="fr-FR" sz="1200" dirty="0" smtClean="0">
              <a:solidFill>
                <a:schemeClr val="accent5">
                  <a:lumMod val="75000"/>
                </a:schemeClr>
              </a:solidFill>
            </a:endParaRPr>
          </a:p>
          <a:p>
            <a:pPr marL="0" marR="0" lvl="0" indent="-285750" algn="l" defTabSz="914400" rtl="0" eaLnBrk="1" fontAlgn="auto" latinLnBrk="0" hangingPunct="1">
              <a:lnSpc>
                <a:spcPct val="100000"/>
              </a:lnSpc>
              <a:spcBef>
                <a:spcPts val="0"/>
              </a:spcBef>
              <a:spcAft>
                <a:spcPts val="0"/>
              </a:spcAft>
              <a:buClrTx/>
              <a:buSzTx/>
              <a:buFontTx/>
              <a:buChar char="•"/>
              <a:tabLst/>
              <a:defRPr/>
            </a:pPr>
            <a:r>
              <a:rPr lang="fr-FR" sz="1200" dirty="0" smtClean="0">
                <a:solidFill>
                  <a:schemeClr val="accent5">
                    <a:lumMod val="75000"/>
                  </a:schemeClr>
                </a:solidFill>
              </a:rPr>
              <a:t>Accès aux soins de santé/nutrition (aurait pu être testé</a:t>
            </a:r>
            <a:r>
              <a:rPr lang="fr-FR" sz="1200" baseline="0" dirty="0" smtClean="0">
                <a:solidFill>
                  <a:schemeClr val="accent5">
                    <a:lumMod val="75000"/>
                  </a:schemeClr>
                </a:solidFill>
              </a:rPr>
              <a:t> avec données </a:t>
            </a:r>
            <a:r>
              <a:rPr lang="fr-FR" sz="1200" baseline="0" dirty="0" err="1" smtClean="0">
                <a:solidFill>
                  <a:schemeClr val="accent5">
                    <a:lumMod val="75000"/>
                  </a:schemeClr>
                </a:solidFill>
              </a:rPr>
              <a:t>recuillies</a:t>
            </a:r>
            <a:r>
              <a:rPr lang="fr-FR" sz="1200" baseline="0" dirty="0" smtClean="0">
                <a:solidFill>
                  <a:schemeClr val="accent5">
                    <a:lumMod val="75000"/>
                  </a:schemeClr>
                </a:solidFill>
              </a:rPr>
              <a:t> pour le programme)</a:t>
            </a:r>
            <a:endParaRPr lang="fr-FR" sz="1200" dirty="0" smtClean="0">
              <a:solidFill>
                <a:schemeClr val="accent5">
                  <a:lumMod val="75000"/>
                </a:schemeClr>
              </a:solidFill>
            </a:endParaRPr>
          </a:p>
          <a:p>
            <a:pPr marL="0" marR="0" lvl="0" indent="-285750" algn="l" defTabSz="914400" rtl="0" eaLnBrk="1" fontAlgn="auto" latinLnBrk="0" hangingPunct="1">
              <a:lnSpc>
                <a:spcPct val="100000"/>
              </a:lnSpc>
              <a:spcBef>
                <a:spcPts val="0"/>
              </a:spcBef>
              <a:spcAft>
                <a:spcPts val="0"/>
              </a:spcAft>
              <a:buClrTx/>
              <a:buSzTx/>
              <a:buFontTx/>
              <a:buChar char="•"/>
              <a:tabLst/>
              <a:defRPr/>
            </a:pPr>
            <a:r>
              <a:rPr lang="fr-FR" sz="1200" dirty="0" smtClean="0">
                <a:solidFill>
                  <a:srgbClr val="FF0000"/>
                </a:solidFill>
              </a:rPr>
              <a:t>Conditions non remplies/déjà remplies avant l'intervention (testé et</a:t>
            </a:r>
            <a:r>
              <a:rPr lang="fr-FR" sz="1200" baseline="0" dirty="0" smtClean="0">
                <a:solidFill>
                  <a:srgbClr val="FF0000"/>
                </a:solidFill>
              </a:rPr>
              <a:t> semble influencer l’effet</a:t>
            </a:r>
            <a:r>
              <a:rPr lang="fr-FR" sz="1200" dirty="0" smtClean="0">
                <a:solidFill>
                  <a:srgbClr val="FF0000"/>
                </a:solidFill>
              </a:rPr>
              <a:t>)</a:t>
            </a:r>
          </a:p>
          <a:p>
            <a:pPr marL="0" marR="0" lvl="0" indent="-285750" algn="l" defTabSz="914400" rtl="0" eaLnBrk="1" fontAlgn="auto" latinLnBrk="0" hangingPunct="1">
              <a:lnSpc>
                <a:spcPct val="100000"/>
              </a:lnSpc>
              <a:spcBef>
                <a:spcPts val="0"/>
              </a:spcBef>
              <a:spcAft>
                <a:spcPts val="0"/>
              </a:spcAft>
              <a:buClrTx/>
              <a:buSzTx/>
              <a:buFontTx/>
              <a:buChar char="•"/>
              <a:tabLst/>
              <a:defRPr/>
            </a:pPr>
            <a:endParaRPr lang="fr-FR" sz="12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Pour certaines de ces raisons, je pourrais tester (par exemple, je trouve des preuves que la taille du ménage joue un rôle et que l'argent n'atteint pas vraiment beaucoup de femmes admissibles ne sont pas à l'heure. Il semble aussi que pour la plupart des conditions, les femmes les ont déjà remplies, même si elles ne faisaient pas partie du programme et donc le programme n'a pas augmenté le respect de la plupart des conditions).Cependant, pour certains de ces obstacles, je n'ai pas pu tester simplement parce que les données que j'ai utilisées n'étaient pas adaptées au programme. Par exemple, il ne demandait pas si une personne avait vraiment participé au programme. De plus, il n'y avait aucune information sur la façon dont l'argent a été dépensé.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5"/>
                </a:solidFill>
              </a:rPr>
              <a:t>Back-up:</a:t>
            </a:r>
          </a:p>
          <a:p>
            <a:pPr marL="0" indent="0">
              <a:buNone/>
            </a:pPr>
            <a:r>
              <a:rPr lang="fr-FR" u="sng" dirty="0" smtClean="0">
                <a:solidFill>
                  <a:schemeClr val="accent5"/>
                </a:solidFill>
              </a:rPr>
              <a:t>trajectoires</a:t>
            </a:r>
          </a:p>
          <a:p>
            <a:r>
              <a:rPr lang="fr-FR" dirty="0" smtClean="0">
                <a:solidFill>
                  <a:schemeClr val="accent5"/>
                </a:solidFill>
              </a:rPr>
              <a:t>- une réduction encore plus importante de l'insuffisance pondérale (- 0,06,p&lt;0,1) dans les États où les dépenses de programme par bénéficiaire sont élevées.</a:t>
            </a:r>
          </a:p>
          <a:p>
            <a:r>
              <a:rPr lang="fr-FR" dirty="0" smtClean="0">
                <a:solidFill>
                  <a:schemeClr val="accent5"/>
                </a:solidFill>
              </a:rPr>
              <a:t>- retard de croissance : différence significative entre les enfants traités dans les États où les dépenses de programme par bénéficiaire sont élevées (-0,64, p&lt;0,05) et les enfants traités vivant dans des ménages nombreux (-0,69, P&lt;0,05) comparativement aux enfants non traités.</a:t>
            </a:r>
          </a:p>
          <a:p>
            <a:r>
              <a:rPr lang="fr-FR" dirty="0" smtClean="0">
                <a:solidFill>
                  <a:schemeClr val="accent5"/>
                </a:solidFill>
              </a:rPr>
              <a:t>anémie : effet plus faible pour les enfants dans les États où la majorité des mères ont reçu le transfert en espèces pendant leur grossesse (-0,83, P &lt; 0,05) et dans les États avec un indice de maternité initial moyen (-0,52, P &lt; 0,1)</a:t>
            </a:r>
            <a:endParaRPr lang="de-DE" dirty="0" smtClean="0">
              <a:solidFill>
                <a:schemeClr val="accent5"/>
              </a:solidFill>
            </a:endParaRPr>
          </a:p>
          <a:p>
            <a:r>
              <a:rPr lang="fr-FR" dirty="0" smtClean="0">
                <a:solidFill>
                  <a:schemeClr val="accent5"/>
                </a:solidFill>
              </a:rPr>
              <a:t>Tous les effets les plus probables sont dus à l'argent comptant, et non aux conditions puisque les conditions des groupes T et C sont remplies à près de 90 % et le projet n’influence pas l’ épanouissement des conditions (?a part de la </a:t>
            </a:r>
            <a:r>
              <a:rPr lang="fr-FR" dirty="0" err="1" smtClean="0">
                <a:solidFill>
                  <a:schemeClr val="accent5"/>
                </a:solidFill>
              </a:rPr>
              <a:t>Limmunisation</a:t>
            </a:r>
            <a:r>
              <a:rPr lang="fr-FR" dirty="0" smtClean="0">
                <a:solidFill>
                  <a:schemeClr val="accent5"/>
                </a:solidFill>
              </a:rPr>
              <a:t> DPT</a:t>
            </a:r>
          </a:p>
          <a:p>
            <a:r>
              <a:rPr lang="fr-FR" dirty="0" smtClean="0">
                <a:solidFill>
                  <a:schemeClr val="accent5"/>
                </a:solidFill>
              </a:rPr>
              <a:t>Origine de l'effet </a:t>
            </a:r>
            <a:r>
              <a:rPr lang="fr-FR" dirty="0" err="1" smtClean="0">
                <a:solidFill>
                  <a:schemeClr val="accent5"/>
                </a:solidFill>
              </a:rPr>
              <a:t>positiv</a:t>
            </a:r>
            <a:r>
              <a:rPr lang="fr-FR" dirty="0" smtClean="0">
                <a:solidFill>
                  <a:schemeClr val="accent5"/>
                </a:solidFill>
              </a:rPr>
              <a:t> sur l‘anémie probablement dû à la malnutrition actuelle puisque les mères </a:t>
            </a:r>
            <a:r>
              <a:rPr lang="fr-FR" dirty="0" err="1" smtClean="0">
                <a:solidFill>
                  <a:schemeClr val="accent5"/>
                </a:solidFill>
              </a:rPr>
              <a:t>prennaient</a:t>
            </a:r>
            <a:r>
              <a:rPr lang="fr-FR" dirty="0" smtClean="0">
                <a:solidFill>
                  <a:schemeClr val="accent5"/>
                </a:solidFill>
              </a:rPr>
              <a:t> leurs comprimés de fer pendant la grossesse. </a:t>
            </a:r>
          </a:p>
          <a:p>
            <a:r>
              <a:rPr lang="fr-FR" dirty="0" smtClean="0">
                <a:solidFill>
                  <a:schemeClr val="accent5"/>
                </a:solidFill>
              </a:rPr>
              <a:t> Environ 30 % des mères ne disposent d'aucun pouvoir de négociation concernant leur santé.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FF0000"/>
              </a:solidFill>
            </a:endParaRPr>
          </a:p>
          <a:p>
            <a:pPr indent="-285750">
              <a:buChar char="•"/>
              <a:defRPr/>
            </a:pPr>
            <a:endParaRPr lang="en-US" sz="1200" dirty="0" smtClean="0">
              <a:solidFill>
                <a:srgbClr val="FF0000"/>
              </a:solidFill>
            </a:endParaRPr>
          </a:p>
          <a:p>
            <a:pPr>
              <a:defRPr/>
            </a:pPr>
            <a:endParaRPr lang="de-DE" dirty="0"/>
          </a:p>
        </p:txBody>
      </p:sp>
      <p:sp>
        <p:nvSpPr>
          <p:cNvPr id="21508" name="Foliennummernplatzhalter 3"/>
          <p:cNvSpPr>
            <a:spLocks noGrp="1"/>
          </p:cNvSpPr>
          <p:nvPr>
            <p:ph type="sldNum" sz="quarter" idx="5"/>
          </p:nvPr>
        </p:nvSpPr>
        <p:spPr>
          <a:noFill/>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fld id="{BD83E333-B8D4-48FE-94B7-6846AD63DE0B}" type="slidenum">
              <a:rPr lang="de-DE" altLang="de-DE" sz="1200" smtClean="0"/>
              <a:pPr/>
              <a:t>5</a:t>
            </a:fld>
            <a:endParaRPr lang="de-DE" altLang="de-DE" sz="1200" smtClean="0"/>
          </a:p>
        </p:txBody>
      </p:sp>
    </p:spTree>
    <p:extLst>
      <p:ext uri="{BB962C8B-B14F-4D97-AF65-F5344CB8AC3E}">
        <p14:creationId xmlns:p14="http://schemas.microsoft.com/office/powerpoint/2010/main" val="192895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smtClean="0"/>
              <a:t>donc, en somme, le programme n'a eu qu'un faible effet, voire aucun. Comme le gouvernement indien n'a pas fait d'évaluation quantitative préliminaire, il ne le savait pas et a élargi le programme en 2017. Toutefois, comme gouvernement, on est intéressés à mettre en </a:t>
            </a:r>
            <a:r>
              <a:rPr lang="fr-FR" dirty="0" err="1" smtClean="0"/>
              <a:t>oeuvre</a:t>
            </a:r>
            <a:r>
              <a:rPr lang="fr-FR" dirty="0" smtClean="0"/>
              <a:t> le programme de façon efficace. Comment le programme aurait-il pu être rendu plus efficace avant sa mise à l'échelle ?avec une évaluation précoce, adaptée au programme que l'on aurait pu avoir </a:t>
            </a:r>
          </a:p>
          <a:p>
            <a:pPr marL="171450" indent="-171450">
              <a:buFontTx/>
              <a:buChar char="-"/>
            </a:pPr>
            <a:r>
              <a:rPr lang="fr-FR" dirty="0" smtClean="0"/>
              <a:t>détecté le manque d'efficacité à long terme à un stade précoce</a:t>
            </a:r>
          </a:p>
          <a:p>
            <a:pPr marL="171450" indent="-171450">
              <a:buFontTx/>
              <a:buChar char="-"/>
            </a:pPr>
            <a:r>
              <a:rPr lang="fr-FR" dirty="0" smtClean="0"/>
              <a:t>les effets à court terme détectés du programme</a:t>
            </a:r>
          </a:p>
          <a:p>
            <a:pPr marL="171450" indent="-171450">
              <a:buFontTx/>
              <a:buChar char="-"/>
            </a:pPr>
            <a:r>
              <a:rPr lang="fr-FR" dirty="0" smtClean="0"/>
              <a:t>détecter l'effet du programme sur ceux qui y ont réellement participé et pas seulement sur ceux qui y étaient admissibles</a:t>
            </a:r>
          </a:p>
          <a:p>
            <a:pPr marL="171450" indent="-171450">
              <a:buFontTx/>
              <a:buChar char="-"/>
            </a:pPr>
            <a:r>
              <a:rPr lang="fr-FR" dirty="0" smtClean="0"/>
              <a:t>testé quels composants étaient plus efficaces que d'autres</a:t>
            </a:r>
          </a:p>
          <a:p>
            <a:pPr marL="171450" indent="-171450">
              <a:buFontTx/>
              <a:buChar char="-"/>
            </a:pPr>
            <a:r>
              <a:rPr lang="fr-FR" dirty="0" smtClean="0"/>
              <a:t>découvrir où se situent les obstacles (au niveau administratif ou individuel)</a:t>
            </a:r>
          </a:p>
          <a:p>
            <a:pPr marL="171450" indent="-171450">
              <a:buFontTx/>
              <a:buChar char="-"/>
            </a:pPr>
            <a:r>
              <a:rPr lang="fr-FR" dirty="0" smtClean="0"/>
              <a:t>Éliminer les obstacles potentiels au niveau administrative et donner les bonnes incitations pour surmonter les obstacles au niveau individuel,</a:t>
            </a:r>
            <a:r>
              <a:rPr lang="fr-FR" baseline="0" dirty="0" smtClean="0"/>
              <a:t> </a:t>
            </a:r>
            <a:r>
              <a:rPr lang="fr-FR" dirty="0" smtClean="0"/>
              <a:t> avant d'étendre le programme à une plus grande échelle. </a:t>
            </a:r>
            <a:endParaRPr lang="de-DE" dirty="0"/>
          </a:p>
        </p:txBody>
      </p:sp>
      <p:sp>
        <p:nvSpPr>
          <p:cNvPr id="4" name="Foliennummernplatzhalter 3"/>
          <p:cNvSpPr>
            <a:spLocks noGrp="1"/>
          </p:cNvSpPr>
          <p:nvPr>
            <p:ph type="sldNum" sz="quarter" idx="10"/>
          </p:nvPr>
        </p:nvSpPr>
        <p:spPr/>
        <p:txBody>
          <a:bodyPr/>
          <a:lstStyle/>
          <a:p>
            <a:fld id="{A3B73CC0-A030-4BF1-8E55-BBEDD79E3149}" type="slidenum">
              <a:rPr lang="de-DE" smtClean="0"/>
              <a:t>6</a:t>
            </a:fld>
            <a:endParaRPr lang="de-DE"/>
          </a:p>
        </p:txBody>
      </p:sp>
    </p:spTree>
    <p:extLst>
      <p:ext uri="{BB962C8B-B14F-4D97-AF65-F5344CB8AC3E}">
        <p14:creationId xmlns:p14="http://schemas.microsoft.com/office/powerpoint/2010/main" val="357538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2 groupes de traitement </a:t>
            </a:r>
            <a:r>
              <a:rPr lang="fr-FR" sz="1200" b="1" dirty="0" smtClean="0"/>
              <a:t>(transfert en espèces inconditionnel, transfert en espèces conditionnel) </a:t>
            </a:r>
            <a:endParaRPr lang="de-DE" b="1" dirty="0" smtClean="0"/>
          </a:p>
          <a:p>
            <a:r>
              <a:rPr lang="fr-FR" b="1" dirty="0" smtClean="0"/>
              <a:t>pour démêler l'effet du transfert d'argent et des conditions.</a:t>
            </a:r>
          </a:p>
          <a:p>
            <a:r>
              <a:rPr lang="fr-FR" b="1" dirty="0" smtClean="0"/>
              <a:t>On</a:t>
            </a:r>
            <a:r>
              <a:rPr lang="fr-FR" b="1" baseline="0" dirty="0" smtClean="0"/>
              <a:t> peut aussi penser à autres traitement : </a:t>
            </a:r>
            <a:r>
              <a:rPr lang="fr-FR" b="1" baseline="0" dirty="0" err="1" smtClean="0"/>
              <a:t>niveaus</a:t>
            </a:r>
            <a:r>
              <a:rPr lang="fr-FR" b="1" baseline="0" dirty="0" smtClean="0"/>
              <a:t> différents du </a:t>
            </a:r>
            <a:r>
              <a:rPr lang="fr-FR" b="1" baseline="0" dirty="0" err="1" smtClean="0"/>
              <a:t>transfer</a:t>
            </a:r>
            <a:r>
              <a:rPr lang="fr-FR" b="1" baseline="0" dirty="0" smtClean="0"/>
              <a:t>, combiner le </a:t>
            </a:r>
            <a:r>
              <a:rPr lang="fr-FR" b="1" baseline="0" dirty="0" err="1" smtClean="0"/>
              <a:t>transfer</a:t>
            </a:r>
            <a:r>
              <a:rPr lang="fr-FR" b="1" baseline="0" dirty="0" smtClean="0"/>
              <a:t> avec une reforme des services de santé ou des , donner des conditions différents </a:t>
            </a:r>
            <a:r>
              <a:rPr lang="fr-FR" b="1" baseline="0" dirty="0" err="1" smtClean="0"/>
              <a:t>auy</a:t>
            </a:r>
            <a:r>
              <a:rPr lang="fr-FR" b="1" baseline="0" dirty="0" smtClean="0"/>
              <a:t> groupes </a:t>
            </a:r>
            <a:r>
              <a:rPr lang="fr-FR" b="1" baseline="0" dirty="0" err="1" smtClean="0"/>
              <a:t>differents</a:t>
            </a:r>
            <a:r>
              <a:rPr lang="fr-FR" b="1" baseline="0" dirty="0" smtClean="0"/>
              <a:t>, ateliers d'autonomisation des femmes....</a:t>
            </a:r>
            <a:endParaRPr lang="fr-FR" b="1" dirty="0" smtClean="0"/>
          </a:p>
          <a:p>
            <a:r>
              <a:rPr lang="fr-FR" dirty="0" err="1" smtClean="0"/>
              <a:t>Problem</a:t>
            </a:r>
            <a:r>
              <a:rPr lang="fr-FR" dirty="0" smtClean="0"/>
              <a:t>: </a:t>
            </a:r>
            <a:r>
              <a:rPr lang="fr-FR" dirty="0" err="1" smtClean="0"/>
              <a:t>can’t</a:t>
            </a:r>
            <a:r>
              <a:rPr lang="fr-FR" dirty="0" smtClean="0"/>
              <a:t> </a:t>
            </a:r>
            <a:r>
              <a:rPr lang="fr-FR" dirty="0" err="1" smtClean="0"/>
              <a:t>just</a:t>
            </a:r>
            <a:r>
              <a:rPr lang="fr-FR" dirty="0" smtClean="0"/>
              <a:t> </a:t>
            </a:r>
            <a:r>
              <a:rPr lang="fr-FR" dirty="0" err="1" smtClean="0"/>
              <a:t>incentivize</a:t>
            </a:r>
            <a:r>
              <a:rPr lang="fr-FR" dirty="0" smtClean="0"/>
              <a:t> </a:t>
            </a:r>
            <a:r>
              <a:rPr lang="fr-FR" dirty="0" err="1" smtClean="0"/>
              <a:t>with</a:t>
            </a:r>
            <a:r>
              <a:rPr lang="fr-FR" dirty="0" smtClean="0"/>
              <a:t> conditions </a:t>
            </a:r>
            <a:r>
              <a:rPr lang="fr-FR" dirty="0" err="1" smtClean="0"/>
              <a:t>only</a:t>
            </a:r>
            <a:r>
              <a:rPr lang="fr-FR" dirty="0" smtClean="0"/>
              <a:t>, </a:t>
            </a:r>
            <a:r>
              <a:rPr lang="fr-FR" dirty="0" err="1" smtClean="0"/>
              <a:t>can’t</a:t>
            </a:r>
            <a:r>
              <a:rPr lang="fr-FR" dirty="0" smtClean="0"/>
              <a:t> </a:t>
            </a:r>
            <a:r>
              <a:rPr lang="fr-FR" dirty="0" err="1" smtClean="0"/>
              <a:t>be</a:t>
            </a:r>
            <a:r>
              <a:rPr lang="fr-FR" dirty="0" smtClean="0"/>
              <a:t> an extra </a:t>
            </a:r>
            <a:r>
              <a:rPr lang="fr-FR" dirty="0" err="1" smtClean="0"/>
              <a:t>treatment</a:t>
            </a:r>
            <a:endParaRPr lang="fr-FR" dirty="0" smtClean="0"/>
          </a:p>
          <a:p>
            <a:endParaRPr lang="fr-FR" dirty="0" smtClean="0"/>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indicateurs de </a:t>
            </a:r>
            <a:r>
              <a:rPr lang="fr-FR" sz="1200" dirty="0" err="1" smtClean="0"/>
              <a:t>process</a:t>
            </a:r>
            <a:r>
              <a:rPr lang="fr-FR" sz="1200" dirty="0" smtClean="0"/>
              <a:t>: </a:t>
            </a:r>
            <a:r>
              <a:rPr lang="de-DE" sz="1200" dirty="0" smtClean="0"/>
              <a:t>les </a:t>
            </a:r>
            <a:r>
              <a:rPr lang="de-DE" sz="1200" dirty="0" err="1" smtClean="0"/>
              <a:t>femmes</a:t>
            </a:r>
            <a:r>
              <a:rPr lang="de-DE" sz="1200" dirty="0" smtClean="0"/>
              <a:t> </a:t>
            </a:r>
            <a:r>
              <a:rPr lang="de-DE" sz="1200" dirty="0" err="1" smtClean="0"/>
              <a:t>admissibles</a:t>
            </a:r>
            <a:r>
              <a:rPr lang="de-DE" sz="1200" dirty="0" smtClean="0"/>
              <a:t>, </a:t>
            </a:r>
            <a:r>
              <a:rPr lang="de-DE" sz="1200" dirty="0" err="1" smtClean="0"/>
              <a:t>est-ce</a:t>
            </a:r>
            <a:r>
              <a:rPr lang="de-DE" sz="1200" dirty="0" smtClean="0"/>
              <a:t> </a:t>
            </a:r>
            <a:r>
              <a:rPr lang="de-DE" sz="1200" dirty="0" err="1" smtClean="0"/>
              <a:t>qu‘elles</a:t>
            </a:r>
            <a:r>
              <a:rPr lang="de-DE" sz="1200" dirty="0" smtClean="0"/>
              <a:t> </a:t>
            </a:r>
            <a:r>
              <a:rPr lang="de-DE" sz="1200" dirty="0" err="1" smtClean="0"/>
              <a:t>ont</a:t>
            </a:r>
            <a:r>
              <a:rPr lang="de-DE" sz="1200" dirty="0" smtClean="0"/>
              <a:t> </a:t>
            </a:r>
            <a:r>
              <a:rPr lang="de-DE" sz="1200" dirty="0" err="1" smtClean="0"/>
              <a:t>adhéré</a:t>
            </a:r>
            <a:r>
              <a:rPr lang="de-DE" sz="1200" dirty="0" smtClean="0"/>
              <a:t> au </a:t>
            </a:r>
            <a:r>
              <a:rPr lang="de-DE" sz="1200" dirty="0" err="1" smtClean="0"/>
              <a:t>programme</a:t>
            </a:r>
            <a:r>
              <a:rPr lang="de-DE" sz="1200" dirty="0" smtClean="0"/>
              <a:t>, et </a:t>
            </a:r>
            <a:r>
              <a:rPr lang="de-DE" sz="1200" dirty="0" err="1" smtClean="0"/>
              <a:t>sinon</a:t>
            </a:r>
            <a:r>
              <a:rPr lang="de-DE" sz="1200" dirty="0" smtClean="0"/>
              <a:t>, </a:t>
            </a:r>
            <a:r>
              <a:rPr lang="de-DE" sz="1200" dirty="0" err="1" smtClean="0"/>
              <a:t>pourquoi</a:t>
            </a:r>
            <a:r>
              <a:rPr lang="de-DE" sz="1200" dirty="0" smtClean="0"/>
              <a:t>? E</a:t>
            </a:r>
            <a:r>
              <a:rPr lang="fr-FR" sz="1200" dirty="0" err="1" smtClean="0"/>
              <a:t>st-qu’elles</a:t>
            </a:r>
            <a:r>
              <a:rPr lang="fr-FR" sz="1200" dirty="0" smtClean="0"/>
              <a:t> ont reçu (et quand) l’argent? </a:t>
            </a:r>
          </a:p>
          <a:p>
            <a:pPr marL="114300" lvl="0" indent="0" defTabSz="533400">
              <a:lnSpc>
                <a:spcPct val="90000"/>
              </a:lnSpc>
              <a:spcBef>
                <a:spcPct val="0"/>
              </a:spcBef>
              <a:spcAft>
                <a:spcPct val="15000"/>
              </a:spcAft>
              <a:buNone/>
            </a:pPr>
            <a:r>
              <a:rPr lang="de-DE" dirty="0" err="1" smtClean="0"/>
              <a:t>adapter</a:t>
            </a:r>
            <a:r>
              <a:rPr lang="de-DE" dirty="0" smtClean="0"/>
              <a:t> le </a:t>
            </a:r>
            <a:r>
              <a:rPr lang="de-DE" dirty="0" err="1" smtClean="0"/>
              <a:t>programme</a:t>
            </a:r>
            <a:r>
              <a:rPr lang="de-DE" dirty="0" smtClean="0"/>
              <a:t> :</a:t>
            </a:r>
          </a:p>
          <a:p>
            <a:pPr lvl="0"/>
            <a:r>
              <a:rPr lang="fr-FR" dirty="0" smtClean="0"/>
              <a:t> éliminer les obstacles à la participation trouvés dans les enquêtes (p.ex. manque d’information sur le programme)</a:t>
            </a:r>
            <a:endParaRPr lang="de-DE" dirty="0" smtClean="0"/>
          </a:p>
          <a:p>
            <a:pPr lvl="0"/>
            <a:r>
              <a:rPr lang="de-DE" dirty="0" smtClean="0"/>
              <a:t> </a:t>
            </a:r>
            <a:r>
              <a:rPr lang="fr-FR" dirty="0" smtClean="0"/>
              <a:t>éliminer les raisons du retard de paiement</a:t>
            </a:r>
            <a:endParaRPr lang="de-DE" dirty="0" smtClean="0"/>
          </a:p>
          <a:p>
            <a:pPr marL="0" marR="0" lvl="0" indent="0" defTabSz="914400" eaLnBrk="1" fontAlgn="auto" latinLnBrk="0" hangingPunct="1">
              <a:lnSpc>
                <a:spcPct val="100000"/>
              </a:lnSpc>
              <a:spcBef>
                <a:spcPts val="0"/>
              </a:spcBef>
              <a:spcAft>
                <a:spcPts val="0"/>
              </a:spcAft>
              <a:buClrTx/>
              <a:buSzTx/>
              <a:buFontTx/>
              <a:buNone/>
              <a:tabLst/>
              <a:defRPr/>
            </a:pPr>
            <a:r>
              <a:rPr lang="fr-FR" dirty="0" smtClean="0"/>
              <a:t>s'il n'y a pas de différence entre les deux groupes de traitement, les conditions peuvent être supprimées, ce qui permet d'économiser des coûts administratifs et de monitoring.</a:t>
            </a:r>
          </a:p>
          <a:p>
            <a:pPr marL="0" marR="0" lvl="0" indent="0" defTabSz="91440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effectuer une enquête finale:</a:t>
            </a:r>
          </a:p>
          <a:p>
            <a:pPr marL="538163" lvl="1" indent="-171450" defTabSz="533400">
              <a:lnSpc>
                <a:spcPct val="90000"/>
              </a:lnSpc>
              <a:spcBef>
                <a:spcPct val="0"/>
              </a:spcBef>
              <a:spcAft>
                <a:spcPct val="15000"/>
              </a:spcAft>
              <a:buFont typeface="Arial" panose="020B0604020202020204" pitchFamily="34" charset="0"/>
              <a:buChar char="•"/>
            </a:pPr>
            <a:r>
              <a:rPr lang="fr-FR" dirty="0" smtClean="0"/>
              <a:t>Si le programme n'a aucun effet après les changements, ne le mettez pas à l'échelle</a:t>
            </a:r>
          </a:p>
          <a:p>
            <a:pPr marL="538163" lvl="1" indent="-171450" defTabSz="533400">
              <a:lnSpc>
                <a:spcPct val="90000"/>
              </a:lnSpc>
              <a:spcBef>
                <a:spcPct val="0"/>
              </a:spcBef>
              <a:spcAft>
                <a:spcPct val="15000"/>
              </a:spcAft>
              <a:buFont typeface="Arial" panose="020B0604020202020204" pitchFamily="34" charset="0"/>
              <a:buChar char="•"/>
            </a:pPr>
            <a:r>
              <a:rPr lang="fr-FR" dirty="0" smtClean="0"/>
              <a:t>Si le programme a un effet, l'étendre aux autres districts</a:t>
            </a:r>
            <a:endParaRPr lang="de-DE" kern="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endParaRPr lang="de-DE" dirty="0"/>
          </a:p>
        </p:txBody>
      </p:sp>
      <p:sp>
        <p:nvSpPr>
          <p:cNvPr id="4" name="Foliennummernplatzhalter 3"/>
          <p:cNvSpPr>
            <a:spLocks noGrp="1"/>
          </p:cNvSpPr>
          <p:nvPr>
            <p:ph type="sldNum" sz="quarter" idx="10"/>
          </p:nvPr>
        </p:nvSpPr>
        <p:spPr/>
        <p:txBody>
          <a:bodyPr/>
          <a:lstStyle/>
          <a:p>
            <a:fld id="{A3B73CC0-A030-4BF1-8E55-BBEDD79E3149}" type="slidenum">
              <a:rPr lang="de-DE" smtClean="0"/>
              <a:t>7</a:t>
            </a:fld>
            <a:endParaRPr lang="de-DE"/>
          </a:p>
        </p:txBody>
      </p:sp>
    </p:spTree>
    <p:extLst>
      <p:ext uri="{BB962C8B-B14F-4D97-AF65-F5344CB8AC3E}">
        <p14:creationId xmlns:p14="http://schemas.microsoft.com/office/powerpoint/2010/main" val="109831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Allaité</a:t>
            </a:r>
            <a:r>
              <a:rPr lang="de-DE" dirty="0" smtClean="0"/>
              <a:t>= </a:t>
            </a:r>
            <a:r>
              <a:rPr lang="de-DE" dirty="0" err="1" smtClean="0"/>
              <a:t>breastfed</a:t>
            </a:r>
            <a:endParaRPr lang="de-DE" dirty="0"/>
          </a:p>
        </p:txBody>
      </p:sp>
      <p:sp>
        <p:nvSpPr>
          <p:cNvPr id="4" name="Foliennummernplatzhalter 3"/>
          <p:cNvSpPr>
            <a:spLocks noGrp="1"/>
          </p:cNvSpPr>
          <p:nvPr>
            <p:ph type="sldNum" sz="quarter" idx="10"/>
          </p:nvPr>
        </p:nvSpPr>
        <p:spPr/>
        <p:txBody>
          <a:bodyPr/>
          <a:lstStyle/>
          <a:p>
            <a:fld id="{A3B73CC0-A030-4BF1-8E55-BBEDD79E3149}" type="slidenum">
              <a:rPr lang="de-DE" smtClean="0"/>
              <a:t>9</a:t>
            </a:fld>
            <a:endParaRPr lang="de-DE"/>
          </a:p>
        </p:txBody>
      </p:sp>
    </p:spTree>
    <p:extLst>
      <p:ext uri="{BB962C8B-B14F-4D97-AF65-F5344CB8AC3E}">
        <p14:creationId xmlns:p14="http://schemas.microsoft.com/office/powerpoint/2010/main" val="248354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err="1" smtClean="0"/>
              <a:t>Aucun</a:t>
            </a:r>
            <a:r>
              <a:rPr lang="de-DE" b="1" dirty="0" smtClean="0"/>
              <a:t> </a:t>
            </a:r>
            <a:r>
              <a:rPr lang="de-DE" b="1" dirty="0" err="1" smtClean="0"/>
              <a:t>effect</a:t>
            </a:r>
            <a:r>
              <a:rPr lang="de-DE" b="1" dirty="0" smtClean="0"/>
              <a:t> </a:t>
            </a:r>
            <a:r>
              <a:rPr lang="de-DE" b="1" dirty="0" err="1" smtClean="0"/>
              <a:t>significant</a:t>
            </a:r>
            <a:r>
              <a:rPr lang="de-DE" b="1" dirty="0" smtClean="0"/>
              <a:t> du </a:t>
            </a:r>
            <a:r>
              <a:rPr lang="de-DE" b="1" dirty="0" err="1" smtClean="0"/>
              <a:t>projet</a:t>
            </a:r>
            <a:r>
              <a:rPr lang="de-DE" b="1" dirty="0" smtClean="0"/>
              <a:t> </a:t>
            </a:r>
            <a:r>
              <a:rPr lang="de-DE" b="1" dirty="0" err="1" smtClean="0"/>
              <a:t>sur</a:t>
            </a:r>
            <a:r>
              <a:rPr lang="de-DE" b="1" dirty="0" smtClean="0"/>
              <a:t> la </a:t>
            </a:r>
            <a:r>
              <a:rPr lang="de-DE" b="1" dirty="0" err="1" smtClean="0"/>
              <a:t>santè</a:t>
            </a:r>
            <a:r>
              <a:rPr lang="de-DE" b="1" dirty="0" smtClean="0"/>
              <a:t> des </a:t>
            </a:r>
            <a:r>
              <a:rPr lang="de-DE" b="1" dirty="0" err="1" smtClean="0"/>
              <a:t>mères</a:t>
            </a:r>
            <a:endParaRPr lang="de-DE" b="1" dirty="0" smtClean="0"/>
          </a:p>
          <a:p>
            <a:r>
              <a:rPr lang="fr-FR" b="1" dirty="0" smtClean="0"/>
              <a:t>Minuscule réduction de probabilité de l'insuffisance pondérale chez les enfants (-0.038 %points, p&lt;0.1) </a:t>
            </a:r>
          </a:p>
          <a:p>
            <a:r>
              <a:rPr lang="fr-FR" b="1" dirty="0" smtClean="0"/>
              <a:t>Augmentation de l'anémie chez les enfants (effet court terme?) (0.039 % points, p&lt;0.05)</a:t>
            </a:r>
          </a:p>
          <a:p>
            <a:endParaRPr lang="de-DE" b="1" dirty="0" smtClean="0"/>
          </a:p>
          <a:p>
            <a:r>
              <a:rPr lang="de-DE" b="1" dirty="0" err="1" smtClean="0"/>
              <a:t>Cette</a:t>
            </a:r>
            <a:r>
              <a:rPr lang="de-DE" b="1" dirty="0" smtClean="0"/>
              <a:t> </a:t>
            </a:r>
            <a:r>
              <a:rPr lang="de-DE" b="1" dirty="0" err="1" smtClean="0"/>
              <a:t>evaluation</a:t>
            </a:r>
            <a:r>
              <a:rPr lang="de-DE" b="1" dirty="0" smtClean="0"/>
              <a:t> </a:t>
            </a:r>
            <a:r>
              <a:rPr lang="de-DE" b="1" dirty="0" err="1" smtClean="0"/>
              <a:t>peut</a:t>
            </a:r>
            <a:r>
              <a:rPr lang="de-DE" b="1" dirty="0" smtClean="0"/>
              <a:t> </a:t>
            </a:r>
            <a:r>
              <a:rPr lang="de-DE" b="1" dirty="0" err="1" smtClean="0"/>
              <a:t>nous</a:t>
            </a:r>
            <a:r>
              <a:rPr lang="de-DE" b="1" dirty="0" smtClean="0"/>
              <a:t> </a:t>
            </a:r>
            <a:r>
              <a:rPr lang="de-DE" b="1" dirty="0" err="1" smtClean="0"/>
              <a:t>donner</a:t>
            </a:r>
            <a:r>
              <a:rPr lang="de-DE" b="1" dirty="0" smtClean="0"/>
              <a:t> des </a:t>
            </a:r>
            <a:r>
              <a:rPr lang="de-DE" b="1" dirty="0" err="1" smtClean="0"/>
              <a:t>reponses</a:t>
            </a:r>
            <a:r>
              <a:rPr lang="de-DE" b="1" dirty="0" smtClean="0"/>
              <a:t> à la </a:t>
            </a:r>
            <a:r>
              <a:rPr lang="de-DE" b="1" dirty="0" err="1" smtClean="0"/>
              <a:t>question</a:t>
            </a:r>
            <a:r>
              <a:rPr lang="de-DE" b="1" dirty="0" smtClean="0"/>
              <a:t>: </a:t>
            </a:r>
            <a:r>
              <a:rPr lang="de-DE" b="1" dirty="0" err="1" smtClean="0"/>
              <a:t>est-ce</a:t>
            </a:r>
            <a:r>
              <a:rPr lang="de-DE" b="1" dirty="0" smtClean="0"/>
              <a:t> </a:t>
            </a:r>
            <a:r>
              <a:rPr lang="de-DE" b="1" dirty="0" err="1" smtClean="0"/>
              <a:t>que</a:t>
            </a:r>
            <a:r>
              <a:rPr lang="de-DE" b="1" dirty="0" smtClean="0"/>
              <a:t> le </a:t>
            </a:r>
            <a:r>
              <a:rPr lang="de-DE" b="1" dirty="0" err="1" smtClean="0"/>
              <a:t>programm</a:t>
            </a:r>
            <a:r>
              <a:rPr lang="de-DE" b="1" dirty="0" smtClean="0"/>
              <a:t> a </a:t>
            </a:r>
            <a:r>
              <a:rPr lang="de-DE" b="1" dirty="0" err="1" smtClean="0"/>
              <a:t>marché</a:t>
            </a:r>
            <a:r>
              <a:rPr lang="de-DE" b="1" dirty="0" smtClean="0"/>
              <a:t>? Mais la </a:t>
            </a:r>
            <a:r>
              <a:rPr lang="de-DE" b="1" dirty="0" err="1" smtClean="0"/>
              <a:t>reponse</a:t>
            </a:r>
            <a:r>
              <a:rPr lang="de-DE" b="1" dirty="0" smtClean="0"/>
              <a:t> </a:t>
            </a:r>
            <a:r>
              <a:rPr lang="de-DE" b="1" dirty="0" err="1" smtClean="0"/>
              <a:t>vient</a:t>
            </a:r>
            <a:r>
              <a:rPr lang="de-DE" b="1" dirty="0" smtClean="0"/>
              <a:t> </a:t>
            </a:r>
            <a:r>
              <a:rPr lang="de-DE" b="1" dirty="0" err="1" smtClean="0"/>
              <a:t>trop</a:t>
            </a:r>
            <a:r>
              <a:rPr lang="de-DE" b="1" dirty="0" smtClean="0"/>
              <a:t> </a:t>
            </a:r>
            <a:r>
              <a:rPr lang="de-DE" b="1" dirty="0" err="1" smtClean="0"/>
              <a:t>tard</a:t>
            </a:r>
            <a:r>
              <a:rPr lang="de-DE" b="1" dirty="0" smtClean="0"/>
              <a:t> (</a:t>
            </a:r>
            <a:r>
              <a:rPr lang="de-DE" b="1" dirty="0" err="1" smtClean="0"/>
              <a:t>programme</a:t>
            </a:r>
            <a:r>
              <a:rPr lang="de-DE" b="1" dirty="0" smtClean="0"/>
              <a:t> </a:t>
            </a:r>
            <a:r>
              <a:rPr lang="de-DE" b="1" dirty="0" err="1" smtClean="0"/>
              <a:t>déja</a:t>
            </a:r>
            <a:r>
              <a:rPr lang="de-DE" b="1" dirty="0" smtClean="0"/>
              <a:t> </a:t>
            </a:r>
            <a:r>
              <a:rPr lang="de-DE" b="1" dirty="0" err="1" smtClean="0"/>
              <a:t>implementé</a:t>
            </a:r>
            <a:r>
              <a:rPr lang="de-DE" b="1" dirty="0" smtClean="0"/>
              <a:t>) et</a:t>
            </a:r>
            <a:r>
              <a:rPr lang="de-DE" b="1" baseline="0" dirty="0" smtClean="0"/>
              <a:t> on </a:t>
            </a:r>
            <a:r>
              <a:rPr lang="de-DE" b="1" baseline="0" dirty="0" err="1" smtClean="0"/>
              <a:t>sait</a:t>
            </a:r>
            <a:r>
              <a:rPr lang="de-DE" b="1" baseline="0" dirty="0" smtClean="0"/>
              <a:t> </a:t>
            </a:r>
            <a:r>
              <a:rPr lang="de-DE" b="1" baseline="0" dirty="0" err="1" smtClean="0"/>
              <a:t>pas</a:t>
            </a:r>
            <a:r>
              <a:rPr lang="de-DE" b="1" baseline="0" dirty="0" smtClean="0"/>
              <a:t> </a:t>
            </a:r>
            <a:r>
              <a:rPr lang="de-DE" b="1" baseline="0" dirty="0" err="1" smtClean="0"/>
              <a:t>lesquelles</a:t>
            </a:r>
            <a:r>
              <a:rPr lang="de-DE" b="1" baseline="0" dirty="0" smtClean="0"/>
              <a:t> </a:t>
            </a:r>
            <a:r>
              <a:rPr lang="de-DE" b="1" baseline="0" dirty="0" err="1" smtClean="0"/>
              <a:t>sont</a:t>
            </a:r>
            <a:r>
              <a:rPr lang="de-DE" b="1" baseline="0" dirty="0" smtClean="0"/>
              <a:t> les </a:t>
            </a:r>
            <a:r>
              <a:rPr lang="de-DE" b="1" baseline="0" dirty="0" err="1" smtClean="0"/>
              <a:t>obstacles</a:t>
            </a:r>
            <a:r>
              <a:rPr lang="de-DE" b="1" baseline="0" dirty="0" smtClean="0"/>
              <a:t>! </a:t>
            </a:r>
            <a:r>
              <a:rPr lang="de-DE" b="1" baseline="0" dirty="0" smtClean="0">
                <a:sym typeface="Wingdings" panose="05000000000000000000" pitchFamily="2" charset="2"/>
              </a:rPr>
              <a:t> </a:t>
            </a:r>
            <a:r>
              <a:rPr lang="de-DE" b="1" baseline="0" dirty="0" err="1" smtClean="0">
                <a:sym typeface="Wingdings" panose="05000000000000000000" pitchFamily="2" charset="2"/>
              </a:rPr>
              <a:t>pour</a:t>
            </a:r>
            <a:r>
              <a:rPr lang="de-DE" b="1" baseline="0" dirty="0" smtClean="0">
                <a:sym typeface="Wingdings" panose="05000000000000000000" pitchFamily="2" charset="2"/>
              </a:rPr>
              <a:t> </a:t>
            </a:r>
            <a:r>
              <a:rPr lang="de-DE" b="1" baseline="0" dirty="0" err="1" smtClean="0">
                <a:sym typeface="Wingdings" panose="05000000000000000000" pitchFamily="2" charset="2"/>
              </a:rPr>
              <a:t>ca</a:t>
            </a:r>
            <a:r>
              <a:rPr lang="de-DE" b="1" baseline="0" dirty="0" smtClean="0">
                <a:sym typeface="Wingdings" panose="05000000000000000000" pitchFamily="2" charset="2"/>
              </a:rPr>
              <a:t> on a </a:t>
            </a:r>
            <a:r>
              <a:rPr lang="de-DE" b="1" baseline="0" dirty="0" err="1" smtClean="0">
                <a:sym typeface="Wingdings" panose="05000000000000000000" pitchFamily="2" charset="2"/>
              </a:rPr>
              <a:t>pbesoin</a:t>
            </a:r>
            <a:r>
              <a:rPr lang="de-DE" b="1" baseline="0" dirty="0" smtClean="0">
                <a:sym typeface="Wingdings" panose="05000000000000000000" pitchFamily="2" charset="2"/>
              </a:rPr>
              <a:t> </a:t>
            </a:r>
            <a:r>
              <a:rPr lang="de-DE" b="1" baseline="0" dirty="0" err="1" smtClean="0">
                <a:sym typeface="Wingdings" panose="05000000000000000000" pitchFamily="2" charset="2"/>
              </a:rPr>
              <a:t>d‘une</a:t>
            </a:r>
            <a:r>
              <a:rPr lang="de-DE" b="1" baseline="0" dirty="0" smtClean="0">
                <a:sym typeface="Wingdings" panose="05000000000000000000" pitchFamily="2" charset="2"/>
              </a:rPr>
              <a:t> </a:t>
            </a:r>
            <a:r>
              <a:rPr lang="de-DE" b="1" baseline="0" dirty="0" err="1" smtClean="0">
                <a:sym typeface="Wingdings" panose="05000000000000000000" pitchFamily="2" charset="2"/>
              </a:rPr>
              <a:t>evaluation</a:t>
            </a:r>
            <a:r>
              <a:rPr lang="de-DE" b="1" baseline="0" dirty="0" smtClean="0">
                <a:sym typeface="Wingdings" panose="05000000000000000000" pitchFamily="2" charset="2"/>
              </a:rPr>
              <a:t> </a:t>
            </a:r>
            <a:r>
              <a:rPr lang="de-DE" b="1" baseline="0" dirty="0" err="1" smtClean="0">
                <a:sym typeface="Wingdings" panose="05000000000000000000" pitchFamily="2" charset="2"/>
              </a:rPr>
              <a:t>precoce</a:t>
            </a:r>
            <a:r>
              <a:rPr lang="de-DE" b="1" baseline="0" dirty="0" smtClean="0">
                <a:sym typeface="Wingdings" panose="05000000000000000000" pitchFamily="2" charset="2"/>
              </a:rPr>
              <a:t>.</a:t>
            </a:r>
            <a:endParaRPr lang="de-DE" b="1" dirty="0" smtClean="0"/>
          </a:p>
          <a:p>
            <a:r>
              <a:rPr lang="de-DE" dirty="0" err="1" smtClean="0"/>
              <a:t>l'échantillon</a:t>
            </a:r>
            <a:r>
              <a:rPr lang="de-DE" dirty="0" smtClean="0"/>
              <a:t>=sample</a:t>
            </a:r>
          </a:p>
          <a:p>
            <a:r>
              <a:rPr lang="fr-FR" dirty="0" smtClean="0"/>
              <a:t>donc, en somme, le programme n'a eu qu'un faible effet, voire aucun.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Origine de l'effet </a:t>
            </a:r>
            <a:r>
              <a:rPr lang="fr-FR" dirty="0" err="1" smtClean="0"/>
              <a:t>positiv</a:t>
            </a:r>
            <a:r>
              <a:rPr lang="fr-FR" dirty="0" smtClean="0"/>
              <a:t> sur l‘anémie probablement dû à la malnutrition actuelle puisque les mères </a:t>
            </a:r>
            <a:r>
              <a:rPr lang="fr-FR" dirty="0" err="1" smtClean="0"/>
              <a:t>prennaient</a:t>
            </a:r>
            <a:r>
              <a:rPr lang="fr-FR" dirty="0" smtClean="0"/>
              <a:t> leurs comprimés de fer pendant la grossesse.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de-DE" baseline="0" dirty="0" err="1" smtClean="0"/>
              <a:t>Use</a:t>
            </a:r>
            <a:r>
              <a:rPr lang="de-DE" baseline="0" dirty="0" smtClean="0"/>
              <a:t> OLS </a:t>
            </a:r>
            <a:r>
              <a:rPr lang="de-DE" baseline="0" dirty="0" err="1" smtClean="0"/>
              <a:t>results</a:t>
            </a:r>
            <a:r>
              <a:rPr lang="de-DE" baseline="0" dirty="0" smtClean="0"/>
              <a:t> </a:t>
            </a:r>
            <a:r>
              <a:rPr lang="de-DE" baseline="0" dirty="0" err="1" smtClean="0"/>
              <a:t>here</a:t>
            </a:r>
            <a:r>
              <a:rPr lang="de-DE" baseline="0" dirty="0" smtClean="0"/>
              <a:t> </a:t>
            </a:r>
            <a:r>
              <a:rPr lang="de-DE" baseline="0" dirty="0" err="1" smtClean="0"/>
              <a:t>for</a:t>
            </a:r>
            <a:r>
              <a:rPr lang="de-DE" baseline="0" dirty="0" smtClean="0"/>
              <a:t> </a:t>
            </a:r>
            <a:r>
              <a:rPr lang="de-DE" baseline="0" dirty="0" err="1" smtClean="0"/>
              <a:t>better</a:t>
            </a:r>
            <a:r>
              <a:rPr lang="de-DE" baseline="0" dirty="0" smtClean="0"/>
              <a:t> </a:t>
            </a:r>
            <a:r>
              <a:rPr lang="de-DE" baseline="0" dirty="0" err="1" smtClean="0"/>
              <a:t>understanding</a:t>
            </a:r>
            <a:r>
              <a:rPr lang="de-DE" baseline="0" dirty="0" smtClean="0"/>
              <a:t> </a:t>
            </a:r>
            <a:r>
              <a:rPr lang="de-DE" baseline="0" dirty="0" err="1" smtClean="0"/>
              <a:t>instead</a:t>
            </a:r>
            <a:r>
              <a:rPr lang="de-DE" baseline="0" dirty="0" smtClean="0"/>
              <a:t> </a:t>
            </a:r>
            <a:r>
              <a:rPr lang="de-DE" baseline="0" dirty="0" err="1" smtClean="0"/>
              <a:t>of</a:t>
            </a:r>
            <a:r>
              <a:rPr lang="de-DE" baseline="0" dirty="0" smtClean="0"/>
              <a:t> </a:t>
            </a:r>
            <a:r>
              <a:rPr lang="de-DE" baseline="0" dirty="0" err="1" smtClean="0"/>
              <a:t>logit</a:t>
            </a:r>
            <a:endParaRPr lang="de-DE" baseline="0" dirty="0" smtClean="0"/>
          </a:p>
          <a:p>
            <a:r>
              <a:rPr lang="fr-FR" dirty="0" smtClean="0"/>
              <a:t>(% sous-pondération échantillon = 32%</a:t>
            </a:r>
            <a:r>
              <a:rPr lang="fr-FR" dirty="0" smtClean="0">
                <a:sym typeface="Wingdings" panose="05000000000000000000" pitchFamily="2" charset="2"/>
              </a:rPr>
              <a:t></a:t>
            </a:r>
            <a:r>
              <a:rPr lang="fr-FR" dirty="0" err="1" smtClean="0">
                <a:sym typeface="Wingdings" panose="05000000000000000000" pitchFamily="2" charset="2"/>
              </a:rPr>
              <a:t>reduction</a:t>
            </a:r>
            <a:r>
              <a:rPr lang="fr-FR" dirty="0" smtClean="0">
                <a:sym typeface="Wingdings" panose="05000000000000000000" pitchFamily="2" charset="2"/>
              </a:rPr>
              <a:t> par 0.02%</a:t>
            </a:r>
            <a:r>
              <a:rPr lang="fr-FR" dirty="0" smtClean="0"/>
              <a:t>)</a:t>
            </a:r>
          </a:p>
          <a:p>
            <a:r>
              <a:rPr lang="fr-FR" dirty="0" smtClean="0"/>
              <a:t>(% </a:t>
            </a:r>
            <a:r>
              <a:rPr lang="fr-FR" dirty="0" err="1" smtClean="0"/>
              <a:t>anemie</a:t>
            </a:r>
            <a:r>
              <a:rPr lang="fr-FR" dirty="0" smtClean="0"/>
              <a:t> ´`</a:t>
            </a:r>
            <a:r>
              <a:rPr lang="fr-FR" dirty="0" err="1" smtClean="0"/>
              <a:t>echantillon</a:t>
            </a:r>
            <a:r>
              <a:rPr lang="fr-FR" dirty="0" smtClean="0"/>
              <a:t>=61%</a:t>
            </a:r>
            <a:r>
              <a:rPr lang="fr-FR" dirty="0" smtClean="0">
                <a:sym typeface="Wingdings" panose="05000000000000000000" pitchFamily="2" charset="2"/>
              </a:rPr>
              <a:t> augmentation</a:t>
            </a:r>
            <a:r>
              <a:rPr lang="fr-FR" baseline="0" dirty="0" smtClean="0">
                <a:sym typeface="Wingdings" panose="05000000000000000000" pitchFamily="2" charset="2"/>
              </a:rPr>
              <a:t> par 0.0006%)</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Je ne vais pas vous montrer tous les résultats, mais voici un exemple de retard de croissance : ce que nous verrions si le programme avait un effet important serait un grand bond en 2012 et 2014. Mais vous pouvez voir que le niveau de retard de croissance chez les enfants du district où le programme a été mis en œuvre dans les districts où il n'a pas été mis en œuvre reste assez similaire dans le temps.</a:t>
            </a:r>
          </a:p>
          <a:p>
            <a:r>
              <a:rPr lang="de-DE" dirty="0" smtClean="0"/>
              <a:t>(</a:t>
            </a:r>
            <a:r>
              <a:rPr lang="de-DE" dirty="0" err="1" smtClean="0"/>
              <a:t>these</a:t>
            </a:r>
            <a:r>
              <a:rPr lang="de-DE" baseline="0" dirty="0" smtClean="0"/>
              <a:t> </a:t>
            </a:r>
            <a:r>
              <a:rPr lang="de-DE" baseline="0" dirty="0" err="1" smtClean="0"/>
              <a:t>are</a:t>
            </a:r>
            <a:r>
              <a:rPr lang="de-DE" baseline="0" dirty="0" smtClean="0"/>
              <a:t> </a:t>
            </a:r>
            <a:r>
              <a:rPr lang="de-DE" baseline="0" dirty="0" err="1" smtClean="0"/>
              <a:t>the</a:t>
            </a:r>
            <a:r>
              <a:rPr lang="de-DE" baseline="0" dirty="0" smtClean="0"/>
              <a:t> </a:t>
            </a:r>
            <a:r>
              <a:rPr lang="de-DE" baseline="0" dirty="0" err="1" smtClean="0"/>
              <a:t>estimates</a:t>
            </a:r>
            <a:r>
              <a:rPr lang="de-DE" baseline="0" dirty="0" smtClean="0"/>
              <a:t> </a:t>
            </a:r>
            <a:r>
              <a:rPr lang="de-DE" baseline="0" dirty="0" err="1" smtClean="0"/>
              <a:t>without</a:t>
            </a:r>
            <a:r>
              <a:rPr lang="de-DE" baseline="0" dirty="0" smtClean="0"/>
              <a:t> </a:t>
            </a:r>
            <a:r>
              <a:rPr lang="de-DE" baseline="0" dirty="0" err="1" smtClean="0"/>
              <a:t>district</a:t>
            </a:r>
            <a:r>
              <a:rPr lang="de-DE" baseline="0" dirty="0" smtClean="0"/>
              <a:t> </a:t>
            </a:r>
            <a:r>
              <a:rPr lang="de-DE" baseline="0" dirty="0" err="1" smtClean="0"/>
              <a:t>fixed</a:t>
            </a:r>
            <a:r>
              <a:rPr lang="de-DE" baseline="0" dirty="0" smtClean="0"/>
              <a:t> </a:t>
            </a:r>
            <a:r>
              <a:rPr lang="de-DE" baseline="0" dirty="0" err="1" smtClean="0"/>
              <a:t>effects</a:t>
            </a:r>
            <a:r>
              <a:rPr lang="de-DE" baseline="0" dirty="0" smtClean="0"/>
              <a:t>!)</a:t>
            </a:r>
          </a:p>
          <a:p>
            <a:endParaRPr lang="de-DE" baseline="0" dirty="0" smtClean="0"/>
          </a:p>
        </p:txBody>
      </p:sp>
      <p:sp>
        <p:nvSpPr>
          <p:cNvPr id="4" name="Foliennummernplatzhalter 3"/>
          <p:cNvSpPr>
            <a:spLocks noGrp="1"/>
          </p:cNvSpPr>
          <p:nvPr>
            <p:ph type="sldNum" sz="quarter" idx="10"/>
          </p:nvPr>
        </p:nvSpPr>
        <p:spPr/>
        <p:txBody>
          <a:bodyPr/>
          <a:lstStyle/>
          <a:p>
            <a:fld id="{A3B73CC0-A030-4BF1-8E55-BBEDD79E3149}" type="slidenum">
              <a:rPr lang="de-DE" smtClean="0"/>
              <a:t>10</a:t>
            </a:fld>
            <a:endParaRPr lang="de-DE"/>
          </a:p>
        </p:txBody>
      </p:sp>
    </p:spTree>
    <p:extLst>
      <p:ext uri="{BB962C8B-B14F-4D97-AF65-F5344CB8AC3E}">
        <p14:creationId xmlns:p14="http://schemas.microsoft.com/office/powerpoint/2010/main" val="342161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smtClean="0"/>
              <a:t>une évaluation du programme Indira Gandhi </a:t>
            </a:r>
            <a:r>
              <a:rPr lang="fr-FR" dirty="0" err="1" smtClean="0"/>
              <a:t>Matritva</a:t>
            </a:r>
            <a:r>
              <a:rPr lang="fr-FR" dirty="0" smtClean="0"/>
              <a:t> </a:t>
            </a:r>
            <a:r>
              <a:rPr lang="fr-FR" dirty="0" err="1" smtClean="0"/>
              <a:t>Matritva</a:t>
            </a:r>
            <a:r>
              <a:rPr lang="fr-FR" dirty="0" smtClean="0"/>
              <a:t> </a:t>
            </a:r>
            <a:r>
              <a:rPr lang="fr-FR" dirty="0" err="1" smtClean="0"/>
              <a:t>Sahyog</a:t>
            </a:r>
            <a:r>
              <a:rPr lang="fr-FR" dirty="0" smtClean="0"/>
              <a:t> </a:t>
            </a:r>
            <a:r>
              <a:rPr lang="fr-FR" dirty="0" err="1" smtClean="0"/>
              <a:t>Yojana</a:t>
            </a:r>
            <a:r>
              <a:rPr lang="fr-FR" dirty="0" smtClean="0"/>
              <a:t> (IGMSY) en Inde, qui donnait de l'argent aux mères en échange du respect de certaines conditions de santé en Inde, a révélé qu'il n'avait aucun effet sur la santé de la mère et de l'enfant, ou des effets illisibles.</a:t>
            </a:r>
          </a:p>
          <a:p>
            <a:endParaRPr lang="fr-FR" dirty="0" smtClean="0"/>
          </a:p>
          <a:p>
            <a:r>
              <a:rPr lang="fr-FR" dirty="0" smtClean="0"/>
              <a:t>le programme a déjà été mis à l'échelle quand une évaluation de l'impact a été effectuée.</a:t>
            </a:r>
          </a:p>
          <a:p>
            <a:r>
              <a:rPr lang="fr-FR" dirty="0" smtClean="0"/>
              <a:t>Cependant, s'il avait été correctement évalué plus tôt, le programme aurait pu être mis en œuvre plus efficacement.</a:t>
            </a:r>
            <a:endParaRPr lang="de-DE" dirty="0"/>
          </a:p>
        </p:txBody>
      </p:sp>
      <p:sp>
        <p:nvSpPr>
          <p:cNvPr id="4" name="Foliennummernplatzhalter 3"/>
          <p:cNvSpPr>
            <a:spLocks noGrp="1"/>
          </p:cNvSpPr>
          <p:nvPr>
            <p:ph type="sldNum" sz="quarter" idx="10"/>
          </p:nvPr>
        </p:nvSpPr>
        <p:spPr/>
        <p:txBody>
          <a:bodyPr/>
          <a:lstStyle/>
          <a:p>
            <a:fld id="{A3B73CC0-A030-4BF1-8E55-BBEDD79E3149}" type="slidenum">
              <a:rPr lang="de-DE" smtClean="0"/>
              <a:t>11</a:t>
            </a:fld>
            <a:endParaRPr lang="de-DE"/>
          </a:p>
        </p:txBody>
      </p:sp>
    </p:spTree>
    <p:extLst>
      <p:ext uri="{BB962C8B-B14F-4D97-AF65-F5344CB8AC3E}">
        <p14:creationId xmlns:p14="http://schemas.microsoft.com/office/powerpoint/2010/main" val="1747219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287903"/>
            <a:ext cx="4953001" cy="409943"/>
          </a:xfrm>
          <a:prstGeom prst="rect">
            <a:avLst/>
          </a:prstGeom>
        </p:spPr>
        <p:txBody>
          <a:bodyPr/>
          <a:lstStyle/>
          <a:p>
            <a:fld id="{8A10D968-F825-451D-8BE1-EB623137E9FB}" type="datetimeFigureOut">
              <a:rPr lang="en-US" smtClean="0"/>
              <a:pPr/>
              <a:t>1/29/2019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1DB7040-30F1-4A53-A6EC-27F339D66D32}" type="slidenum">
              <a:rPr lang="en-US" smtClean="0"/>
              <a:pPr/>
              <a:t>‹Nr.›</a:t>
            </a:fld>
            <a:endParaRPr lang="en-US" dirty="0"/>
          </a:p>
        </p:txBody>
      </p:sp>
      <p:pic>
        <p:nvPicPr>
          <p:cNvPr id="7" name="Picture 6">
            <a:extLst>
              <a:ext uri="{FF2B5EF4-FFF2-40B4-BE49-F238E27FC236}">
                <a16:creationId xmlns:a16="http://schemas.microsoft.com/office/drawing/2014/main" id="{7329A914-F009-42D9-8B64-50F75E4EAF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704"/>
          <a:stretch/>
        </p:blipFill>
        <p:spPr>
          <a:xfrm>
            <a:off x="0" y="1985169"/>
            <a:ext cx="12192000" cy="4889500"/>
          </a:xfrm>
          <a:prstGeom prst="rect">
            <a:avLst/>
          </a:prstGeom>
        </p:spPr>
      </p:pic>
      <p:pic>
        <p:nvPicPr>
          <p:cNvPr id="8" name="Picture 7">
            <a:extLst>
              <a:ext uri="{FF2B5EF4-FFF2-40B4-BE49-F238E27FC236}">
                <a16:creationId xmlns:a16="http://schemas.microsoft.com/office/drawing/2014/main" id="{A1A387C2-726E-40F3-B2E7-02EA69ABC925}"/>
              </a:ext>
            </a:extLst>
          </p:cNvPr>
          <p:cNvPicPr>
            <a:picLocks noChangeAspect="1"/>
          </p:cNvPicPr>
          <p:nvPr userDrawn="1"/>
        </p:nvPicPr>
        <p:blipFill rotWithShape="1">
          <a:blip r:embed="rId3">
            <a:extLst>
              <a:ext uri="{28A0092B-C50C-407E-A947-70E740481C1C}">
                <a14:useLocalDpi xmlns:a14="http://schemas.microsoft.com/office/drawing/2010/main" val="0"/>
              </a:ext>
            </a:extLst>
          </a:blip>
          <a:stretch/>
        </p:blipFill>
        <p:spPr>
          <a:xfrm>
            <a:off x="3674740" y="-687592"/>
            <a:ext cx="4857750" cy="2943225"/>
          </a:xfrm>
          <a:prstGeom prst="rect">
            <a:avLst/>
          </a:prstGeom>
        </p:spPr>
      </p:pic>
      <p:pic>
        <p:nvPicPr>
          <p:cNvPr id="11" name="Picture 10" descr="Image result for islamic development bank logo">
            <a:extLst>
              <a:ext uri="{FF2B5EF4-FFF2-40B4-BE49-F238E27FC236}">
                <a16:creationId xmlns:a16="http://schemas.microsoft.com/office/drawing/2014/main" id="{18D04702-31CD-451C-8485-70FD90D734C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99927" y="5934486"/>
            <a:ext cx="2203688" cy="843728"/>
          </a:xfrm>
          <a:prstGeom prst="rect">
            <a:avLst/>
          </a:prstGeom>
          <a:noFill/>
          <a:ln>
            <a:noFill/>
          </a:ln>
        </p:spPr>
      </p:pic>
      <p:pic>
        <p:nvPicPr>
          <p:cNvPr id="12" name="Picture 11" descr="C:\Users\WB513978\AppData\Local\Microsoft\Windows\INetCache\Content.Word\ie_CFI_Logo_Orange_Blue.png">
            <a:extLst>
              <a:ext uri="{FF2B5EF4-FFF2-40B4-BE49-F238E27FC236}">
                <a16:creationId xmlns:a16="http://schemas.microsoft.com/office/drawing/2014/main" id="{3F80F385-FCB6-48B4-A1DD-EBCCAEDC1664}"/>
              </a:ext>
            </a:extLst>
          </p:cNvPr>
          <p:cNvPicPr/>
          <p:nvPr userDrawn="1"/>
        </p:nvPicPr>
        <p:blipFill rotWithShape="1">
          <a:blip r:embed="rId5" cstate="hqprint">
            <a:extLst>
              <a:ext uri="{28A0092B-C50C-407E-A947-70E740481C1C}">
                <a14:useLocalDpi xmlns:a14="http://schemas.microsoft.com/office/drawing/2010/main" val="0"/>
              </a:ext>
            </a:extLst>
          </a:blip>
          <a:srcRect b="35463"/>
          <a:stretch/>
        </p:blipFill>
        <p:spPr bwMode="auto">
          <a:xfrm>
            <a:off x="105269" y="5928852"/>
            <a:ext cx="2283970" cy="833711"/>
          </a:xfrm>
          <a:prstGeom prst="rect">
            <a:avLst/>
          </a:prstGeom>
          <a:solidFill>
            <a:schemeClr val="bg1"/>
          </a:solidFill>
          <a:ln>
            <a:noFill/>
          </a:ln>
          <a:extLst>
            <a:ext uri="{53640926-AAD7-44D8-BBD7-CCE9431645EC}">
              <a14:shadowObscured xmlns:a14="http://schemas.microsoft.com/office/drawing/2010/main"/>
            </a:ext>
          </a:extLst>
        </p:spPr>
      </p:pic>
      <p:pic>
        <p:nvPicPr>
          <p:cNvPr id="13" name="Picture 12" descr="Macintosh HD:Users:Chatterji:Desktop:i2i color logo outlines.png">
            <a:extLst>
              <a:ext uri="{FF2B5EF4-FFF2-40B4-BE49-F238E27FC236}">
                <a16:creationId xmlns:a16="http://schemas.microsoft.com/office/drawing/2014/main" id="{908CC191-91AB-4A63-AEEC-5C29170190B8}"/>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95833" y="5928171"/>
            <a:ext cx="1598092" cy="833711"/>
          </a:xfrm>
          <a:prstGeom prst="rect">
            <a:avLst/>
          </a:prstGeom>
          <a:solidFill>
            <a:schemeClr val="bg1"/>
          </a:solidFill>
          <a:ln>
            <a:noFill/>
          </a:ln>
        </p:spPr>
      </p:pic>
      <p:pic>
        <p:nvPicPr>
          <p:cNvPr id="14" name="Picture 13" descr="C:\Users\WB513978\AppData\Local\Microsoft\Windows\INetCache\Content.Word\DFID.JPG">
            <a:extLst>
              <a:ext uri="{FF2B5EF4-FFF2-40B4-BE49-F238E27FC236}">
                <a16:creationId xmlns:a16="http://schemas.microsoft.com/office/drawing/2014/main" id="{BA9E1CC4-8C66-4959-AAE4-7F21ED1D70B0}"/>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004613" y="5962322"/>
            <a:ext cx="1036954" cy="765411"/>
          </a:xfrm>
          <a:prstGeom prst="rect">
            <a:avLst/>
          </a:prstGeom>
          <a:noFill/>
          <a:ln>
            <a:noFill/>
          </a:ln>
        </p:spPr>
      </p:pic>
      <p:sp>
        <p:nvSpPr>
          <p:cNvPr id="15" name="TextBox 14">
            <a:extLst>
              <a:ext uri="{FF2B5EF4-FFF2-40B4-BE49-F238E27FC236}">
                <a16:creationId xmlns:a16="http://schemas.microsoft.com/office/drawing/2014/main" id="{15B0AB02-38A7-4C10-88F2-4FB17639DC69}"/>
              </a:ext>
            </a:extLst>
          </p:cNvPr>
          <p:cNvSpPr txBox="1"/>
          <p:nvPr userDrawn="1"/>
        </p:nvSpPr>
        <p:spPr>
          <a:xfrm>
            <a:off x="105269" y="412955"/>
            <a:ext cx="1997085" cy="461665"/>
          </a:xfrm>
          <a:prstGeom prst="rect">
            <a:avLst/>
          </a:prstGeom>
          <a:noFill/>
        </p:spPr>
        <p:txBody>
          <a:bodyPr wrap="none" rtlCol="0">
            <a:spAutoFit/>
          </a:bodyPr>
          <a:lstStyle/>
          <a:p>
            <a:r>
              <a:rPr lang="en-US" sz="2400" dirty="0">
                <a:solidFill>
                  <a:schemeClr val="accent2">
                    <a:lumMod val="75000"/>
                  </a:schemeClr>
                </a:solidFill>
              </a:rPr>
              <a:t>Dakar, Senegal</a:t>
            </a:r>
          </a:p>
        </p:txBody>
      </p:sp>
      <p:sp>
        <p:nvSpPr>
          <p:cNvPr id="16" name="TextBox 15">
            <a:extLst>
              <a:ext uri="{FF2B5EF4-FFF2-40B4-BE49-F238E27FC236}">
                <a16:creationId xmlns:a16="http://schemas.microsoft.com/office/drawing/2014/main" id="{AFF1E8FD-AA75-493F-9A2E-E41D54AF4E3F}"/>
              </a:ext>
            </a:extLst>
          </p:cNvPr>
          <p:cNvSpPr txBox="1"/>
          <p:nvPr userDrawn="1"/>
        </p:nvSpPr>
        <p:spPr>
          <a:xfrm>
            <a:off x="9383875" y="452284"/>
            <a:ext cx="2702856" cy="461665"/>
          </a:xfrm>
          <a:prstGeom prst="rect">
            <a:avLst/>
          </a:prstGeom>
          <a:noFill/>
        </p:spPr>
        <p:txBody>
          <a:bodyPr wrap="none" rtlCol="0">
            <a:spAutoFit/>
          </a:bodyPr>
          <a:lstStyle/>
          <a:p>
            <a:r>
              <a:rPr lang="en-US" sz="2400" dirty="0">
                <a:solidFill>
                  <a:schemeClr val="accent1">
                    <a:lumMod val="75000"/>
                  </a:schemeClr>
                </a:solidFill>
              </a:rPr>
              <a:t>January 29-31, 2019</a:t>
            </a:r>
          </a:p>
        </p:txBody>
      </p:sp>
      <p:sp>
        <p:nvSpPr>
          <p:cNvPr id="9" name="TextBox 8">
            <a:extLst>
              <a:ext uri="{FF2B5EF4-FFF2-40B4-BE49-F238E27FC236}">
                <a16:creationId xmlns:a16="http://schemas.microsoft.com/office/drawing/2014/main" id="{13AA6715-FF04-4767-83E5-4A49F485F0CB}"/>
              </a:ext>
            </a:extLst>
          </p:cNvPr>
          <p:cNvSpPr txBox="1"/>
          <p:nvPr userDrawn="1"/>
        </p:nvSpPr>
        <p:spPr>
          <a:xfrm>
            <a:off x="3963870" y="-388303"/>
            <a:ext cx="4279490" cy="1569660"/>
          </a:xfrm>
          <a:prstGeom prst="rect">
            <a:avLst/>
          </a:prstGeom>
          <a:solidFill>
            <a:schemeClr val="bg1"/>
          </a:solidFill>
        </p:spPr>
        <p:txBody>
          <a:bodyPr wrap="square" rtlCol="0">
            <a:spAutoFit/>
          </a:bodyPr>
          <a:lstStyle/>
          <a:p>
            <a:pPr algn="ctr"/>
            <a:endParaRPr lang="en-US" sz="3200" b="1" kern="1200" dirty="0">
              <a:solidFill>
                <a:schemeClr val="accent1">
                  <a:lumMod val="75000"/>
                </a:schemeClr>
              </a:solidFill>
              <a:effectLst/>
              <a:latin typeface="+mn-lt"/>
              <a:ea typeface="+mn-ea"/>
              <a:cs typeface="+mn-cs"/>
            </a:endParaRPr>
          </a:p>
          <a:p>
            <a:pPr algn="ctr"/>
            <a:r>
              <a:rPr lang="en-US" sz="3200" b="1" kern="1200" dirty="0" err="1">
                <a:solidFill>
                  <a:schemeClr val="accent1">
                    <a:lumMod val="75000"/>
                  </a:schemeClr>
                </a:solidFill>
                <a:effectLst/>
                <a:latin typeface="+mn-lt"/>
                <a:ea typeface="+mn-ea"/>
                <a:cs typeface="+mn-cs"/>
              </a:rPr>
              <a:t>IsDB</a:t>
            </a:r>
            <a:r>
              <a:rPr lang="en-US" sz="3200" b="1" kern="1200" dirty="0">
                <a:solidFill>
                  <a:schemeClr val="accent1">
                    <a:lumMod val="75000"/>
                  </a:schemeClr>
                </a:solidFill>
                <a:effectLst/>
                <a:latin typeface="+mn-lt"/>
                <a:ea typeface="+mn-ea"/>
                <a:cs typeface="+mn-cs"/>
              </a:rPr>
              <a:t>-World Bank DIME Impact Evaluation Event </a:t>
            </a:r>
            <a:endParaRPr lang="en-US" dirty="0"/>
          </a:p>
        </p:txBody>
      </p:sp>
      <p:sp>
        <p:nvSpPr>
          <p:cNvPr id="10" name="TextBox 9">
            <a:extLst>
              <a:ext uri="{FF2B5EF4-FFF2-40B4-BE49-F238E27FC236}">
                <a16:creationId xmlns:a16="http://schemas.microsoft.com/office/drawing/2014/main" id="{A2ECA669-CF4E-43AA-87DE-04E26079C1A4}"/>
              </a:ext>
            </a:extLst>
          </p:cNvPr>
          <p:cNvSpPr txBox="1"/>
          <p:nvPr userDrawn="1"/>
        </p:nvSpPr>
        <p:spPr>
          <a:xfrm>
            <a:off x="4046215" y="1344323"/>
            <a:ext cx="4114800" cy="830997"/>
          </a:xfrm>
          <a:prstGeom prst="rect">
            <a:avLst/>
          </a:prstGeom>
          <a:solidFill>
            <a:schemeClr val="bg1"/>
          </a:solidFill>
        </p:spPr>
        <p:txBody>
          <a:bodyPr wrap="square" rtlCol="0">
            <a:spAutoFit/>
          </a:bodyPr>
          <a:lstStyle/>
          <a:p>
            <a:pPr algn="ctr"/>
            <a:r>
              <a:rPr lang="en-US" sz="2400" kern="1200" dirty="0">
                <a:solidFill>
                  <a:schemeClr val="accent1">
                    <a:lumMod val="75000"/>
                  </a:schemeClr>
                </a:solidFill>
                <a:effectLst/>
                <a:latin typeface="+mn-lt"/>
                <a:ea typeface="+mn-ea"/>
                <a:cs typeface="+mn-cs"/>
              </a:rPr>
              <a:t>Transforming Development through Evidence-Based Policy </a:t>
            </a:r>
            <a:endParaRPr lang="en-US" sz="2400" dirty="0">
              <a:solidFill>
                <a:schemeClr val="accent1">
                  <a:lumMod val="75000"/>
                </a:schemeClr>
              </a:solidFill>
            </a:endParaRPr>
          </a:p>
        </p:txBody>
      </p:sp>
    </p:spTree>
    <p:extLst>
      <p:ext uri="{BB962C8B-B14F-4D97-AF65-F5344CB8AC3E}">
        <p14:creationId xmlns:p14="http://schemas.microsoft.com/office/powerpoint/2010/main" val="34878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287903"/>
            <a:ext cx="4953001" cy="409943"/>
          </a:xfrm>
          <a:prstGeom prst="rect">
            <a:avLst/>
          </a:prstGeom>
        </p:spPr>
        <p:txBody>
          <a:bodyPr/>
          <a:lstStyle/>
          <a:p>
            <a:fld id="{C764DE79-268F-4C1A-8933-263129D2AF90}" type="datetimeFigureOut">
              <a:rPr lang="en-US" dirty="0"/>
              <a:t>1/29/2019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00540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287903"/>
            <a:ext cx="4953001" cy="409943"/>
          </a:xfrm>
          <a:prstGeom prst="rect">
            <a:avLst/>
          </a:prstGeom>
        </p:spPr>
        <p:txBody>
          <a:bodyPr/>
          <a:lstStyle/>
          <a:p>
            <a:fld id="{C764DE79-268F-4C1A-8933-263129D2AF90}" type="datetimeFigureOut">
              <a:rPr lang="en-US" dirty="0"/>
              <a:t>1/29/2019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56532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0380" y="-87159"/>
            <a:ext cx="105156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238404"/>
            <a:ext cx="10515600" cy="49385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287903"/>
            <a:ext cx="4953001" cy="409943"/>
          </a:xfrm>
          <a:prstGeom prst="rect">
            <a:avLst/>
          </a:prstGeom>
        </p:spPr>
        <p:txBody>
          <a:bodyPr/>
          <a:lstStyle/>
          <a:p>
            <a:fld id="{C764DE79-268F-4C1A-8933-263129D2AF90}" type="datetimeFigureOut">
              <a:rPr lang="en-US" dirty="0"/>
              <a:t>1/29/2019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51352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287903"/>
            <a:ext cx="4953001" cy="409943"/>
          </a:xfrm>
          <a:prstGeom prst="rect">
            <a:avLst/>
          </a:prstGeom>
        </p:spPr>
        <p:txBody>
          <a:bodyPr/>
          <a:lstStyle/>
          <a:p>
            <a:fld id="{C764DE79-268F-4C1A-8933-263129D2AF90}" type="datetimeFigureOut">
              <a:rPr lang="en-US" dirty="0"/>
              <a:t>1/29/2019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83805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46152"/>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287903"/>
            <a:ext cx="4953001" cy="409943"/>
          </a:xfrm>
          <a:prstGeom prst="rect">
            <a:avLst/>
          </a:prstGeom>
        </p:spPr>
        <p:txBody>
          <a:bodyPr/>
          <a:lstStyle/>
          <a:p>
            <a:fld id="{C764DE79-268F-4C1A-8933-263129D2AF90}" type="datetimeFigureOut">
              <a:rPr lang="en-US" dirty="0"/>
              <a:t>1/29/2019</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54944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9775" y="0"/>
            <a:ext cx="10515600" cy="94389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287903"/>
            <a:ext cx="4953001" cy="409943"/>
          </a:xfrm>
          <a:prstGeom prst="rect">
            <a:avLst/>
          </a:prstGeom>
        </p:spPr>
        <p:txBody>
          <a:bodyPr/>
          <a:lstStyle/>
          <a:p>
            <a:fld id="{C764DE79-268F-4C1A-8933-263129D2AF90}" type="datetimeFigureOut">
              <a:rPr lang="en-US" dirty="0"/>
              <a:t>1/29/2019</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08338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0829"/>
            <a:ext cx="10515600" cy="1040888"/>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287903"/>
            <a:ext cx="4953001" cy="409943"/>
          </a:xfrm>
          <a:prstGeom prst="rect">
            <a:avLst/>
          </a:prstGeom>
        </p:spPr>
        <p:txBody>
          <a:bodyPr/>
          <a:lstStyle/>
          <a:p>
            <a:fld id="{C764DE79-268F-4C1A-8933-263129D2AF90}" type="datetimeFigureOut">
              <a:rPr lang="en-US" dirty="0"/>
              <a:t>1/29/2019</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11337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287903"/>
            <a:ext cx="4953001" cy="409943"/>
          </a:xfrm>
          <a:prstGeom prst="rect">
            <a:avLst/>
          </a:prstGeom>
        </p:spPr>
        <p:txBody>
          <a:bodyPr/>
          <a:lstStyle/>
          <a:p>
            <a:fld id="{C764DE79-268F-4C1A-8933-263129D2AF90}" type="datetimeFigureOut">
              <a:rPr lang="en-US" dirty="0"/>
              <a:t>1/29/2019</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10985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287903"/>
            <a:ext cx="4953001" cy="409943"/>
          </a:xfrm>
          <a:prstGeom prst="rect">
            <a:avLst/>
          </a:prstGeom>
        </p:spPr>
        <p:txBody>
          <a:bodyPr/>
          <a:lstStyle/>
          <a:p>
            <a:fld id="{C764DE79-268F-4C1A-8933-263129D2AF90}" type="datetimeFigureOut">
              <a:rPr lang="en-US" dirty="0"/>
              <a:t>1/29/2019</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63293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287903"/>
            <a:ext cx="4953001" cy="409943"/>
          </a:xfrm>
          <a:prstGeom prst="rect">
            <a:avLst/>
          </a:prstGeom>
        </p:spPr>
        <p:txBody>
          <a:bodyPr/>
          <a:lstStyle/>
          <a:p>
            <a:fld id="{C764DE79-268F-4C1A-8933-263129D2AF90}" type="datetimeFigureOut">
              <a:rPr lang="en-US" dirty="0"/>
              <a:t>1/29/2019</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3639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cxnSp>
        <p:nvCxnSpPr>
          <p:cNvPr id="7" name="Straight Connector 6">
            <a:extLst>
              <a:ext uri="{FF2B5EF4-FFF2-40B4-BE49-F238E27FC236}">
                <a16:creationId xmlns:a16="http://schemas.microsoft.com/office/drawing/2014/main" id="{51F373A1-8A87-4890-9555-7CE987B55F1D}"/>
              </a:ext>
            </a:extLst>
          </p:cNvPr>
          <p:cNvCxnSpPr/>
          <p:nvPr userDrawn="1"/>
        </p:nvCxnSpPr>
        <p:spPr>
          <a:xfrm flipH="1">
            <a:off x="0" y="860425"/>
            <a:ext cx="12192000" cy="0"/>
          </a:xfrm>
          <a:prstGeom prst="line">
            <a:avLst/>
          </a:prstGeom>
          <a:ln w="19050">
            <a:solidFill>
              <a:srgbClr val="F5822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Macintosh HD:Users:Chatterji:Desktop:i2i color logo outlines.png">
            <a:extLst>
              <a:ext uri="{FF2B5EF4-FFF2-40B4-BE49-F238E27FC236}">
                <a16:creationId xmlns:a16="http://schemas.microsoft.com/office/drawing/2014/main" id="{43B47C03-22A1-4F7A-86B1-916AC1859347}"/>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72294" y="6071538"/>
            <a:ext cx="1205872" cy="694939"/>
          </a:xfrm>
          <a:prstGeom prst="rect">
            <a:avLst/>
          </a:prstGeom>
          <a:noFill/>
          <a:ln>
            <a:noFill/>
          </a:ln>
        </p:spPr>
      </p:pic>
      <p:pic>
        <p:nvPicPr>
          <p:cNvPr id="11" name="Picture 10" descr="C:\Users\WB513978\AppData\Local\Microsoft\Windows\INetCache\Content.Word\ie_CFI_Logo_Orange_Blue.png">
            <a:extLst>
              <a:ext uri="{FF2B5EF4-FFF2-40B4-BE49-F238E27FC236}">
                <a16:creationId xmlns:a16="http://schemas.microsoft.com/office/drawing/2014/main" id="{1E4912CC-8346-458A-B03F-0B04102A920A}"/>
              </a:ext>
            </a:extLst>
          </p:cNvPr>
          <p:cNvPicPr/>
          <p:nvPr userDrawn="1"/>
        </p:nvPicPr>
        <p:blipFill rotWithShape="1">
          <a:blip r:embed="rId14" cstate="hqprint">
            <a:extLst>
              <a:ext uri="{28A0092B-C50C-407E-A947-70E740481C1C}">
                <a14:useLocalDpi xmlns:a14="http://schemas.microsoft.com/office/drawing/2010/main" val="0"/>
              </a:ext>
            </a:extLst>
          </a:blip>
          <a:srcRect b="35463"/>
          <a:stretch/>
        </p:blipFill>
        <p:spPr bwMode="auto">
          <a:xfrm>
            <a:off x="7480718" y="6071537"/>
            <a:ext cx="1668349" cy="649937"/>
          </a:xfrm>
          <a:prstGeom prst="rect">
            <a:avLst/>
          </a:prstGeom>
          <a:noFill/>
          <a:ln>
            <a:noFill/>
          </a:ln>
          <a:extLst>
            <a:ext uri="{53640926-AAD7-44D8-BBD7-CCE9431645EC}">
              <a14:shadowObscured xmlns:a14="http://schemas.microsoft.com/office/drawing/2010/main"/>
            </a:ext>
          </a:extLst>
        </p:spPr>
      </p:pic>
      <p:pic>
        <p:nvPicPr>
          <p:cNvPr id="12" name="Picture 11" descr="Image result for islamic development bank logo">
            <a:extLst>
              <a:ext uri="{FF2B5EF4-FFF2-40B4-BE49-F238E27FC236}">
                <a16:creationId xmlns:a16="http://schemas.microsoft.com/office/drawing/2014/main" id="{3EB8A118-39DD-4DAC-87BC-4D4A7BAD9746}"/>
              </a:ext>
            </a:extLst>
          </p:cNvPr>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079877" y="6121508"/>
            <a:ext cx="1668349" cy="570976"/>
          </a:xfrm>
          <a:prstGeom prst="rect">
            <a:avLst/>
          </a:prstGeom>
          <a:noFill/>
          <a:ln>
            <a:noFill/>
          </a:ln>
        </p:spPr>
      </p:pic>
      <p:pic>
        <p:nvPicPr>
          <p:cNvPr id="13" name="Picture 12" descr="C:\Users\WB513978\AppData\Local\Microsoft\Windows\INetCache\Content.Word\DFID.JPG">
            <a:extLst>
              <a:ext uri="{FF2B5EF4-FFF2-40B4-BE49-F238E27FC236}">
                <a16:creationId xmlns:a16="http://schemas.microsoft.com/office/drawing/2014/main" id="{30A997FA-D073-428B-9EFB-9A4EF9C945F1}"/>
              </a:ext>
            </a:extLst>
          </p:cNvPr>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950778" y="6071538"/>
            <a:ext cx="860222" cy="649937"/>
          </a:xfrm>
          <a:prstGeom prst="rect">
            <a:avLst/>
          </a:prstGeom>
          <a:noFill/>
          <a:ln>
            <a:noFill/>
          </a:ln>
        </p:spPr>
      </p:pic>
      <p:sp>
        <p:nvSpPr>
          <p:cNvPr id="14" name="TextBox 13">
            <a:extLst>
              <a:ext uri="{FF2B5EF4-FFF2-40B4-BE49-F238E27FC236}">
                <a16:creationId xmlns:a16="http://schemas.microsoft.com/office/drawing/2014/main" id="{C171796E-E1F6-412C-A73B-F00DBF20112F}"/>
              </a:ext>
            </a:extLst>
          </p:cNvPr>
          <p:cNvSpPr txBox="1"/>
          <p:nvPr userDrawn="1"/>
        </p:nvSpPr>
        <p:spPr>
          <a:xfrm>
            <a:off x="838200" y="6311900"/>
            <a:ext cx="36522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lumMod val="75000"/>
                  </a:schemeClr>
                </a:solidFill>
              </a:rPr>
              <a:t>Dakar, Senegal </a:t>
            </a:r>
            <a:r>
              <a:rPr lang="en-US" dirty="0">
                <a:solidFill>
                  <a:schemeClr val="tx1"/>
                </a:solidFill>
              </a:rPr>
              <a:t>|</a:t>
            </a:r>
            <a:r>
              <a:rPr lang="en-US" dirty="0">
                <a:solidFill>
                  <a:schemeClr val="accent2">
                    <a:lumMod val="75000"/>
                  </a:schemeClr>
                </a:solidFill>
              </a:rPr>
              <a:t> </a:t>
            </a:r>
            <a:r>
              <a:rPr lang="en-US" dirty="0">
                <a:solidFill>
                  <a:schemeClr val="accent1">
                    <a:lumMod val="75000"/>
                  </a:schemeClr>
                </a:solidFill>
              </a:rPr>
              <a:t>January 29-31, 2019</a:t>
            </a:r>
          </a:p>
          <a:p>
            <a:endParaRPr lang="en-US" dirty="0"/>
          </a:p>
        </p:txBody>
      </p:sp>
    </p:spTree>
    <p:extLst>
      <p:ext uri="{BB962C8B-B14F-4D97-AF65-F5344CB8AC3E}">
        <p14:creationId xmlns:p14="http://schemas.microsoft.com/office/powerpoint/2010/main" val="38780362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g"/><Relationship Id="rId3" Type="http://schemas.openxmlformats.org/officeDocument/2006/relationships/image" Target="../media/image10.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9.png"/><Relationship Id="rId10" Type="http://schemas.openxmlformats.org/officeDocument/2006/relationships/image" Target="../media/image18.jpeg"/><Relationship Id="rId4" Type="http://schemas.openxmlformats.org/officeDocument/2006/relationships/image" Target="../media/image8.jpeg"/><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D5F9-0D18-43D4-BCC3-3146C4CFCEDA}"/>
              </a:ext>
            </a:extLst>
          </p:cNvPr>
          <p:cNvSpPr>
            <a:spLocks noGrp="1"/>
          </p:cNvSpPr>
          <p:nvPr>
            <p:ph type="ctrTitle"/>
          </p:nvPr>
        </p:nvSpPr>
        <p:spPr>
          <a:xfrm>
            <a:off x="278780" y="2419815"/>
            <a:ext cx="11697630" cy="2062975"/>
          </a:xfrm>
        </p:spPr>
        <p:txBody>
          <a:bodyPr>
            <a:normAutofit fontScale="90000"/>
          </a:bodyPr>
          <a:lstStyle/>
          <a:p>
            <a:r>
              <a:rPr lang="en-US" altLang="de-DE" dirty="0" smtClean="0">
                <a:latin typeface="Arial" panose="020B0604020202020204" pitchFamily="34" charset="0"/>
              </a:rPr>
              <a:t/>
            </a:r>
            <a:br>
              <a:rPr lang="en-US" altLang="de-DE" dirty="0" smtClean="0">
                <a:latin typeface="Arial" panose="020B0604020202020204" pitchFamily="34" charset="0"/>
              </a:rPr>
            </a:br>
            <a:r>
              <a:rPr lang="de-DE" dirty="0" smtClean="0"/>
              <a:t>“</a:t>
            </a:r>
            <a:r>
              <a:rPr lang="fr-FR" dirty="0"/>
              <a:t/>
            </a:r>
            <a:br>
              <a:rPr lang="fr-FR" dirty="0"/>
            </a:br>
            <a:r>
              <a:rPr lang="fr-FR" dirty="0"/>
              <a:t>Apprendre de l'échec : les avantages de l'intégration de l'évaluation d'impact à un stade précoce des programmes </a:t>
            </a:r>
            <a:r>
              <a:rPr lang="fr-FR" dirty="0" smtClean="0"/>
              <a:t>de santé</a:t>
            </a:r>
            <a:endParaRPr lang="en-US" dirty="0"/>
          </a:p>
        </p:txBody>
      </p:sp>
      <p:sp>
        <p:nvSpPr>
          <p:cNvPr id="3" name="Subtitle 2">
            <a:extLst>
              <a:ext uri="{FF2B5EF4-FFF2-40B4-BE49-F238E27FC236}">
                <a16:creationId xmlns:a16="http://schemas.microsoft.com/office/drawing/2014/main" id="{B0084E4F-488C-483B-856C-F9A8D1A60EA9}"/>
              </a:ext>
            </a:extLst>
          </p:cNvPr>
          <p:cNvSpPr>
            <a:spLocks noGrp="1"/>
          </p:cNvSpPr>
          <p:nvPr>
            <p:ph type="subTitle" idx="1"/>
          </p:nvPr>
        </p:nvSpPr>
        <p:spPr>
          <a:xfrm>
            <a:off x="1524000" y="4482790"/>
            <a:ext cx="9144000" cy="775010"/>
          </a:xfrm>
        </p:spPr>
        <p:txBody>
          <a:bodyPr>
            <a:normAutofit fontScale="92500" lnSpcReduction="10000"/>
          </a:bodyPr>
          <a:lstStyle/>
          <a:p>
            <a:r>
              <a:rPr lang="en-US" altLang="de-DE" dirty="0" smtClean="0">
                <a:latin typeface="Arial" panose="020B0604020202020204" pitchFamily="34" charset="0"/>
              </a:rPr>
              <a:t>Paula von Haaren, </a:t>
            </a:r>
            <a:r>
              <a:rPr lang="en-US" altLang="de-DE" dirty="0" err="1" smtClean="0">
                <a:latin typeface="Arial" panose="020B0604020202020204" pitchFamily="34" charset="0"/>
              </a:rPr>
              <a:t>Uni</a:t>
            </a:r>
            <a:r>
              <a:rPr lang="en-US" altLang="de-DE" dirty="0" smtClean="0">
                <a:latin typeface="Arial" panose="020B0604020202020204" pitchFamily="34" charset="0"/>
              </a:rPr>
              <a:t> Heidelberg</a:t>
            </a:r>
          </a:p>
          <a:p>
            <a:r>
              <a:rPr lang="fr-FR" altLang="de-DE" dirty="0" smtClean="0"/>
              <a:t>D'après </a:t>
            </a:r>
            <a:r>
              <a:rPr lang="fr-FR" altLang="de-DE" dirty="0"/>
              <a:t>le travail en cours </a:t>
            </a:r>
            <a:r>
              <a:rPr lang="fr-FR" altLang="de-DE" dirty="0" smtClean="0"/>
              <a:t>avec </a:t>
            </a:r>
            <a:r>
              <a:rPr lang="de-DE" altLang="de-DE" dirty="0"/>
              <a:t>Sumantra </a:t>
            </a:r>
            <a:r>
              <a:rPr lang="de-DE" altLang="de-DE" dirty="0" smtClean="0"/>
              <a:t>Pal</a:t>
            </a:r>
            <a:endParaRPr lang="de-DE" altLang="de-DE" dirty="0"/>
          </a:p>
          <a:p>
            <a:endParaRPr lang="de-DE" altLang="de-DE" dirty="0"/>
          </a:p>
          <a:p>
            <a:endParaRPr lang="de-DE" altLang="de-DE" dirty="0"/>
          </a:p>
          <a:p>
            <a:endParaRPr lang="de-DE" altLang="de-DE" dirty="0">
              <a:latin typeface="Arial" panose="020B0604020202020204" pitchFamily="34" charset="0"/>
            </a:endParaRPr>
          </a:p>
          <a:p>
            <a:endParaRPr lang="en-US" dirty="0"/>
          </a:p>
        </p:txBody>
      </p:sp>
    </p:spTree>
    <p:extLst>
      <p:ext uri="{BB962C8B-B14F-4D97-AF65-F5344CB8AC3E}">
        <p14:creationId xmlns:p14="http://schemas.microsoft.com/office/powerpoint/2010/main" val="85968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Résultats</a:t>
            </a:r>
            <a:endParaRPr lang="de-DE" dirty="0"/>
          </a:p>
        </p:txBody>
      </p:sp>
      <p:sp>
        <p:nvSpPr>
          <p:cNvPr id="3" name="Inhaltsplatzhalter 2"/>
          <p:cNvSpPr>
            <a:spLocks noGrp="1"/>
          </p:cNvSpPr>
          <p:nvPr>
            <p:ph idx="1"/>
          </p:nvPr>
        </p:nvSpPr>
        <p:spPr>
          <a:xfrm>
            <a:off x="838200" y="1825625"/>
            <a:ext cx="6278757" cy="4351338"/>
          </a:xfrm>
        </p:spPr>
        <p:txBody>
          <a:bodyPr>
            <a:normAutofit/>
          </a:bodyPr>
          <a:lstStyle/>
          <a:p>
            <a:r>
              <a:rPr lang="de-DE" dirty="0" err="1" smtClean="0"/>
              <a:t>Aucun</a:t>
            </a:r>
            <a:r>
              <a:rPr lang="de-DE" dirty="0" smtClean="0"/>
              <a:t> </a:t>
            </a:r>
            <a:r>
              <a:rPr lang="de-DE" dirty="0" err="1" smtClean="0"/>
              <a:t>effect</a:t>
            </a:r>
            <a:r>
              <a:rPr lang="de-DE" dirty="0" smtClean="0"/>
              <a:t> </a:t>
            </a:r>
            <a:r>
              <a:rPr lang="de-DE" dirty="0" err="1" smtClean="0"/>
              <a:t>significant</a:t>
            </a:r>
            <a:r>
              <a:rPr lang="de-DE" dirty="0" smtClean="0"/>
              <a:t> du </a:t>
            </a:r>
            <a:r>
              <a:rPr lang="de-DE" dirty="0" err="1" smtClean="0"/>
              <a:t>projet</a:t>
            </a:r>
            <a:r>
              <a:rPr lang="de-DE" dirty="0" smtClean="0"/>
              <a:t> </a:t>
            </a:r>
            <a:r>
              <a:rPr lang="de-DE" dirty="0" err="1" smtClean="0"/>
              <a:t>sur</a:t>
            </a:r>
            <a:r>
              <a:rPr lang="de-DE" dirty="0" smtClean="0"/>
              <a:t> la </a:t>
            </a:r>
            <a:r>
              <a:rPr lang="de-DE" dirty="0" err="1" smtClean="0"/>
              <a:t>santè</a:t>
            </a:r>
            <a:r>
              <a:rPr lang="de-DE" dirty="0" smtClean="0"/>
              <a:t> des </a:t>
            </a:r>
            <a:r>
              <a:rPr lang="de-DE" dirty="0" err="1" smtClean="0"/>
              <a:t>mères</a:t>
            </a:r>
            <a:endParaRPr lang="de-DE" dirty="0" smtClean="0"/>
          </a:p>
          <a:p>
            <a:r>
              <a:rPr lang="fr-FR" dirty="0" smtClean="0"/>
              <a:t>Minuscule réduction de probabilité de l'insuffisance pondérale chez les enfants</a:t>
            </a:r>
          </a:p>
          <a:p>
            <a:r>
              <a:rPr lang="fr-FR" dirty="0" smtClean="0"/>
              <a:t>Augmentation petite de l'anémie chez les enfants</a:t>
            </a:r>
            <a:endParaRPr lang="de-DE" dirty="0">
              <a:solidFill>
                <a:srgbClr val="FF0000"/>
              </a:solidFill>
            </a:endParaRPr>
          </a:p>
        </p:txBody>
      </p:sp>
      <p:sp>
        <p:nvSpPr>
          <p:cNvPr id="5" name="Foliennummernplatzhalter 4"/>
          <p:cNvSpPr>
            <a:spLocks noGrp="1"/>
          </p:cNvSpPr>
          <p:nvPr>
            <p:ph type="sldNum" sz="quarter" idx="4294967295"/>
          </p:nvPr>
        </p:nvSpPr>
        <p:spPr/>
        <p:txBody>
          <a:bodyPr/>
          <a:lstStyle/>
          <a:p>
            <a:fld id="{7F46F031-5D99-404E-B271-C3D58FF1106F}" type="slidenum">
              <a:rPr lang="de-DE" smtClean="0"/>
              <a:t>10</a:t>
            </a:fld>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1176" y="3115242"/>
            <a:ext cx="2640142" cy="2392629"/>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2741" y="953481"/>
            <a:ext cx="2217013" cy="1543382"/>
          </a:xfrm>
          <a:prstGeom prst="rect">
            <a:avLst/>
          </a:prstGeom>
        </p:spPr>
      </p:pic>
      <p:pic>
        <p:nvPicPr>
          <p:cNvPr id="8" name="Grafik 7"/>
          <p:cNvPicPr>
            <a:picLocks noChangeAspect="1"/>
          </p:cNvPicPr>
          <p:nvPr/>
        </p:nvPicPr>
        <p:blipFill>
          <a:blip r:embed="rId5"/>
          <a:stretch>
            <a:fillRect/>
          </a:stretch>
        </p:blipFill>
        <p:spPr>
          <a:xfrm>
            <a:off x="12639145" y="3180110"/>
            <a:ext cx="4410763" cy="3176240"/>
          </a:xfrm>
          <a:prstGeom prst="rect">
            <a:avLst/>
          </a:prstGeom>
        </p:spPr>
      </p:pic>
    </p:spTree>
    <p:extLst>
      <p:ext uri="{BB962C8B-B14F-4D97-AF65-F5344CB8AC3E}">
        <p14:creationId xmlns:p14="http://schemas.microsoft.com/office/powerpoint/2010/main" val="2504585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267629"/>
            <a:ext cx="3932237" cy="1092819"/>
          </a:xfrm>
        </p:spPr>
        <p:txBody>
          <a:bodyPr>
            <a:normAutofit/>
          </a:bodyPr>
          <a:lstStyle/>
          <a:p>
            <a:r>
              <a:rPr lang="de-DE" sz="4000" dirty="0" err="1" smtClean="0"/>
              <a:t>Résumé</a:t>
            </a:r>
            <a:endParaRPr lang="de-DE" sz="4000" dirty="0"/>
          </a:p>
        </p:txBody>
      </p:sp>
      <p:sp>
        <p:nvSpPr>
          <p:cNvPr id="7" name="Textplatzhalter 6"/>
          <p:cNvSpPr>
            <a:spLocks noGrp="1"/>
          </p:cNvSpPr>
          <p:nvPr>
            <p:ph type="body" sz="half" idx="2"/>
          </p:nvPr>
        </p:nvSpPr>
        <p:spPr>
          <a:xfrm>
            <a:off x="839787" y="2057399"/>
            <a:ext cx="6664099" cy="3811589"/>
          </a:xfrm>
        </p:spPr>
        <p:txBody>
          <a:bodyPr>
            <a:normAutofit/>
          </a:bodyPr>
          <a:lstStyle/>
          <a:p>
            <a:pPr marL="285750" indent="-285750">
              <a:buFont typeface="Arial" panose="020B0604020202020204" pitchFamily="34" charset="0"/>
              <a:buChar char="•"/>
            </a:pPr>
            <a:r>
              <a:rPr lang="fr-FR" sz="2000" dirty="0" smtClean="0"/>
              <a:t>Évaluation du programme pour la santé maternelle et des enfants </a:t>
            </a:r>
            <a:r>
              <a:rPr lang="fr-FR" sz="2200" dirty="0" smtClean="0"/>
              <a:t>en Inde</a:t>
            </a:r>
            <a:r>
              <a:rPr lang="fr-FR" sz="2200" dirty="0" smtClean="0">
                <a:sym typeface="Wingdings" panose="05000000000000000000" pitchFamily="2" charset="2"/>
              </a:rPr>
              <a:t></a:t>
            </a:r>
            <a:r>
              <a:rPr lang="fr-FR" sz="2200" dirty="0" smtClean="0"/>
              <a:t> aucun effet ou des effets illisibles </a:t>
            </a:r>
          </a:p>
          <a:p>
            <a:pPr marL="285750" indent="-285750">
              <a:buFont typeface="Arial" panose="020B0604020202020204" pitchFamily="34" charset="0"/>
              <a:buChar char="•"/>
            </a:pPr>
            <a:r>
              <a:rPr lang="fr-FR" sz="2200" dirty="0" smtClean="0"/>
              <a:t>Le programme a été mis à l'échelle sans effectuer une évaluation de l'impact </a:t>
            </a:r>
          </a:p>
          <a:p>
            <a:pPr marL="285750" indent="-285750">
              <a:buFont typeface="Arial" panose="020B0604020202020204" pitchFamily="34" charset="0"/>
              <a:buChar char="•"/>
            </a:pPr>
            <a:r>
              <a:rPr lang="fr-FR" sz="2200" dirty="0" smtClean="0"/>
              <a:t>S'il avait été correctement évalué plus tôt, le programme aurait pu être mis en œuvre plus efficacement</a:t>
            </a:r>
            <a:endParaRPr lang="de-DE" sz="2200" dirty="0"/>
          </a:p>
        </p:txBody>
      </p:sp>
      <p:sp>
        <p:nvSpPr>
          <p:cNvPr id="5" name="Foliennummernplatzhalter 4"/>
          <p:cNvSpPr>
            <a:spLocks noGrp="1"/>
          </p:cNvSpPr>
          <p:nvPr>
            <p:ph type="sldNum" sz="quarter" idx="12"/>
          </p:nvPr>
        </p:nvSpPr>
        <p:spPr/>
        <p:txBody>
          <a:bodyPr/>
          <a:lstStyle/>
          <a:p>
            <a:fld id="{7F46F031-5D99-404E-B271-C3D58FF1106F}" type="slidenum">
              <a:rPr lang="de-DE" smtClean="0"/>
              <a:t>11</a:t>
            </a:fld>
            <a:endParaRPr lang="de-DE"/>
          </a:p>
        </p:txBody>
      </p:sp>
      <p:pic>
        <p:nvPicPr>
          <p:cNvPr id="8" name="Grafik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41230" y="1944576"/>
            <a:ext cx="2525740" cy="3367653"/>
          </a:xfrm>
          <a:prstGeom prst="rect">
            <a:avLst/>
          </a:prstGeom>
        </p:spPr>
      </p:pic>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783015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 </a:t>
            </a:r>
            <a:endParaRPr lang="de-DE" dirty="0"/>
          </a:p>
        </p:txBody>
      </p:sp>
      <p:sp>
        <p:nvSpPr>
          <p:cNvPr id="3" name="Inhaltsplatzhalter 2"/>
          <p:cNvSpPr>
            <a:spLocks noGrp="1"/>
          </p:cNvSpPr>
          <p:nvPr>
            <p:ph idx="1"/>
          </p:nvPr>
        </p:nvSpPr>
        <p:spPr>
          <a:xfrm>
            <a:off x="3783106" y="1420243"/>
            <a:ext cx="7954388" cy="4547005"/>
          </a:xfrm>
        </p:spPr>
        <p:txBody>
          <a:bodyPr>
            <a:normAutofit/>
          </a:bodyPr>
          <a:lstStyle/>
          <a:p>
            <a:r>
              <a:rPr lang="fr-FR" dirty="0"/>
              <a:t>174 décès maternels en Inde pour 100 000 naissances vivantes </a:t>
            </a:r>
            <a:r>
              <a:rPr lang="de-DE" dirty="0"/>
              <a:t>(WHO 2015)</a:t>
            </a:r>
          </a:p>
          <a:p>
            <a:r>
              <a:rPr lang="fr-FR" dirty="0" smtClean="0"/>
              <a:t>La </a:t>
            </a:r>
            <a:r>
              <a:rPr lang="fr-FR" dirty="0" smtClean="0"/>
              <a:t>dénutrition maternelle et infantile est responsable de 3,5 millions de décès d'enfants dans les PRFM </a:t>
            </a:r>
            <a:r>
              <a:rPr lang="en-US" dirty="0" smtClean="0"/>
              <a:t>(Black et al. 2008</a:t>
            </a:r>
            <a:r>
              <a:rPr lang="en-US" dirty="0" smtClean="0"/>
              <a:t>)</a:t>
            </a:r>
            <a:r>
              <a:rPr lang="fr-FR" dirty="0"/>
              <a:t> </a:t>
            </a:r>
            <a:endParaRPr lang="fr-FR" dirty="0" smtClean="0"/>
          </a:p>
          <a:p>
            <a:endParaRPr lang="de-DE" dirty="0"/>
          </a:p>
        </p:txBody>
      </p:sp>
      <p:sp>
        <p:nvSpPr>
          <p:cNvPr id="5" name="Foliennummernplatzhalter 4"/>
          <p:cNvSpPr>
            <a:spLocks noGrp="1"/>
          </p:cNvSpPr>
          <p:nvPr>
            <p:ph type="sldNum" sz="quarter" idx="4294967295"/>
          </p:nvPr>
        </p:nvSpPr>
        <p:spPr/>
        <p:txBody>
          <a:bodyPr/>
          <a:lstStyle/>
          <a:p>
            <a:fld id="{7F46F031-5D99-404E-B271-C3D58FF1106F}" type="slidenum">
              <a:rPr lang="de-DE" smtClean="0"/>
              <a:t>2</a:t>
            </a:fld>
            <a:endParaRPr lang="de-DE"/>
          </a:p>
        </p:txBody>
      </p:sp>
      <p:pic>
        <p:nvPicPr>
          <p:cNvPr id="9" name="Grafik 8"/>
          <p:cNvPicPr>
            <a:picLocks noChangeAspect="1"/>
          </p:cNvPicPr>
          <p:nvPr/>
        </p:nvPicPr>
        <p:blipFill>
          <a:blip r:embed="rId3"/>
          <a:stretch>
            <a:fillRect/>
          </a:stretch>
        </p:blipFill>
        <p:spPr>
          <a:xfrm>
            <a:off x="577825" y="1517517"/>
            <a:ext cx="2982497" cy="3913541"/>
          </a:xfrm>
          <a:prstGeom prst="rect">
            <a:avLst/>
          </a:prstGeom>
        </p:spPr>
      </p:pic>
    </p:spTree>
    <p:extLst>
      <p:ext uri="{BB962C8B-B14F-4D97-AF65-F5344CB8AC3E}">
        <p14:creationId xmlns:p14="http://schemas.microsoft.com/office/powerpoint/2010/main" val="564974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38200" y="185955"/>
            <a:ext cx="10515600" cy="1156639"/>
          </a:xfrm>
        </p:spPr>
        <p:txBody>
          <a:bodyPr>
            <a:normAutofit fontScale="90000"/>
          </a:bodyPr>
          <a:lstStyle/>
          <a:p>
            <a:r>
              <a:rPr lang="de-DE" dirty="0" smtClean="0"/>
              <a:t>Programme Indira </a:t>
            </a:r>
            <a:r>
              <a:rPr lang="de-DE" dirty="0"/>
              <a:t>Gandhi </a:t>
            </a:r>
            <a:r>
              <a:rPr lang="de-DE" dirty="0" err="1"/>
              <a:t>Matritva</a:t>
            </a:r>
            <a:r>
              <a:rPr lang="de-DE" dirty="0"/>
              <a:t> </a:t>
            </a:r>
            <a:r>
              <a:rPr lang="de-DE" dirty="0" err="1"/>
              <a:t>Sahyog</a:t>
            </a:r>
            <a:r>
              <a:rPr lang="de-DE" dirty="0"/>
              <a:t> </a:t>
            </a:r>
            <a:r>
              <a:rPr lang="de-DE" dirty="0" err="1"/>
              <a:t>Yojana</a:t>
            </a:r>
            <a:r>
              <a:rPr lang="de-DE" dirty="0"/>
              <a:t> (IGMSY)</a:t>
            </a:r>
            <a:endParaRPr lang="en-US" altLang="de-DE" dirty="0" smtClean="0">
              <a:latin typeface="Arial" panose="020B0604020202020204" pitchFamily="34" charset="0"/>
            </a:endParaRPr>
          </a:p>
        </p:txBody>
      </p:sp>
      <p:sp>
        <p:nvSpPr>
          <p:cNvPr id="20485" name="Slide Number Placeholder 4"/>
          <p:cNvSpPr>
            <a:spLocks noGrp="1"/>
          </p:cNvSpPr>
          <p:nvPr>
            <p:ph type="sldNum" sz="quarter" idx="11"/>
          </p:nvPr>
        </p:nvSpPr>
        <p:spPr>
          <a:noFill/>
        </p:spPr>
        <p:txBody>
          <a:bodyPr/>
          <a:lstStyle>
            <a:lvl1pPr defTabSz="913948">
              <a:lnSpc>
                <a:spcPts val="2222"/>
              </a:lnSpc>
              <a:buFont typeface="Arial" panose="020B0604020202020204" pitchFamily="34" charset="0"/>
              <a:defRPr>
                <a:solidFill>
                  <a:schemeClr val="tx1"/>
                </a:solidFill>
                <a:latin typeface="Arial" panose="020B0604020202020204" pitchFamily="34" charset="0"/>
              </a:defRPr>
            </a:lvl1pPr>
            <a:lvl2pPr marL="786264" indent="-302409" defTabSz="913948">
              <a:lnSpc>
                <a:spcPts val="2222"/>
              </a:lnSpc>
              <a:buFont typeface="Arial" panose="020B0604020202020204" pitchFamily="34" charset="0"/>
              <a:buChar char="–"/>
              <a:defRPr>
                <a:solidFill>
                  <a:schemeClr val="tx1"/>
                </a:solidFill>
                <a:latin typeface="Arial" panose="020B0604020202020204" pitchFamily="34" charset="0"/>
              </a:defRPr>
            </a:lvl2pPr>
            <a:lvl3pPr marL="1209637" indent="-241927" defTabSz="913948">
              <a:lnSpc>
                <a:spcPts val="2222"/>
              </a:lnSpc>
              <a:buFont typeface="Arial" panose="020B0604020202020204" pitchFamily="34" charset="0"/>
              <a:buChar char="•"/>
              <a:defRPr>
                <a:solidFill>
                  <a:schemeClr val="tx1"/>
                </a:solidFill>
                <a:latin typeface="Arial" panose="020B0604020202020204" pitchFamily="34" charset="0"/>
              </a:defRPr>
            </a:lvl3pPr>
            <a:lvl4pPr marL="1693492" indent="-241927" defTabSz="913948">
              <a:lnSpc>
                <a:spcPts val="2222"/>
              </a:lnSpc>
              <a:buFont typeface="Arial" panose="020B0604020202020204" pitchFamily="34" charset="0"/>
              <a:buChar char="–"/>
              <a:defRPr>
                <a:solidFill>
                  <a:schemeClr val="tx1"/>
                </a:solidFill>
                <a:latin typeface="Arial" panose="020B0604020202020204" pitchFamily="34" charset="0"/>
              </a:defRPr>
            </a:lvl4pPr>
            <a:lvl5pPr marL="2177346" indent="-241927" defTabSz="913948">
              <a:lnSpc>
                <a:spcPts val="2222"/>
              </a:lnSpc>
              <a:buFont typeface="Arial" panose="020B0604020202020204" pitchFamily="34" charset="0"/>
              <a:buChar char="»"/>
              <a:defRPr>
                <a:solidFill>
                  <a:schemeClr val="tx1"/>
                </a:solidFill>
                <a:latin typeface="Arial" panose="020B0604020202020204" pitchFamily="34" charset="0"/>
              </a:defRPr>
            </a:lvl5pPr>
            <a:lvl6pPr marL="2661201" indent="-241927" defTabSz="913948" eaLnBrk="0" fontAlgn="base" hangingPunct="0">
              <a:lnSpc>
                <a:spcPts val="2222"/>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3145056" indent="-241927" defTabSz="913948" eaLnBrk="0" fontAlgn="base" hangingPunct="0">
              <a:lnSpc>
                <a:spcPts val="2222"/>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628911" indent="-241927" defTabSz="913948" eaLnBrk="0" fontAlgn="base" hangingPunct="0">
              <a:lnSpc>
                <a:spcPts val="2222"/>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4112765" indent="-241927" defTabSz="913948" eaLnBrk="0" fontAlgn="base" hangingPunct="0">
              <a:lnSpc>
                <a:spcPts val="2222"/>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buFontTx/>
              <a:buNone/>
            </a:pPr>
            <a:fld id="{886E7763-1A59-410A-B9F3-D5438C593A41}" type="slidenum">
              <a:rPr lang="de-DE" altLang="de-DE" smtClean="0"/>
              <a:pPr>
                <a:lnSpc>
                  <a:spcPct val="100000"/>
                </a:lnSpc>
                <a:buFontTx/>
                <a:buNone/>
              </a:pPr>
              <a:t>3</a:t>
            </a:fld>
            <a:endParaRPr lang="de-DE" altLang="de-DE" smtClean="0"/>
          </a:p>
        </p:txBody>
      </p:sp>
      <p:sp>
        <p:nvSpPr>
          <p:cNvPr id="12" name="Rectangle 11">
            <a:extLst>
              <a:ext uri="{FF2B5EF4-FFF2-40B4-BE49-F238E27FC236}">
                <a16:creationId xmlns:a16="http://schemas.microsoft.com/office/drawing/2014/main" id="{751207DC-A6B8-4842-AE37-9970F1196A6B}"/>
              </a:ext>
            </a:extLst>
          </p:cNvPr>
          <p:cNvSpPr/>
          <p:nvPr/>
        </p:nvSpPr>
        <p:spPr>
          <a:xfrm>
            <a:off x="3126585" y="1011678"/>
            <a:ext cx="1629282" cy="2026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r>
              <a:rPr lang="en-US" b="1" dirty="0" err="1" smtClean="0">
                <a:solidFill>
                  <a:schemeClr val="tx1"/>
                </a:solidFill>
              </a:rPr>
              <a:t>Transfert</a:t>
            </a:r>
            <a:r>
              <a:rPr lang="en-US" b="1" dirty="0" smtClean="0">
                <a:solidFill>
                  <a:schemeClr val="tx1"/>
                </a:solidFill>
              </a:rPr>
              <a:t> </a:t>
            </a:r>
            <a:r>
              <a:rPr lang="en-US" b="1" dirty="0" err="1" smtClean="0">
                <a:solidFill>
                  <a:schemeClr val="tx1"/>
                </a:solidFill>
              </a:rPr>
              <a:t>conditionnel</a:t>
            </a:r>
            <a:r>
              <a:rPr lang="en-US" b="1" dirty="0" smtClean="0">
                <a:solidFill>
                  <a:schemeClr val="tx1"/>
                </a:solidFill>
              </a:rPr>
              <a:t> </a:t>
            </a:r>
            <a:r>
              <a:rPr lang="en-US" b="1" dirty="0" err="1" smtClean="0">
                <a:solidFill>
                  <a:schemeClr val="tx1"/>
                </a:solidFill>
              </a:rPr>
              <a:t>en</a:t>
            </a:r>
            <a:r>
              <a:rPr lang="en-US" b="1" dirty="0" smtClean="0">
                <a:solidFill>
                  <a:schemeClr val="tx1"/>
                </a:solidFill>
              </a:rPr>
              <a:t> </a:t>
            </a:r>
            <a:r>
              <a:rPr lang="en-US" b="1" dirty="0" err="1" smtClean="0">
                <a:solidFill>
                  <a:schemeClr val="tx1"/>
                </a:solidFill>
              </a:rPr>
              <a:t>espèces</a:t>
            </a:r>
            <a:endParaRPr lang="en-US" b="1" dirty="0">
              <a:solidFill>
                <a:schemeClr val="tx1"/>
              </a:solidFill>
            </a:endParaRPr>
          </a:p>
        </p:txBody>
      </p:sp>
      <p:sp>
        <p:nvSpPr>
          <p:cNvPr id="13" name="Rectangle 12">
            <a:extLst>
              <a:ext uri="{FF2B5EF4-FFF2-40B4-BE49-F238E27FC236}">
                <a16:creationId xmlns:a16="http://schemas.microsoft.com/office/drawing/2014/main" id="{DC3A6BA1-A3A5-4AD7-B099-86AEBCDC6CD4}"/>
              </a:ext>
            </a:extLst>
          </p:cNvPr>
          <p:cNvSpPr/>
          <p:nvPr/>
        </p:nvSpPr>
        <p:spPr>
          <a:xfrm>
            <a:off x="3126584" y="3049458"/>
            <a:ext cx="1647068" cy="15494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4" name="Rectangle 13">
            <a:extLst>
              <a:ext uri="{FF2B5EF4-FFF2-40B4-BE49-F238E27FC236}">
                <a16:creationId xmlns:a16="http://schemas.microsoft.com/office/drawing/2014/main" id="{64D9F1EC-BBD5-4006-991A-8A3D71F373C2}"/>
              </a:ext>
            </a:extLst>
          </p:cNvPr>
          <p:cNvSpPr/>
          <p:nvPr/>
        </p:nvSpPr>
        <p:spPr>
          <a:xfrm>
            <a:off x="5279716" y="1831107"/>
            <a:ext cx="2857045" cy="2516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  </a:t>
            </a:r>
            <a:r>
              <a:rPr lang="fr-FR" b="1" dirty="0">
                <a:solidFill>
                  <a:schemeClr val="tx1"/>
                </a:solidFill>
              </a:rPr>
              <a:t>Voies d'accès</a:t>
            </a:r>
          </a:p>
          <a:p>
            <a:pPr marL="342900" indent="-342900">
              <a:buFont typeface="Arial" panose="020B0604020202020204" pitchFamily="34" charset="0"/>
              <a:buChar char="•"/>
              <a:defRPr/>
            </a:pPr>
            <a:r>
              <a:rPr lang="fr-FR" dirty="0" smtClean="0">
                <a:solidFill>
                  <a:schemeClr val="tx1"/>
                </a:solidFill>
              </a:rPr>
              <a:t>Change de </a:t>
            </a:r>
            <a:r>
              <a:rPr lang="fr-FR" dirty="0" smtClean="0">
                <a:solidFill>
                  <a:schemeClr val="tx1"/>
                </a:solidFill>
              </a:rPr>
              <a:t>comportement</a:t>
            </a:r>
            <a:r>
              <a:rPr lang="fr-FR" dirty="0" smtClean="0">
                <a:solidFill>
                  <a:schemeClr val="tx1"/>
                </a:solidFill>
              </a:rPr>
              <a:t>,</a:t>
            </a:r>
          </a:p>
          <a:p>
            <a:pPr marL="342900" indent="-342900">
              <a:buFont typeface="Arial" panose="020B0604020202020204" pitchFamily="34" charset="0"/>
              <a:buChar char="•"/>
              <a:defRPr/>
            </a:pPr>
            <a:r>
              <a:rPr lang="fr-FR" dirty="0" smtClean="0">
                <a:solidFill>
                  <a:schemeClr val="tx1"/>
                </a:solidFill>
              </a:rPr>
              <a:t>Argent pour </a:t>
            </a:r>
            <a:r>
              <a:rPr lang="fr-FR" dirty="0" smtClean="0">
                <a:solidFill>
                  <a:schemeClr val="tx1"/>
                </a:solidFill>
              </a:rPr>
              <a:t>dépenses qui augmentent santé</a:t>
            </a:r>
            <a:endParaRPr lang="en-US" dirty="0">
              <a:solidFill>
                <a:schemeClr val="tx1"/>
              </a:solidFill>
            </a:endParaRPr>
          </a:p>
        </p:txBody>
      </p:sp>
      <p:sp>
        <p:nvSpPr>
          <p:cNvPr id="15" name="Rectangle 14">
            <a:extLst>
              <a:ext uri="{FF2B5EF4-FFF2-40B4-BE49-F238E27FC236}">
                <a16:creationId xmlns:a16="http://schemas.microsoft.com/office/drawing/2014/main" id="{73E8F7CD-2112-4BD8-93B8-9CD389AB613F}"/>
              </a:ext>
            </a:extLst>
          </p:cNvPr>
          <p:cNvSpPr/>
          <p:nvPr/>
        </p:nvSpPr>
        <p:spPr>
          <a:xfrm>
            <a:off x="8715403" y="1831109"/>
            <a:ext cx="1948120" cy="2516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US" sz="1905" b="1" dirty="0">
                <a:solidFill>
                  <a:schemeClr val="tx1"/>
                </a:solidFill>
              </a:rPr>
              <a:t>       </a:t>
            </a:r>
            <a:r>
              <a:rPr lang="fr-FR" sz="1905" b="1" dirty="0">
                <a:solidFill>
                  <a:schemeClr val="tx1"/>
                </a:solidFill>
              </a:rPr>
              <a:t> </a:t>
            </a:r>
            <a:r>
              <a:rPr lang="fr-FR" b="1" dirty="0" smtClean="0">
                <a:solidFill>
                  <a:schemeClr val="tx1"/>
                </a:solidFill>
              </a:rPr>
              <a:t>Résultat</a:t>
            </a:r>
          </a:p>
          <a:p>
            <a:pPr>
              <a:defRPr/>
            </a:pPr>
            <a:endParaRPr lang="fr-FR" b="1" dirty="0">
              <a:solidFill>
                <a:schemeClr val="tx1"/>
              </a:solidFill>
            </a:endParaRPr>
          </a:p>
          <a:p>
            <a:pPr>
              <a:defRPr/>
            </a:pPr>
            <a:endParaRPr lang="fr-FR" b="1" dirty="0">
              <a:solidFill>
                <a:schemeClr val="tx1"/>
              </a:solidFill>
            </a:endParaRPr>
          </a:p>
        </p:txBody>
      </p:sp>
      <p:cxnSp>
        <p:nvCxnSpPr>
          <p:cNvPr id="20" name="Straight Arrow Connector 19">
            <a:extLst>
              <a:ext uri="{FF2B5EF4-FFF2-40B4-BE49-F238E27FC236}">
                <a16:creationId xmlns:a16="http://schemas.microsoft.com/office/drawing/2014/main" id="{22AC552F-9BA9-4924-A177-C9EDC0C2412C}"/>
              </a:ext>
            </a:extLst>
          </p:cNvPr>
          <p:cNvCxnSpPr>
            <a:cxnSpLocks/>
          </p:cNvCxnSpPr>
          <p:nvPr/>
        </p:nvCxnSpPr>
        <p:spPr>
          <a:xfrm>
            <a:off x="2717526" y="3014755"/>
            <a:ext cx="3283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8C7612C-2760-4442-A488-4DE3BB2842C1}"/>
              </a:ext>
            </a:extLst>
          </p:cNvPr>
          <p:cNvCxnSpPr>
            <a:cxnSpLocks/>
          </p:cNvCxnSpPr>
          <p:nvPr/>
        </p:nvCxnSpPr>
        <p:spPr>
          <a:xfrm flipV="1">
            <a:off x="4821976" y="3049458"/>
            <a:ext cx="3589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1DAC2E-3791-4350-8FD7-DB43BE0AE777}"/>
              </a:ext>
            </a:extLst>
          </p:cNvPr>
          <p:cNvCxnSpPr>
            <a:cxnSpLocks/>
          </p:cNvCxnSpPr>
          <p:nvPr/>
        </p:nvCxnSpPr>
        <p:spPr>
          <a:xfrm>
            <a:off x="8184123" y="2973334"/>
            <a:ext cx="38137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 name="Inhaltsplatzhalt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84089" y="2682418"/>
            <a:ext cx="1410747" cy="1176955"/>
          </a:xfrm>
        </p:spPr>
      </p:pic>
      <p:pic>
        <p:nvPicPr>
          <p:cNvPr id="28" name="Grafik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097" y="3470493"/>
            <a:ext cx="1274042" cy="948008"/>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853" y="1832369"/>
            <a:ext cx="928745" cy="1006572"/>
          </a:xfrm>
          <a:prstGeom prst="rect">
            <a:avLst/>
          </a:prstGeom>
        </p:spPr>
      </p:pic>
      <p:pic>
        <p:nvPicPr>
          <p:cNvPr id="2" name="Grafik 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87585" y="1912091"/>
            <a:ext cx="1695598" cy="2526307"/>
          </a:xfrm>
          <a:prstGeom prst="rect">
            <a:avLst/>
          </a:prstGeom>
        </p:spPr>
      </p:pic>
      <p:sp>
        <p:nvSpPr>
          <p:cNvPr id="18" name="Inhaltsplatzhalter 2"/>
          <p:cNvSpPr txBox="1">
            <a:spLocks/>
          </p:cNvSpPr>
          <p:nvPr/>
        </p:nvSpPr>
        <p:spPr>
          <a:xfrm>
            <a:off x="838199" y="4847407"/>
            <a:ext cx="10787744" cy="13295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1338" indent="-184150"/>
            <a:endParaRPr lang="de-DE" sz="3600" dirty="0" smtClean="0"/>
          </a:p>
          <a:p>
            <a:pPr marL="268288" indent="-268288"/>
            <a:r>
              <a:rPr lang="de-DE" sz="2600" dirty="0" err="1"/>
              <a:t>I</a:t>
            </a:r>
            <a:r>
              <a:rPr lang="de-DE" sz="2600" dirty="0" err="1" smtClean="0"/>
              <a:t>ntroduit</a:t>
            </a:r>
            <a:r>
              <a:rPr lang="de-DE" sz="2600" dirty="0" smtClean="0"/>
              <a:t> </a:t>
            </a:r>
            <a:r>
              <a:rPr lang="de-DE" sz="2600" dirty="0" smtClean="0"/>
              <a:t>en </a:t>
            </a:r>
            <a:r>
              <a:rPr lang="de-DE" sz="2600" dirty="0" err="1" smtClean="0"/>
              <a:t>test</a:t>
            </a:r>
            <a:r>
              <a:rPr lang="de-DE" sz="2600" dirty="0" smtClean="0"/>
              <a:t> à 52 </a:t>
            </a:r>
            <a:r>
              <a:rPr lang="de-DE" sz="2600" dirty="0" err="1" smtClean="0"/>
              <a:t>districts</a:t>
            </a:r>
            <a:r>
              <a:rPr lang="de-DE" sz="2600" dirty="0" smtClean="0"/>
              <a:t> en 2011 ,</a:t>
            </a:r>
            <a:r>
              <a:rPr lang="de-DE" sz="2600" dirty="0" err="1" smtClean="0"/>
              <a:t>puis</a:t>
            </a:r>
            <a:r>
              <a:rPr lang="de-DE" sz="2600" dirty="0" smtClean="0"/>
              <a:t> </a:t>
            </a:r>
            <a:r>
              <a:rPr lang="de-DE" sz="2600" dirty="0" err="1" smtClean="0"/>
              <a:t>é</a:t>
            </a:r>
            <a:r>
              <a:rPr lang="de-DE" sz="2600" dirty="0" err="1" smtClean="0"/>
              <a:t>tendu</a:t>
            </a:r>
            <a:r>
              <a:rPr lang="de-DE" sz="2600" dirty="0" smtClean="0"/>
              <a:t> à </a:t>
            </a:r>
            <a:r>
              <a:rPr lang="de-DE" sz="2600" dirty="0" err="1" smtClean="0"/>
              <a:t>tous</a:t>
            </a:r>
            <a:r>
              <a:rPr lang="de-DE" sz="2600" dirty="0" smtClean="0"/>
              <a:t> les </a:t>
            </a:r>
            <a:r>
              <a:rPr lang="de-DE" sz="2600" dirty="0" err="1" smtClean="0"/>
              <a:t>districts</a:t>
            </a:r>
            <a:r>
              <a:rPr lang="de-DE" sz="2600" dirty="0" smtClean="0"/>
              <a:t> en 2017</a:t>
            </a:r>
            <a:endParaRPr lang="de-DE" dirty="0"/>
          </a:p>
        </p:txBody>
      </p:sp>
    </p:spTree>
    <p:extLst>
      <p:ext uri="{BB962C8B-B14F-4D97-AF65-F5344CB8AC3E}">
        <p14:creationId xmlns:p14="http://schemas.microsoft.com/office/powerpoint/2010/main" val="3022994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Évaluation</a:t>
            </a:r>
            <a:r>
              <a:rPr lang="de-DE" dirty="0" smtClean="0"/>
              <a:t> ex </a:t>
            </a:r>
            <a:r>
              <a:rPr lang="de-DE" dirty="0" err="1" smtClean="0"/>
              <a:t>post</a:t>
            </a:r>
            <a:r>
              <a:rPr lang="de-DE" dirty="0" smtClean="0"/>
              <a:t> </a:t>
            </a:r>
            <a:r>
              <a:rPr lang="de-DE" dirty="0" err="1" smtClean="0"/>
              <a:t>d‘impact</a:t>
            </a:r>
            <a:endParaRPr lang="de-DE" dirty="0"/>
          </a:p>
        </p:txBody>
      </p:sp>
      <p:sp>
        <p:nvSpPr>
          <p:cNvPr id="3" name="Inhaltsplatzhalter 2"/>
          <p:cNvSpPr>
            <a:spLocks noGrp="1"/>
          </p:cNvSpPr>
          <p:nvPr>
            <p:ph idx="1"/>
          </p:nvPr>
        </p:nvSpPr>
        <p:spPr>
          <a:xfrm>
            <a:off x="838200" y="1238404"/>
            <a:ext cx="10987654" cy="4938559"/>
          </a:xfrm>
        </p:spPr>
        <p:txBody>
          <a:bodyPr>
            <a:noAutofit/>
          </a:bodyPr>
          <a:lstStyle/>
          <a:p>
            <a:r>
              <a:rPr lang="fr-FR" dirty="0" smtClean="0"/>
              <a:t>Données</a:t>
            </a:r>
            <a:r>
              <a:rPr lang="fr-FR" dirty="0" smtClean="0"/>
              <a:t>: Enquête démographique et sanitaire (DHS) Inde 2016 </a:t>
            </a:r>
          </a:p>
          <a:p>
            <a:pPr marL="717550" indent="-538163"/>
            <a:r>
              <a:rPr lang="fr-FR" dirty="0" smtClean="0"/>
              <a:t>13398 enfants et leur 9868 mères </a:t>
            </a:r>
          </a:p>
          <a:p>
            <a:r>
              <a:rPr lang="fr-FR" dirty="0" smtClean="0"/>
              <a:t>Méthode des doubles Différences </a:t>
            </a:r>
          </a:p>
          <a:p>
            <a:r>
              <a:rPr lang="de-DE" dirty="0" err="1" smtClean="0"/>
              <a:t>Résultats</a:t>
            </a:r>
            <a:r>
              <a:rPr lang="de-DE" dirty="0" smtClean="0"/>
              <a:t>: </a:t>
            </a:r>
            <a:endParaRPr lang="fr-FR" dirty="0" smtClean="0"/>
          </a:p>
        </p:txBody>
      </p:sp>
      <p:sp>
        <p:nvSpPr>
          <p:cNvPr id="5" name="Foliennummernplatzhalter 4"/>
          <p:cNvSpPr>
            <a:spLocks noGrp="1"/>
          </p:cNvSpPr>
          <p:nvPr>
            <p:ph type="sldNum" sz="quarter" idx="4294967295"/>
          </p:nvPr>
        </p:nvSpPr>
        <p:spPr/>
        <p:txBody>
          <a:bodyPr/>
          <a:lstStyle/>
          <a:p>
            <a:fld id="{7F46F031-5D99-404E-B271-C3D58FF1106F}" type="slidenum">
              <a:rPr lang="de-DE" smtClean="0"/>
              <a:t>4</a:t>
            </a:fld>
            <a:endParaRPr lang="de-DE"/>
          </a:p>
        </p:txBody>
      </p:sp>
      <p:grpSp>
        <p:nvGrpSpPr>
          <p:cNvPr id="38" name="Gruppieren 37"/>
          <p:cNvGrpSpPr/>
          <p:nvPr/>
        </p:nvGrpSpPr>
        <p:grpSpPr>
          <a:xfrm>
            <a:off x="13924941" y="3707683"/>
            <a:ext cx="4607860" cy="2895182"/>
            <a:chOff x="7799294" y="950259"/>
            <a:chExt cx="4607860" cy="2895182"/>
          </a:xfrm>
        </p:grpSpPr>
        <p:cxnSp>
          <p:nvCxnSpPr>
            <p:cNvPr id="9" name="Gerader Verbinder 8"/>
            <p:cNvCxnSpPr/>
            <p:nvPr/>
          </p:nvCxnSpPr>
          <p:spPr>
            <a:xfrm>
              <a:off x="8229600" y="1559859"/>
              <a:ext cx="17929" cy="1434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8247529" y="2994212"/>
              <a:ext cx="22053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9000565" y="1559859"/>
              <a:ext cx="0" cy="1900517"/>
            </a:xfrm>
            <a:prstGeom prst="line">
              <a:avLst/>
            </a:prstGeom>
          </p:spPr>
          <p:style>
            <a:lnRef idx="1">
              <a:schemeClr val="dk1"/>
            </a:lnRef>
            <a:fillRef idx="0">
              <a:schemeClr val="dk1"/>
            </a:fillRef>
            <a:effectRef idx="0">
              <a:schemeClr val="dk1"/>
            </a:effectRef>
            <a:fontRef idx="minor">
              <a:schemeClr val="tx1"/>
            </a:fontRef>
          </p:style>
        </p:cxnSp>
        <p:cxnSp>
          <p:nvCxnSpPr>
            <p:cNvPr id="16" name="Gerader Verbinder 15"/>
            <p:cNvCxnSpPr/>
            <p:nvPr/>
          </p:nvCxnSpPr>
          <p:spPr>
            <a:xfrm flipV="1">
              <a:off x="8247529" y="2205318"/>
              <a:ext cx="2008095" cy="519953"/>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Gerader Verbinder 17"/>
            <p:cNvCxnSpPr/>
            <p:nvPr/>
          </p:nvCxnSpPr>
          <p:spPr>
            <a:xfrm flipV="1">
              <a:off x="8247529" y="2277035"/>
              <a:ext cx="753036" cy="215153"/>
            </a:xfrm>
            <a:prstGeom prst="line">
              <a:avLst/>
            </a:prstGeom>
          </p:spPr>
          <p:style>
            <a:lnRef idx="1">
              <a:schemeClr val="accent4"/>
            </a:lnRef>
            <a:fillRef idx="0">
              <a:schemeClr val="accent4"/>
            </a:fillRef>
            <a:effectRef idx="0">
              <a:schemeClr val="accent4"/>
            </a:effectRef>
            <a:fontRef idx="minor">
              <a:schemeClr val="tx1"/>
            </a:fontRef>
          </p:style>
        </p:cxnSp>
        <p:cxnSp>
          <p:nvCxnSpPr>
            <p:cNvPr id="19" name="Gerader Verbinder 18"/>
            <p:cNvCxnSpPr/>
            <p:nvPr/>
          </p:nvCxnSpPr>
          <p:spPr>
            <a:xfrm flipV="1">
              <a:off x="9013653" y="1690688"/>
              <a:ext cx="1241971" cy="307976"/>
            </a:xfrm>
            <a:prstGeom prst="line">
              <a:avLst/>
            </a:prstGeom>
          </p:spPr>
          <p:style>
            <a:lnRef idx="1">
              <a:schemeClr val="accent4"/>
            </a:lnRef>
            <a:fillRef idx="0">
              <a:schemeClr val="accent4"/>
            </a:fillRef>
            <a:effectRef idx="0">
              <a:schemeClr val="accent4"/>
            </a:effectRef>
            <a:fontRef idx="minor">
              <a:schemeClr val="tx1"/>
            </a:fontRef>
          </p:style>
        </p:cxnSp>
        <p:sp>
          <p:nvSpPr>
            <p:cNvPr id="22" name="Textfeld 21"/>
            <p:cNvSpPr txBox="1"/>
            <p:nvPr/>
          </p:nvSpPr>
          <p:spPr>
            <a:xfrm>
              <a:off x="8637135" y="3476109"/>
              <a:ext cx="753036" cy="369332"/>
            </a:xfrm>
            <a:prstGeom prst="rect">
              <a:avLst/>
            </a:prstGeom>
            <a:noFill/>
          </p:spPr>
          <p:txBody>
            <a:bodyPr wrap="square" rtlCol="0">
              <a:spAutoFit/>
            </a:bodyPr>
            <a:lstStyle/>
            <a:p>
              <a:r>
                <a:rPr lang="de-DE" dirty="0" smtClean="0"/>
                <a:t>2012</a:t>
              </a:r>
              <a:endParaRPr lang="de-DE" dirty="0"/>
            </a:p>
          </p:txBody>
        </p:sp>
        <p:sp>
          <p:nvSpPr>
            <p:cNvPr id="23" name="Textfeld 22"/>
            <p:cNvSpPr txBox="1"/>
            <p:nvPr/>
          </p:nvSpPr>
          <p:spPr>
            <a:xfrm>
              <a:off x="10632142" y="2724057"/>
              <a:ext cx="1775012" cy="646331"/>
            </a:xfrm>
            <a:prstGeom prst="rect">
              <a:avLst/>
            </a:prstGeom>
            <a:noFill/>
          </p:spPr>
          <p:txBody>
            <a:bodyPr wrap="square" rtlCol="0">
              <a:spAutoFit/>
            </a:bodyPr>
            <a:lstStyle/>
            <a:p>
              <a:r>
                <a:rPr lang="de-DE" dirty="0" err="1" smtClean="0"/>
                <a:t>Année</a:t>
              </a:r>
              <a:r>
                <a:rPr lang="de-DE" dirty="0" smtClean="0"/>
                <a:t> de </a:t>
              </a:r>
              <a:r>
                <a:rPr lang="de-DE" dirty="0" err="1" smtClean="0"/>
                <a:t>naissance</a:t>
              </a:r>
              <a:endParaRPr lang="de-DE" dirty="0"/>
            </a:p>
          </p:txBody>
        </p:sp>
        <p:sp>
          <p:nvSpPr>
            <p:cNvPr id="24" name="Textfeld 23"/>
            <p:cNvSpPr txBox="1"/>
            <p:nvPr/>
          </p:nvSpPr>
          <p:spPr>
            <a:xfrm>
              <a:off x="7799294" y="950259"/>
              <a:ext cx="1201271" cy="369332"/>
            </a:xfrm>
            <a:prstGeom prst="rect">
              <a:avLst/>
            </a:prstGeom>
            <a:noFill/>
          </p:spPr>
          <p:txBody>
            <a:bodyPr wrap="square" rtlCol="0">
              <a:spAutoFit/>
            </a:bodyPr>
            <a:lstStyle/>
            <a:p>
              <a:r>
                <a:rPr lang="de-DE" dirty="0" err="1" smtClean="0"/>
                <a:t>Santé</a:t>
              </a:r>
              <a:endParaRPr lang="de-DE" dirty="0"/>
            </a:p>
          </p:txBody>
        </p:sp>
        <p:sp>
          <p:nvSpPr>
            <p:cNvPr id="25" name="Textfeld 24"/>
            <p:cNvSpPr txBox="1"/>
            <p:nvPr/>
          </p:nvSpPr>
          <p:spPr>
            <a:xfrm flipH="1">
              <a:off x="10129285" y="2215823"/>
              <a:ext cx="896470" cy="369332"/>
            </a:xfrm>
            <a:prstGeom prst="rect">
              <a:avLst/>
            </a:prstGeom>
            <a:noFill/>
          </p:spPr>
          <p:txBody>
            <a:bodyPr wrap="square" rtlCol="0">
              <a:spAutoFit/>
            </a:bodyPr>
            <a:lstStyle/>
            <a:p>
              <a:r>
                <a:rPr lang="de-DE" dirty="0" smtClean="0"/>
                <a:t>C</a:t>
              </a:r>
              <a:endParaRPr lang="de-DE" dirty="0"/>
            </a:p>
          </p:txBody>
        </p:sp>
        <p:sp>
          <p:nvSpPr>
            <p:cNvPr id="26" name="Textfeld 25"/>
            <p:cNvSpPr txBox="1"/>
            <p:nvPr/>
          </p:nvSpPr>
          <p:spPr>
            <a:xfrm>
              <a:off x="9586764" y="1435284"/>
              <a:ext cx="393613" cy="372507"/>
            </a:xfrm>
            <a:prstGeom prst="rect">
              <a:avLst/>
            </a:prstGeom>
            <a:noFill/>
          </p:spPr>
          <p:txBody>
            <a:bodyPr wrap="square" rtlCol="0">
              <a:spAutoFit/>
            </a:bodyPr>
            <a:lstStyle/>
            <a:p>
              <a:r>
                <a:rPr lang="de-DE" dirty="0" smtClean="0"/>
                <a:t>T</a:t>
              </a:r>
              <a:endParaRPr lang="de-DE" dirty="0"/>
            </a:p>
          </p:txBody>
        </p:sp>
      </p:grpSp>
      <p:pic>
        <p:nvPicPr>
          <p:cNvPr id="20" name="Grafik 1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91934" y="3961238"/>
            <a:ext cx="1754151" cy="1589699"/>
          </a:xfrm>
          <a:prstGeom prst="rect">
            <a:avLst/>
          </a:prstGeom>
          <a:ln>
            <a:noFill/>
          </a:ln>
        </p:spPr>
      </p:pic>
      <p:pic>
        <p:nvPicPr>
          <p:cNvPr id="21" name="Grafik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9985" y="3911010"/>
            <a:ext cx="2217013" cy="1543382"/>
          </a:xfrm>
          <a:prstGeom prst="rect">
            <a:avLst/>
          </a:prstGeom>
          <a:ln>
            <a:noFill/>
          </a:ln>
        </p:spPr>
      </p:pic>
    </p:spTree>
    <p:extLst>
      <p:ext uri="{BB962C8B-B14F-4D97-AF65-F5344CB8AC3E}">
        <p14:creationId xmlns:p14="http://schemas.microsoft.com/office/powerpoint/2010/main" val="999634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38200" y="185956"/>
            <a:ext cx="10515600" cy="772368"/>
          </a:xfrm>
        </p:spPr>
        <p:txBody>
          <a:bodyPr/>
          <a:lstStyle/>
          <a:p>
            <a:r>
              <a:rPr lang="de-DE" altLang="de-DE" dirty="0" err="1" smtClean="0"/>
              <a:t>Obstacles</a:t>
            </a:r>
            <a:r>
              <a:rPr lang="de-DE" altLang="de-DE" dirty="0" smtClean="0"/>
              <a:t> </a:t>
            </a:r>
            <a:r>
              <a:rPr lang="de-DE" altLang="de-DE" dirty="0" err="1" smtClean="0"/>
              <a:t>possibles</a:t>
            </a:r>
            <a:endParaRPr lang="en-US" altLang="de-DE" dirty="0" smtClean="0"/>
          </a:p>
        </p:txBody>
      </p:sp>
      <p:sp>
        <p:nvSpPr>
          <p:cNvPr id="20485" name="Slide Number Placeholder 4"/>
          <p:cNvSpPr>
            <a:spLocks noGrp="1"/>
          </p:cNvSpPr>
          <p:nvPr>
            <p:ph type="sldNum" sz="quarter" idx="11"/>
          </p:nvPr>
        </p:nvSpPr>
        <p:spPr>
          <a:noFill/>
        </p:spPr>
        <p:txBody>
          <a:bodyPr/>
          <a:lstStyle>
            <a:lvl1pPr defTabSz="913948">
              <a:lnSpc>
                <a:spcPts val="2222"/>
              </a:lnSpc>
              <a:buFont typeface="Arial" panose="020B0604020202020204" pitchFamily="34" charset="0"/>
              <a:defRPr>
                <a:solidFill>
                  <a:schemeClr val="tx1"/>
                </a:solidFill>
                <a:latin typeface="Arial" panose="020B0604020202020204" pitchFamily="34" charset="0"/>
              </a:defRPr>
            </a:lvl1pPr>
            <a:lvl2pPr marL="786264" indent="-302409" defTabSz="913948">
              <a:lnSpc>
                <a:spcPts val="2222"/>
              </a:lnSpc>
              <a:buFont typeface="Arial" panose="020B0604020202020204" pitchFamily="34" charset="0"/>
              <a:buChar char="–"/>
              <a:defRPr>
                <a:solidFill>
                  <a:schemeClr val="tx1"/>
                </a:solidFill>
                <a:latin typeface="Arial" panose="020B0604020202020204" pitchFamily="34" charset="0"/>
              </a:defRPr>
            </a:lvl2pPr>
            <a:lvl3pPr marL="1209637" indent="-241927" defTabSz="913948">
              <a:lnSpc>
                <a:spcPts val="2222"/>
              </a:lnSpc>
              <a:buFont typeface="Arial" panose="020B0604020202020204" pitchFamily="34" charset="0"/>
              <a:buChar char="•"/>
              <a:defRPr>
                <a:solidFill>
                  <a:schemeClr val="tx1"/>
                </a:solidFill>
                <a:latin typeface="Arial" panose="020B0604020202020204" pitchFamily="34" charset="0"/>
              </a:defRPr>
            </a:lvl3pPr>
            <a:lvl4pPr marL="1693492" indent="-241927" defTabSz="913948">
              <a:lnSpc>
                <a:spcPts val="2222"/>
              </a:lnSpc>
              <a:buFont typeface="Arial" panose="020B0604020202020204" pitchFamily="34" charset="0"/>
              <a:buChar char="–"/>
              <a:defRPr>
                <a:solidFill>
                  <a:schemeClr val="tx1"/>
                </a:solidFill>
                <a:latin typeface="Arial" panose="020B0604020202020204" pitchFamily="34" charset="0"/>
              </a:defRPr>
            </a:lvl4pPr>
            <a:lvl5pPr marL="2177346" indent="-241927" defTabSz="913948">
              <a:lnSpc>
                <a:spcPts val="2222"/>
              </a:lnSpc>
              <a:buFont typeface="Arial" panose="020B0604020202020204" pitchFamily="34" charset="0"/>
              <a:buChar char="»"/>
              <a:defRPr>
                <a:solidFill>
                  <a:schemeClr val="tx1"/>
                </a:solidFill>
                <a:latin typeface="Arial" panose="020B0604020202020204" pitchFamily="34" charset="0"/>
              </a:defRPr>
            </a:lvl5pPr>
            <a:lvl6pPr marL="2661201" indent="-241927" defTabSz="913948" eaLnBrk="0" fontAlgn="base" hangingPunct="0">
              <a:lnSpc>
                <a:spcPts val="2222"/>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3145056" indent="-241927" defTabSz="913948" eaLnBrk="0" fontAlgn="base" hangingPunct="0">
              <a:lnSpc>
                <a:spcPts val="2222"/>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628911" indent="-241927" defTabSz="913948" eaLnBrk="0" fontAlgn="base" hangingPunct="0">
              <a:lnSpc>
                <a:spcPts val="2222"/>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4112765" indent="-241927" defTabSz="913948" eaLnBrk="0" fontAlgn="base" hangingPunct="0">
              <a:lnSpc>
                <a:spcPts val="2222"/>
              </a:lnSpc>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buFontTx/>
              <a:buNone/>
            </a:pPr>
            <a:fld id="{886E7763-1A59-410A-B9F3-D5438C593A41}" type="slidenum">
              <a:rPr lang="de-DE" altLang="de-DE" smtClean="0"/>
              <a:pPr>
                <a:lnSpc>
                  <a:spcPct val="100000"/>
                </a:lnSpc>
                <a:buFontTx/>
                <a:buNone/>
              </a:pPr>
              <a:t>5</a:t>
            </a:fld>
            <a:endParaRPr lang="de-DE" altLang="de-DE" smtClean="0"/>
          </a:p>
        </p:txBody>
      </p:sp>
      <p:sp>
        <p:nvSpPr>
          <p:cNvPr id="11" name="Rectangle 10">
            <a:extLst>
              <a:ext uri="{FF2B5EF4-FFF2-40B4-BE49-F238E27FC236}">
                <a16:creationId xmlns:a16="http://schemas.microsoft.com/office/drawing/2014/main" id="{F802647D-093C-4E2B-8B63-0D745CDAC415}"/>
              </a:ext>
            </a:extLst>
          </p:cNvPr>
          <p:cNvSpPr/>
          <p:nvPr/>
        </p:nvSpPr>
        <p:spPr>
          <a:xfrm>
            <a:off x="1151321" y="1656493"/>
            <a:ext cx="1485172" cy="112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en-US" sz="1900" b="1" dirty="0" smtClean="0">
                <a:solidFill>
                  <a:schemeClr val="tx1"/>
                </a:solidFill>
              </a:rPr>
              <a:t>Intervention</a:t>
            </a:r>
            <a:endParaRPr lang="en-US" sz="1900" b="1" dirty="0">
              <a:solidFill>
                <a:schemeClr val="tx1"/>
              </a:solidFill>
            </a:endParaRPr>
          </a:p>
        </p:txBody>
      </p:sp>
      <p:sp>
        <p:nvSpPr>
          <p:cNvPr id="14" name="Rectangle 13">
            <a:extLst>
              <a:ext uri="{FF2B5EF4-FFF2-40B4-BE49-F238E27FC236}">
                <a16:creationId xmlns:a16="http://schemas.microsoft.com/office/drawing/2014/main" id="{64D9F1EC-BBD5-4006-991A-8A3D71F373C2}"/>
              </a:ext>
            </a:extLst>
          </p:cNvPr>
          <p:cNvSpPr/>
          <p:nvPr/>
        </p:nvSpPr>
        <p:spPr>
          <a:xfrm>
            <a:off x="6116536" y="1736879"/>
            <a:ext cx="1975588" cy="7958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905" b="1" dirty="0" smtClean="0">
                <a:solidFill>
                  <a:schemeClr val="tx1"/>
                </a:solidFill>
              </a:rPr>
              <a:t>Niveau individual</a:t>
            </a:r>
            <a:endParaRPr lang="fr-FR" sz="1500" b="1" dirty="0">
              <a:solidFill>
                <a:schemeClr val="tx1"/>
              </a:solidFill>
            </a:endParaRPr>
          </a:p>
        </p:txBody>
      </p:sp>
      <p:sp>
        <p:nvSpPr>
          <p:cNvPr id="15" name="Rectangle 14">
            <a:extLst>
              <a:ext uri="{FF2B5EF4-FFF2-40B4-BE49-F238E27FC236}">
                <a16:creationId xmlns:a16="http://schemas.microsoft.com/office/drawing/2014/main" id="{73E8F7CD-2112-4BD8-93B8-9CD389AB613F}"/>
              </a:ext>
            </a:extLst>
          </p:cNvPr>
          <p:cNvSpPr/>
          <p:nvPr/>
        </p:nvSpPr>
        <p:spPr>
          <a:xfrm>
            <a:off x="8727536" y="1304128"/>
            <a:ext cx="1799343" cy="1452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en-US" sz="1905" b="1" dirty="0">
                <a:solidFill>
                  <a:schemeClr val="tx1"/>
                </a:solidFill>
              </a:rPr>
              <a:t>      </a:t>
            </a:r>
            <a:endParaRPr lang="fr-FR" sz="1500" b="1" dirty="0">
              <a:solidFill>
                <a:schemeClr val="tx1"/>
              </a:solidFill>
            </a:endParaRPr>
          </a:p>
          <a:p>
            <a:pPr>
              <a:defRPr/>
            </a:pPr>
            <a:endParaRPr lang="fr-FR" sz="1500" b="1" dirty="0">
              <a:solidFill>
                <a:schemeClr val="tx1"/>
              </a:solidFill>
            </a:endParaRPr>
          </a:p>
        </p:txBody>
      </p:sp>
      <p:cxnSp>
        <p:nvCxnSpPr>
          <p:cNvPr id="20" name="Straight Arrow Connector 19">
            <a:extLst>
              <a:ext uri="{FF2B5EF4-FFF2-40B4-BE49-F238E27FC236}">
                <a16:creationId xmlns:a16="http://schemas.microsoft.com/office/drawing/2014/main" id="{22AC552F-9BA9-4924-A177-C9EDC0C2412C}"/>
              </a:ext>
            </a:extLst>
          </p:cNvPr>
          <p:cNvCxnSpPr>
            <a:cxnSpLocks/>
          </p:cNvCxnSpPr>
          <p:nvPr/>
        </p:nvCxnSpPr>
        <p:spPr>
          <a:xfrm>
            <a:off x="2807668" y="2237959"/>
            <a:ext cx="36121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8C7612C-2760-4442-A488-4DE3BB2842C1}"/>
              </a:ext>
            </a:extLst>
          </p:cNvPr>
          <p:cNvCxnSpPr>
            <a:cxnSpLocks/>
          </p:cNvCxnSpPr>
          <p:nvPr/>
        </p:nvCxnSpPr>
        <p:spPr>
          <a:xfrm flipV="1">
            <a:off x="5587971" y="2127097"/>
            <a:ext cx="39481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1DAC2E-3791-4350-8FD7-DB43BE0AE777}"/>
              </a:ext>
            </a:extLst>
          </p:cNvPr>
          <p:cNvCxnSpPr>
            <a:cxnSpLocks/>
          </p:cNvCxnSpPr>
          <p:nvPr/>
        </p:nvCxnSpPr>
        <p:spPr>
          <a:xfrm>
            <a:off x="8254932" y="2115105"/>
            <a:ext cx="38137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6">
            <a:extLst>
              <a:ext uri="{FF2B5EF4-FFF2-40B4-BE49-F238E27FC236}">
                <a16:creationId xmlns:a16="http://schemas.microsoft.com/office/drawing/2014/main" id="{1750DCB9-3ABE-4D2B-91BB-1C57B46E8B50}"/>
              </a:ext>
            </a:extLst>
          </p:cNvPr>
          <p:cNvCxnSpPr>
            <a:cxnSpLocks/>
          </p:cNvCxnSpPr>
          <p:nvPr/>
        </p:nvCxnSpPr>
        <p:spPr>
          <a:xfrm flipV="1">
            <a:off x="7098857" y="2701109"/>
            <a:ext cx="1681" cy="25200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6">
            <a:extLst>
              <a:ext uri="{FF2B5EF4-FFF2-40B4-BE49-F238E27FC236}">
                <a16:creationId xmlns:a16="http://schemas.microsoft.com/office/drawing/2014/main" id="{1750DCB9-3ABE-4D2B-91BB-1C57B46E8B50}"/>
              </a:ext>
            </a:extLst>
          </p:cNvPr>
          <p:cNvCxnSpPr>
            <a:cxnSpLocks/>
          </p:cNvCxnSpPr>
          <p:nvPr/>
        </p:nvCxnSpPr>
        <p:spPr>
          <a:xfrm flipV="1">
            <a:off x="4288544" y="2721062"/>
            <a:ext cx="1681" cy="25200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728" y="2001981"/>
            <a:ext cx="692755" cy="750807"/>
          </a:xfrm>
          <a:prstGeom prst="rect">
            <a:avLst/>
          </a:prstGeom>
        </p:spPr>
      </p:pic>
      <p:pic>
        <p:nvPicPr>
          <p:cNvPr id="3" name="Inhaltsplatzhalt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991999" y="1570365"/>
            <a:ext cx="1410747" cy="1176955"/>
          </a:xfrm>
        </p:spPr>
      </p:pic>
      <p:sp>
        <p:nvSpPr>
          <p:cNvPr id="24" name="Rectangle 13">
            <a:extLst>
              <a:ext uri="{FF2B5EF4-FFF2-40B4-BE49-F238E27FC236}">
                <a16:creationId xmlns:a16="http://schemas.microsoft.com/office/drawing/2014/main" id="{64D9F1EC-BBD5-4006-991A-8A3D71F373C2}"/>
              </a:ext>
            </a:extLst>
          </p:cNvPr>
          <p:cNvSpPr/>
          <p:nvPr/>
        </p:nvSpPr>
        <p:spPr>
          <a:xfrm>
            <a:off x="3217394" y="1729164"/>
            <a:ext cx="2169228" cy="7958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900" b="1" dirty="0" smtClean="0">
                <a:solidFill>
                  <a:schemeClr val="tx1"/>
                </a:solidFill>
              </a:rPr>
              <a:t>Programme</a:t>
            </a:r>
            <a:endParaRPr lang="fr-FR" sz="1900" b="1" dirty="0">
              <a:solidFill>
                <a:schemeClr val="tx1"/>
              </a:solidFill>
            </a:endParaRPr>
          </a:p>
        </p:txBody>
      </p:sp>
      <p:sp>
        <p:nvSpPr>
          <p:cNvPr id="6" name="AutoShape 2" descr="Bildergebnis für coin drawing"/>
          <p:cNvSpPr>
            <a:spLocks noChangeAspect="1" noChangeArrowheads="1"/>
          </p:cNvSpPr>
          <p:nvPr/>
        </p:nvSpPr>
        <p:spPr bwMode="auto">
          <a:xfrm>
            <a:off x="155575" y="-1608138"/>
            <a:ext cx="349567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ildergebnis für coin drawing"/>
          <p:cNvSpPr>
            <a:spLocks noChangeAspect="1" noChangeArrowheads="1"/>
          </p:cNvSpPr>
          <p:nvPr/>
        </p:nvSpPr>
        <p:spPr bwMode="auto">
          <a:xfrm>
            <a:off x="-674723" y="-699805"/>
            <a:ext cx="349567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AutoShape 6" descr="Bildergebnis für conditionality"/>
          <p:cNvSpPr>
            <a:spLocks noChangeAspect="1" noChangeArrowheads="1"/>
          </p:cNvSpPr>
          <p:nvPr/>
        </p:nvSpPr>
        <p:spPr bwMode="auto">
          <a:xfrm>
            <a:off x="-6388059" y="-6935234"/>
            <a:ext cx="242052" cy="2420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9" name="Grafik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6548" y="5564046"/>
            <a:ext cx="1776852" cy="1322146"/>
          </a:xfrm>
          <a:prstGeom prst="rect">
            <a:avLst/>
          </a:prstGeom>
        </p:spPr>
      </p:pic>
      <p:sp>
        <p:nvSpPr>
          <p:cNvPr id="30" name="AutoShape 8" descr="Bildergebnis für hospital"/>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AutoShape 10" descr="Bildergebnis für hospital"/>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480" name="AutoShape 12" descr="Bildergebnis für hospital"/>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483" name="AutoShape 14" descr="Bildergebnis für family draw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 name="Grafik 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43074" y="3169278"/>
            <a:ext cx="875279" cy="875279"/>
          </a:xfrm>
          <a:prstGeom prst="rect">
            <a:avLst/>
          </a:prstGeom>
        </p:spPr>
      </p:pic>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6627" y="3179351"/>
            <a:ext cx="737860" cy="737860"/>
          </a:xfrm>
          <a:prstGeom prst="rect">
            <a:avLst/>
          </a:prstGeom>
        </p:spPr>
      </p:pic>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7813" y="5171097"/>
            <a:ext cx="2043291" cy="1357086"/>
          </a:xfrm>
          <a:prstGeom prst="rect">
            <a:avLst/>
          </a:prstGeom>
        </p:spPr>
      </p:pic>
      <p:pic>
        <p:nvPicPr>
          <p:cNvPr id="10" name="Grafik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5963" y="4408470"/>
            <a:ext cx="4611246" cy="2313005"/>
          </a:xfrm>
          <a:prstGeom prst="rect">
            <a:avLst/>
          </a:prstGeom>
        </p:spPr>
      </p:pic>
      <p:pic>
        <p:nvPicPr>
          <p:cNvPr id="26" name="Grafik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2220" y="3077182"/>
            <a:ext cx="1193273" cy="1275884"/>
          </a:xfrm>
          <a:prstGeom prst="rect">
            <a:avLst/>
          </a:prstGeom>
        </p:spPr>
      </p:pic>
      <p:pic>
        <p:nvPicPr>
          <p:cNvPr id="20484" name="Grafik 2048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95493" y="2917050"/>
            <a:ext cx="1618978" cy="1618978"/>
          </a:xfrm>
          <a:prstGeom prst="rect">
            <a:avLst/>
          </a:prstGeom>
        </p:spPr>
      </p:pic>
      <p:pic>
        <p:nvPicPr>
          <p:cNvPr id="20490" name="Grafik 2048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51479" y="4585668"/>
            <a:ext cx="742981" cy="636363"/>
          </a:xfrm>
          <a:prstGeom prst="rect">
            <a:avLst/>
          </a:prstGeom>
        </p:spPr>
      </p:pic>
      <p:sp>
        <p:nvSpPr>
          <p:cNvPr id="20491" name="Rechteck 20490"/>
          <p:cNvSpPr/>
          <p:nvPr/>
        </p:nvSpPr>
        <p:spPr>
          <a:xfrm>
            <a:off x="460375" y="4204355"/>
            <a:ext cx="2619375" cy="265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481" name="Grafik 2048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71083" y="4536663"/>
            <a:ext cx="1819895" cy="1022550"/>
          </a:xfrm>
          <a:prstGeom prst="rect">
            <a:avLst/>
          </a:prstGeom>
        </p:spPr>
      </p:pic>
    </p:spTree>
    <p:extLst>
      <p:ext uri="{BB962C8B-B14F-4D97-AF65-F5344CB8AC3E}">
        <p14:creationId xmlns:p14="http://schemas.microsoft.com/office/powerpoint/2010/main" val="3203247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err="1" smtClean="0"/>
              <a:t>Avantages</a:t>
            </a:r>
            <a:r>
              <a:rPr lang="de-DE" sz="4000" dirty="0" smtClean="0"/>
              <a:t> </a:t>
            </a:r>
            <a:r>
              <a:rPr lang="de-DE" sz="4000" dirty="0" err="1" smtClean="0"/>
              <a:t>d‘une</a:t>
            </a:r>
            <a:r>
              <a:rPr lang="de-DE" sz="4000" dirty="0" smtClean="0"/>
              <a:t> </a:t>
            </a:r>
            <a:r>
              <a:rPr lang="de-DE" sz="4000" dirty="0" err="1" smtClean="0"/>
              <a:t>évaluation</a:t>
            </a:r>
            <a:r>
              <a:rPr lang="de-DE" sz="4000" dirty="0" smtClean="0"/>
              <a:t> </a:t>
            </a:r>
            <a:r>
              <a:rPr lang="de-DE" sz="4000" dirty="0" err="1" smtClean="0"/>
              <a:t>antérieure</a:t>
            </a:r>
            <a:endParaRPr lang="de-DE" sz="4000" dirty="0"/>
          </a:p>
        </p:txBody>
      </p:sp>
      <p:sp>
        <p:nvSpPr>
          <p:cNvPr id="3" name="Inhaltsplatzhalter 2"/>
          <p:cNvSpPr>
            <a:spLocks noGrp="1"/>
          </p:cNvSpPr>
          <p:nvPr>
            <p:ph idx="1"/>
          </p:nvPr>
        </p:nvSpPr>
        <p:spPr>
          <a:xfrm>
            <a:off x="4259016" y="1773568"/>
            <a:ext cx="7094783" cy="4403395"/>
          </a:xfrm>
        </p:spPr>
        <p:txBody>
          <a:bodyPr>
            <a:normAutofit/>
          </a:bodyPr>
          <a:lstStyle/>
          <a:p>
            <a:r>
              <a:rPr lang="fr-FR" dirty="0"/>
              <a:t>D</a:t>
            </a:r>
            <a:r>
              <a:rPr lang="fr-FR" dirty="0" smtClean="0"/>
              <a:t>étecter le manque d'efficacité à un stade précoce</a:t>
            </a:r>
          </a:p>
          <a:p>
            <a:r>
              <a:rPr lang="fr-FR" dirty="0"/>
              <a:t>Identifier </a:t>
            </a:r>
            <a:r>
              <a:rPr lang="fr-FR" dirty="0" smtClean="0"/>
              <a:t>obstacles (participation et effectivité du programme)</a:t>
            </a:r>
            <a:endParaRPr lang="fr-FR" dirty="0"/>
          </a:p>
          <a:p>
            <a:r>
              <a:rPr lang="fr-FR" dirty="0" smtClean="0"/>
              <a:t>Identifier composants les </a:t>
            </a:r>
            <a:r>
              <a:rPr lang="fr-FR" dirty="0" smtClean="0"/>
              <a:t>plus </a:t>
            </a:r>
            <a:r>
              <a:rPr lang="fr-FR" dirty="0" smtClean="0"/>
              <a:t>efficaces</a:t>
            </a:r>
            <a:endParaRPr lang="fr-FR" dirty="0" smtClean="0"/>
          </a:p>
          <a:p>
            <a:r>
              <a:rPr lang="fr-FR" dirty="0" smtClean="0"/>
              <a:t>Adapter le programme avant </a:t>
            </a:r>
            <a:r>
              <a:rPr lang="fr-FR" dirty="0" smtClean="0"/>
              <a:t>d'étendre le programme à une plus grande échelle</a:t>
            </a:r>
            <a:endParaRPr lang="de-DE" dirty="0"/>
          </a:p>
        </p:txBody>
      </p:sp>
      <p:sp>
        <p:nvSpPr>
          <p:cNvPr id="5" name="Foliennummernplatzhalter 4"/>
          <p:cNvSpPr>
            <a:spLocks noGrp="1"/>
          </p:cNvSpPr>
          <p:nvPr>
            <p:ph type="sldNum" sz="quarter" idx="4294967295"/>
          </p:nvPr>
        </p:nvSpPr>
        <p:spPr/>
        <p:txBody>
          <a:bodyPr/>
          <a:lstStyle/>
          <a:p>
            <a:fld id="{7F46F031-5D99-404E-B271-C3D58FF1106F}" type="slidenum">
              <a:rPr lang="de-DE" smtClean="0"/>
              <a:t>6</a:t>
            </a:fld>
            <a:endParaRPr lang="de-DE"/>
          </a:p>
        </p:txBody>
      </p:sp>
      <p:pic>
        <p:nvPicPr>
          <p:cNvPr id="6" name="Grafik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0671" y="1969948"/>
            <a:ext cx="2984902" cy="3979869"/>
          </a:xfrm>
          <a:prstGeom prst="rect">
            <a:avLst/>
          </a:prstGeom>
        </p:spPr>
      </p:pic>
    </p:spTree>
    <p:extLst>
      <p:ext uri="{BB962C8B-B14F-4D97-AF65-F5344CB8AC3E}">
        <p14:creationId xmlns:p14="http://schemas.microsoft.com/office/powerpoint/2010/main" val="2162184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248230"/>
          </a:xfrm>
        </p:spPr>
        <p:txBody>
          <a:bodyPr>
            <a:normAutofit/>
          </a:bodyPr>
          <a:lstStyle/>
          <a:p>
            <a:r>
              <a:rPr lang="de-DE" sz="3800" dirty="0" err="1" smtClean="0"/>
              <a:t>Déroulement</a:t>
            </a:r>
            <a:r>
              <a:rPr lang="de-DE" sz="3800" dirty="0" smtClean="0"/>
              <a:t> </a:t>
            </a:r>
            <a:r>
              <a:rPr lang="de-DE" sz="3800" dirty="0" err="1" smtClean="0"/>
              <a:t>éventuel</a:t>
            </a:r>
            <a:r>
              <a:rPr lang="de-DE" sz="3800" dirty="0" smtClean="0"/>
              <a:t> </a:t>
            </a:r>
            <a:r>
              <a:rPr lang="de-DE" sz="3800" dirty="0" err="1" smtClean="0"/>
              <a:t>d‘une</a:t>
            </a:r>
            <a:r>
              <a:rPr lang="de-DE" sz="3800" dirty="0" smtClean="0"/>
              <a:t> </a:t>
            </a:r>
            <a:r>
              <a:rPr lang="de-DE" sz="3800" dirty="0" err="1" smtClean="0"/>
              <a:t>évaluation</a:t>
            </a:r>
            <a:r>
              <a:rPr lang="de-DE" sz="3800" dirty="0" smtClean="0"/>
              <a:t> </a:t>
            </a:r>
            <a:r>
              <a:rPr lang="de-DE" sz="3800" dirty="0" err="1" smtClean="0"/>
              <a:t>précoce</a:t>
            </a:r>
            <a:endParaRPr lang="de-DE" sz="3800"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986472436"/>
              </p:ext>
            </p:extLst>
          </p:nvPr>
        </p:nvGraphicFramePr>
        <p:xfrm>
          <a:off x="810616" y="1190525"/>
          <a:ext cx="10292813" cy="4450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4294967295"/>
          </p:nvPr>
        </p:nvSpPr>
        <p:spPr/>
        <p:txBody>
          <a:bodyPr/>
          <a:lstStyle/>
          <a:p>
            <a:fld id="{7F46F031-5D99-404E-B271-C3D58FF1106F}" type="slidenum">
              <a:rPr lang="de-DE" smtClean="0"/>
              <a:t>7</a:t>
            </a:fld>
            <a:endParaRPr lang="de-DE"/>
          </a:p>
        </p:txBody>
      </p:sp>
      <p:grpSp>
        <p:nvGrpSpPr>
          <p:cNvPr id="8" name="Gruppieren 7"/>
          <p:cNvGrpSpPr/>
          <p:nvPr/>
        </p:nvGrpSpPr>
        <p:grpSpPr>
          <a:xfrm>
            <a:off x="1915662" y="5087861"/>
            <a:ext cx="9187767" cy="1127980"/>
            <a:chOff x="1085935" y="2770646"/>
            <a:chExt cx="9429663" cy="1061796"/>
          </a:xfrm>
        </p:grpSpPr>
        <p:sp>
          <p:nvSpPr>
            <p:cNvPr id="9" name="Auf der gleichen Seite des Rechtecks liegende Ecken abrunden 8"/>
            <p:cNvSpPr/>
            <p:nvPr/>
          </p:nvSpPr>
          <p:spPr>
            <a:xfrm rot="5400000">
              <a:off x="5297265" y="-1421576"/>
              <a:ext cx="1026112" cy="941055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Auf der gleichen Seite des Rechtecks liegende Ecken abrunden 4"/>
            <p:cNvSpPr txBox="1"/>
            <p:nvPr/>
          </p:nvSpPr>
          <p:spPr>
            <a:xfrm>
              <a:off x="1085935" y="2906512"/>
              <a:ext cx="9360464" cy="9259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285750" lvl="1" indent="-171450" defTabSz="533400">
                <a:lnSpc>
                  <a:spcPct val="90000"/>
                </a:lnSpc>
                <a:spcBef>
                  <a:spcPct val="0"/>
                </a:spcBef>
                <a:spcAft>
                  <a:spcPct val="15000"/>
                </a:spcAft>
                <a:buFont typeface="Arial" panose="020B0604020202020204" pitchFamily="34" charset="0"/>
                <a:buChar char="•"/>
              </a:pPr>
              <a:r>
                <a:rPr lang="fr-FR" sz="2000" dirty="0" smtClean="0"/>
                <a:t>Enquête finale</a:t>
              </a:r>
            </a:p>
            <a:p>
              <a:pPr marL="1973263" lvl="1" indent="-173038" defTabSz="533400">
                <a:lnSpc>
                  <a:spcPct val="90000"/>
                </a:lnSpc>
                <a:spcBef>
                  <a:spcPct val="0"/>
                </a:spcBef>
                <a:spcAft>
                  <a:spcPct val="15000"/>
                </a:spcAft>
                <a:buFont typeface="Arial" panose="020B0604020202020204" pitchFamily="34" charset="0"/>
                <a:buChar char="•"/>
              </a:pPr>
              <a:r>
                <a:rPr lang="fr-FR" sz="2000" dirty="0" smtClean="0"/>
                <a:t>Si </a:t>
              </a:r>
              <a:r>
                <a:rPr lang="fr-FR" sz="2000" dirty="0"/>
                <a:t>le programme a un effet, l'étendre aux autres districts</a:t>
              </a:r>
              <a:endParaRPr lang="de-DE" sz="2000" kern="1200" dirty="0" smtClean="0"/>
            </a:p>
          </p:txBody>
        </p:sp>
      </p:grpSp>
      <p:grpSp>
        <p:nvGrpSpPr>
          <p:cNvPr id="11" name="Gruppieren 10"/>
          <p:cNvGrpSpPr/>
          <p:nvPr/>
        </p:nvGrpSpPr>
        <p:grpSpPr>
          <a:xfrm>
            <a:off x="810618" y="5132466"/>
            <a:ext cx="1105044" cy="1591722"/>
            <a:chOff x="0" y="2600312"/>
            <a:chExt cx="1105044" cy="1578634"/>
          </a:xfrm>
        </p:grpSpPr>
        <p:sp>
          <p:nvSpPr>
            <p:cNvPr id="12" name="Chevron 11"/>
            <p:cNvSpPr/>
            <p:nvPr/>
          </p:nvSpPr>
          <p:spPr>
            <a:xfrm rot="5400000">
              <a:off x="-236795" y="2837107"/>
              <a:ext cx="1578634" cy="110504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4"/>
            <p:cNvSpPr txBox="1"/>
            <p:nvPr/>
          </p:nvSpPr>
          <p:spPr>
            <a:xfrm>
              <a:off x="0" y="3323167"/>
              <a:ext cx="1105044" cy="473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DE" sz="1600" kern="1200" dirty="0" smtClean="0"/>
                <a:t>2 ans plus </a:t>
              </a:r>
              <a:r>
                <a:rPr lang="de-DE" sz="1600" kern="1200" dirty="0" err="1" smtClean="0"/>
                <a:t>tard</a:t>
              </a:r>
              <a:endParaRPr lang="de-DE" sz="1600" kern="1200" dirty="0"/>
            </a:p>
          </p:txBody>
        </p:sp>
      </p:grpSp>
    </p:spTree>
    <p:extLst>
      <p:ext uri="{BB962C8B-B14F-4D97-AF65-F5344CB8AC3E}">
        <p14:creationId xmlns:p14="http://schemas.microsoft.com/office/powerpoint/2010/main" val="906541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59AEA1B2-1936-4DDF-80CC-A835A8F7E74F}"/>
              </a:ext>
            </a:extLst>
          </p:cNvPr>
          <p:cNvGraphicFramePr/>
          <p:nvPr>
            <p:extLst/>
          </p:nvPr>
        </p:nvGraphicFramePr>
        <p:xfrm>
          <a:off x="2184085" y="2336095"/>
          <a:ext cx="7860983" cy="339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angle: Rounded Corners 22">
            <a:extLst>
              <a:ext uri="{FF2B5EF4-FFF2-40B4-BE49-F238E27FC236}">
                <a16:creationId xmlns:a16="http://schemas.microsoft.com/office/drawing/2014/main" id="{E4945CE4-33A8-4BE9-8C26-136E549219B3}"/>
              </a:ext>
            </a:extLst>
          </p:cNvPr>
          <p:cNvSpPr/>
          <p:nvPr/>
        </p:nvSpPr>
        <p:spPr>
          <a:xfrm>
            <a:off x="7173280" y="2953315"/>
            <a:ext cx="2871788" cy="2777490"/>
          </a:xfrm>
          <a:prstGeom prst="roundRect">
            <a:avLst>
              <a:gd name="adj" fmla="val 10000"/>
            </a:avLst>
          </a:prstGeom>
          <a:solidFill>
            <a:srgbClr val="F58220"/>
          </a:solidFill>
          <a:ln>
            <a:no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pic>
        <p:nvPicPr>
          <p:cNvPr id="3" name="Picture 2">
            <a:extLst>
              <a:ext uri="{FF2B5EF4-FFF2-40B4-BE49-F238E27FC236}">
                <a16:creationId xmlns:a16="http://schemas.microsoft.com/office/drawing/2014/main" id="{4E6D895D-AA5D-4E4E-BC63-B7BEAB601A0C}"/>
              </a:ext>
            </a:extLst>
          </p:cNvPr>
          <p:cNvPicPr>
            <a:picLocks noChangeAspect="1"/>
          </p:cNvPicPr>
          <p:nvPr/>
        </p:nvPicPr>
        <p:blipFill>
          <a:blip r:embed="rId7"/>
          <a:stretch>
            <a:fillRect/>
          </a:stretch>
        </p:blipFill>
        <p:spPr>
          <a:xfrm>
            <a:off x="7173280" y="3513969"/>
            <a:ext cx="2871788" cy="1648794"/>
          </a:xfrm>
          <a:prstGeom prst="rect">
            <a:avLst/>
          </a:prstGeom>
        </p:spPr>
      </p:pic>
    </p:spTree>
    <p:extLst>
      <p:ext uri="{BB962C8B-B14F-4D97-AF65-F5344CB8AC3E}">
        <p14:creationId xmlns:p14="http://schemas.microsoft.com/office/powerpoint/2010/main" val="3361892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Back-up</a:t>
            </a:r>
            <a:endParaRPr lang="de-DE" dirty="0"/>
          </a:p>
        </p:txBody>
      </p:sp>
      <p:sp>
        <p:nvSpPr>
          <p:cNvPr id="3" name="Inhaltsplatzhalter 2"/>
          <p:cNvSpPr>
            <a:spLocks noGrp="1"/>
          </p:cNvSpPr>
          <p:nvPr>
            <p:ph idx="1"/>
          </p:nvPr>
        </p:nvSpPr>
        <p:spPr/>
        <p:txBody>
          <a:bodyPr/>
          <a:lstStyle/>
          <a:p>
            <a:pPr marL="0" indent="0">
              <a:buNone/>
            </a:pPr>
            <a:r>
              <a:rPr lang="fr-FR" dirty="0"/>
              <a:t>C</a:t>
            </a:r>
            <a:r>
              <a:rPr lang="fr-FR" dirty="0" smtClean="0"/>
              <a:t>onditions :</a:t>
            </a:r>
          </a:p>
          <a:p>
            <a:r>
              <a:rPr lang="fr-FR" dirty="0" smtClean="0"/>
              <a:t>consulter un agent de santé pendant la grossesse</a:t>
            </a:r>
          </a:p>
          <a:p>
            <a:r>
              <a:rPr lang="fr-FR" dirty="0" smtClean="0"/>
              <a:t>les vaccinations mère/enfant contre le tétanos, tuberculose, diphtérie, coqueluche</a:t>
            </a:r>
          </a:p>
          <a:p>
            <a:r>
              <a:rPr lang="fr-FR" dirty="0" smtClean="0"/>
              <a:t>participer à des cours sur la nutrition du nourrisson et de l'enfant, </a:t>
            </a:r>
          </a:p>
          <a:p>
            <a:r>
              <a:rPr lang="fr-FR" dirty="0" smtClean="0"/>
              <a:t>prendre des comprimés de fer</a:t>
            </a:r>
          </a:p>
          <a:p>
            <a:r>
              <a:rPr lang="fr-FR" dirty="0" smtClean="0"/>
              <a:t>enregistrer la grossesse</a:t>
            </a:r>
          </a:p>
          <a:p>
            <a:r>
              <a:rPr lang="fr-FR" dirty="0"/>
              <a:t>e</a:t>
            </a:r>
            <a:r>
              <a:rPr lang="fr-FR" dirty="0" smtClean="0"/>
              <a:t>nfant allaité</a:t>
            </a:r>
            <a:endParaRPr lang="de-DE" dirty="0"/>
          </a:p>
        </p:txBody>
      </p:sp>
      <p:pic>
        <p:nvPicPr>
          <p:cNvPr id="4" name="Inhaltsplatzhalt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66689" y="365125"/>
            <a:ext cx="1970805" cy="1033369"/>
          </a:xfrm>
        </p:spPr>
      </p:pic>
      <p:sp>
        <p:nvSpPr>
          <p:cNvPr id="5" name="Foliennummernplatzhalter 4"/>
          <p:cNvSpPr>
            <a:spLocks noGrp="1"/>
          </p:cNvSpPr>
          <p:nvPr>
            <p:ph type="sldNum" sz="quarter" idx="4294967295"/>
          </p:nvPr>
        </p:nvSpPr>
        <p:spPr/>
        <p:txBody>
          <a:bodyPr/>
          <a:lstStyle/>
          <a:p>
            <a:fld id="{7F46F031-5D99-404E-B271-C3D58FF1106F}" type="slidenum">
              <a:rPr lang="de-DE" smtClean="0"/>
              <a:t>9</a:t>
            </a:fld>
            <a:endParaRPr lang="de-DE"/>
          </a:p>
        </p:txBody>
      </p:sp>
    </p:spTree>
    <p:extLst>
      <p:ext uri="{BB962C8B-B14F-4D97-AF65-F5344CB8AC3E}">
        <p14:creationId xmlns:p14="http://schemas.microsoft.com/office/powerpoint/2010/main" val="3813237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5F101D03C7524DA3B009A83DEF7DB7" ma:contentTypeVersion="5" ma:contentTypeDescription="Create a new document." ma:contentTypeScope="" ma:versionID="c0fa5cf68f64983b6e5d53bf8ebc0170">
  <xsd:schema xmlns:xsd="http://www.w3.org/2001/XMLSchema" xmlns:xs="http://www.w3.org/2001/XMLSchema" xmlns:p="http://schemas.microsoft.com/office/2006/metadata/properties" xmlns:ns2="7aeaac16-d1c1-416a-a2d4-605faa18cce0" targetNamespace="http://schemas.microsoft.com/office/2006/metadata/properties" ma:root="true" ma:fieldsID="2fe6e6b32757ce520516dd7a164614ca" ns2:_="">
    <xsd:import namespace="7aeaac16-d1c1-416a-a2d4-605faa18cc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aac16-d1c1-416a-a2d4-605faa18c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CC571E-06C4-4B16-90B5-0E52B93865EE}">
  <ds:schemaRefs>
    <ds:schemaRef ds:uri="http://schemas.microsoft.com/sharepoint/v3/contenttype/forms"/>
  </ds:schemaRefs>
</ds:datastoreItem>
</file>

<file path=customXml/itemProps2.xml><?xml version="1.0" encoding="utf-8"?>
<ds:datastoreItem xmlns:ds="http://schemas.openxmlformats.org/officeDocument/2006/customXml" ds:itemID="{6E26A732-1459-4DEF-8D44-595687AAC6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eaac16-d1c1-416a-a2d4-605faa18cc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551B72-DD3C-4C48-9512-5ADC0DF1ACBA}">
  <ds:schemaRefs>
    <ds:schemaRef ds:uri="http://purl.org/dc/elements/1.1/"/>
    <ds:schemaRef ds:uri="http://schemas.microsoft.com/office/2006/metadata/properties"/>
    <ds:schemaRef ds:uri="7aeaac16-d1c1-416a-a2d4-605faa18cce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2135</Words>
  <Application>Microsoft Office PowerPoint</Application>
  <PresentationFormat>Breitbild</PresentationFormat>
  <Paragraphs>210</Paragraphs>
  <Slides>11</Slides>
  <Notes>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Calibri Light</vt:lpstr>
      <vt:lpstr>Wingdings</vt:lpstr>
      <vt:lpstr>1_Custom Design</vt:lpstr>
      <vt:lpstr> “ Apprendre de l'échec : les avantages de l'intégration de l'évaluation d'impact à un stade précoce des programmes de santé</vt:lpstr>
      <vt:lpstr>Motivation </vt:lpstr>
      <vt:lpstr>Programme Indira Gandhi Matritva Sahyog Yojana (IGMSY)</vt:lpstr>
      <vt:lpstr>Évaluation ex post d‘impact</vt:lpstr>
      <vt:lpstr>Obstacles possibles</vt:lpstr>
      <vt:lpstr>Avantages d‘une évaluation antérieure</vt:lpstr>
      <vt:lpstr>Déroulement éventuel d‘une évaluation précoce</vt:lpstr>
      <vt:lpstr>PowerPoint-Präsentation</vt:lpstr>
      <vt:lpstr>Back-up</vt:lpstr>
      <vt:lpstr>Résultats</vt:lpstr>
      <vt:lpstr>Résumé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Bierman Campbell</dc:creator>
  <cp:lastModifiedBy>P. v. Haaren</cp:lastModifiedBy>
  <cp:revision>64</cp:revision>
  <dcterms:created xsi:type="dcterms:W3CDTF">2017-11-08T18:29:16Z</dcterms:created>
  <dcterms:modified xsi:type="dcterms:W3CDTF">2019-01-29T23:29:47Z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0x0101009C5F101D03C7524DA3B009A83DEF7DB7</vt:lpwstr>
  </property>
</Properties>
</file>