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2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0B89BC-E439-41FE-8AFC-9A872828F7EB}" v="1201" dt="2021-04-14T00:10:52.992"/>
    <p1510:client id="{112B495A-89B4-2B39-803C-065501A17BBE}" v="438" dt="2021-04-13T16:20:57.986"/>
    <p1510:client id="{9FC889B0-45D9-52CE-5888-E87645EB5DF9}" v="216" dt="2021-04-14T04:18:24.363"/>
    <p1510:client id="{A50C3096-1BE8-46CE-95EA-73C709C1D014}" v="639" dt="2021-04-14T03:52:55.493"/>
    <p1510:client id="{EBA332EA-00C7-4868-83B4-9B286342ED00}" v="4" dt="2021-04-14T13:25:44.7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Saurav" userId="2908fdcb-36ff-4924-a6aa-3abdc7e2eb15" providerId="ADAL" clId="{EBA332EA-00C7-4868-83B4-9B286342ED00}"/>
    <pc:docChg chg="modSld">
      <pc:chgData name="Abhishek Saurav" userId="2908fdcb-36ff-4924-a6aa-3abdc7e2eb15" providerId="ADAL" clId="{EBA332EA-00C7-4868-83B4-9B286342ED00}" dt="2021-04-14T13:48:47.738" v="98" actId="6549"/>
      <pc:docMkLst>
        <pc:docMk/>
      </pc:docMkLst>
      <pc:sldChg chg="modSp mod">
        <pc:chgData name="Abhishek Saurav" userId="2908fdcb-36ff-4924-a6aa-3abdc7e2eb15" providerId="ADAL" clId="{EBA332EA-00C7-4868-83B4-9B286342ED00}" dt="2021-04-14T13:26:04.128" v="67" actId="6549"/>
        <pc:sldMkLst>
          <pc:docMk/>
          <pc:sldMk cId="858756629" sldId="257"/>
        </pc:sldMkLst>
        <pc:spChg chg="mod">
          <ac:chgData name="Abhishek Saurav" userId="2908fdcb-36ff-4924-a6aa-3abdc7e2eb15" providerId="ADAL" clId="{EBA332EA-00C7-4868-83B4-9B286342ED00}" dt="2021-04-14T13:26:04.128" v="67" actId="6549"/>
          <ac:spMkLst>
            <pc:docMk/>
            <pc:sldMk cId="858756629" sldId="257"/>
            <ac:spMk id="8" creationId="{30C89969-B1DE-7640-B48B-68541B7169A7}"/>
          </ac:spMkLst>
        </pc:spChg>
        <pc:spChg chg="mod">
          <ac:chgData name="Abhishek Saurav" userId="2908fdcb-36ff-4924-a6aa-3abdc7e2eb15" providerId="ADAL" clId="{EBA332EA-00C7-4868-83B4-9B286342ED00}" dt="2021-04-14T13:25:55.407" v="66" actId="404"/>
          <ac:spMkLst>
            <pc:docMk/>
            <pc:sldMk cId="858756629" sldId="257"/>
            <ac:spMk id="15" creationId="{00000000-0000-0000-0000-000000000000}"/>
          </ac:spMkLst>
        </pc:spChg>
      </pc:sldChg>
      <pc:sldChg chg="modSp mod">
        <pc:chgData name="Abhishek Saurav" userId="2908fdcb-36ff-4924-a6aa-3abdc7e2eb15" providerId="ADAL" clId="{EBA332EA-00C7-4868-83B4-9B286342ED00}" dt="2021-04-14T13:48:47.738" v="98" actId="6549"/>
        <pc:sldMkLst>
          <pc:docMk/>
          <pc:sldMk cId="724059665" sldId="268"/>
        </pc:sldMkLst>
        <pc:spChg chg="mod">
          <ac:chgData name="Abhishek Saurav" userId="2908fdcb-36ff-4924-a6aa-3abdc7e2eb15" providerId="ADAL" clId="{EBA332EA-00C7-4868-83B4-9B286342ED00}" dt="2021-04-14T13:48:47.738" v="98" actId="6549"/>
          <ac:spMkLst>
            <pc:docMk/>
            <pc:sldMk cId="724059665" sldId="268"/>
            <ac:spMk id="9" creationId="{5191F3D9-9C79-4ABE-899D-33DC3B5EDD41}"/>
          </ac:spMkLst>
        </pc:spChg>
      </pc:sldChg>
      <pc:sldChg chg="modSp mod">
        <pc:chgData name="Abhishek Saurav" userId="2908fdcb-36ff-4924-a6aa-3abdc7e2eb15" providerId="ADAL" clId="{EBA332EA-00C7-4868-83B4-9B286342ED00}" dt="2021-04-14T13:36:54.844" v="97" actId="6549"/>
        <pc:sldMkLst>
          <pc:docMk/>
          <pc:sldMk cId="3787508409" sldId="269"/>
        </pc:sldMkLst>
        <pc:graphicFrameChg chg="modGraphic">
          <ac:chgData name="Abhishek Saurav" userId="2908fdcb-36ff-4924-a6aa-3abdc7e2eb15" providerId="ADAL" clId="{EBA332EA-00C7-4868-83B4-9B286342ED00}" dt="2021-04-14T13:36:54.844" v="97" actId="6549"/>
          <ac:graphicFrameMkLst>
            <pc:docMk/>
            <pc:sldMk cId="3787508409" sldId="269"/>
            <ac:graphicFrameMk id="5" creationId="{15969824-1738-440F-B575-5F0593C45019}"/>
          </ac:graphicFrameMkLst>
        </pc:graphicFrameChg>
      </pc:sldChg>
    </pc:docChg>
  </pc:docChgLst>
  <pc:docChgLst>
    <pc:chgData name="Brody Viney" userId="S::bviney@worldbank.org::86a85e6f-5abe-494f-b8e2-8db1d4e74607" providerId="AD" clId="Web-{9DDFF9EE-5AB6-46AE-B786-C3F59D4EFA3C}"/>
    <pc:docChg chg="addSld delSld modSld sldOrd addMainMaster">
      <pc:chgData name="Brody Viney" userId="S::bviney@worldbank.org::86a85e6f-5abe-494f-b8e2-8db1d4e74607" providerId="AD" clId="Web-{9DDFF9EE-5AB6-46AE-B786-C3F59D4EFA3C}" dt="2021-04-08T22:08:23.694" v="4373" actId="20577"/>
      <pc:docMkLst>
        <pc:docMk/>
      </pc:docMkLst>
      <pc:sldChg chg="delSp del">
        <pc:chgData name="Brody Viney" userId="S::bviney@worldbank.org::86a85e6f-5abe-494f-b8e2-8db1d4e74607" providerId="AD" clId="Web-{9DDFF9EE-5AB6-46AE-B786-C3F59D4EFA3C}" dt="2021-04-08T21:58:42.717" v="4163"/>
        <pc:sldMkLst>
          <pc:docMk/>
          <pc:sldMk cId="109857222" sldId="256"/>
        </pc:sldMkLst>
        <pc:spChg chg="del">
          <ac:chgData name="Brody Viney" userId="S::bviney@worldbank.org::86a85e6f-5abe-494f-b8e2-8db1d4e74607" providerId="AD" clId="Web-{9DDFF9EE-5AB6-46AE-B786-C3F59D4EFA3C}" dt="2021-04-08T19:16:55.644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Brody Viney" userId="S::bviney@worldbank.org::86a85e6f-5abe-494f-b8e2-8db1d4e74607" providerId="AD" clId="Web-{9DDFF9EE-5AB6-46AE-B786-C3F59D4EFA3C}" dt="2021-04-08T19:16:59.956" v="1"/>
          <ac:spMkLst>
            <pc:docMk/>
            <pc:sldMk cId="109857222" sldId="256"/>
            <ac:spMk id="3" creationId="{00000000-0000-0000-0000-000000000000}"/>
          </ac:spMkLst>
        </pc:spChg>
      </pc:sldChg>
      <pc:sldChg chg="modSp add ord">
        <pc:chgData name="Brody Viney" userId="S::bviney@worldbank.org::86a85e6f-5abe-494f-b8e2-8db1d4e74607" providerId="AD" clId="Web-{9DDFF9EE-5AB6-46AE-B786-C3F59D4EFA3C}" dt="2021-04-08T19:19:58.508" v="46" actId="1076"/>
        <pc:sldMkLst>
          <pc:docMk/>
          <pc:sldMk cId="858756629" sldId="257"/>
        </pc:sldMkLst>
        <pc:spChg chg="mod">
          <ac:chgData name="Brody Viney" userId="S::bviney@worldbank.org::86a85e6f-5abe-494f-b8e2-8db1d4e74607" providerId="AD" clId="Web-{9DDFF9EE-5AB6-46AE-B786-C3F59D4EFA3C}" dt="2021-04-08T19:19:58.508" v="46" actId="1076"/>
          <ac:spMkLst>
            <pc:docMk/>
            <pc:sldMk cId="858756629" sldId="257"/>
            <ac:spMk id="8" creationId="{30C89969-B1DE-7640-B48B-68541B7169A7}"/>
          </ac:spMkLst>
        </pc:spChg>
        <pc:spChg chg="mod">
          <ac:chgData name="Brody Viney" userId="S::bviney@worldbank.org::86a85e6f-5abe-494f-b8e2-8db1d4e74607" providerId="AD" clId="Web-{9DDFF9EE-5AB6-46AE-B786-C3F59D4EFA3C}" dt="2021-04-08T19:19:53.383" v="45" actId="20577"/>
          <ac:spMkLst>
            <pc:docMk/>
            <pc:sldMk cId="858756629" sldId="257"/>
            <ac:spMk id="15" creationId="{00000000-0000-0000-0000-000000000000}"/>
          </ac:spMkLst>
        </pc:spChg>
      </pc:sldChg>
      <pc:sldChg chg="modSp add ord">
        <pc:chgData name="Brody Viney" userId="S::bviney@worldbank.org::86a85e6f-5abe-494f-b8e2-8db1d4e74607" providerId="AD" clId="Web-{9DDFF9EE-5AB6-46AE-B786-C3F59D4EFA3C}" dt="2021-04-08T19:22:40.887" v="241"/>
        <pc:sldMkLst>
          <pc:docMk/>
          <pc:sldMk cId="2356678807" sldId="258"/>
        </pc:sldMkLst>
        <pc:graphicFrameChg chg="mod modGraphic">
          <ac:chgData name="Brody Viney" userId="S::bviney@worldbank.org::86a85e6f-5abe-494f-b8e2-8db1d4e74607" providerId="AD" clId="Web-{9DDFF9EE-5AB6-46AE-B786-C3F59D4EFA3C}" dt="2021-04-08T19:22:40.887" v="241"/>
          <ac:graphicFrameMkLst>
            <pc:docMk/>
            <pc:sldMk cId="2356678807" sldId="258"/>
            <ac:graphicFrameMk id="5" creationId="{15969824-1738-440F-B575-5F0593C45019}"/>
          </ac:graphicFrameMkLst>
        </pc:graphicFrameChg>
      </pc:sldChg>
      <pc:sldChg chg="add del ord">
        <pc:chgData name="Brody Viney" userId="S::bviney@worldbank.org::86a85e6f-5abe-494f-b8e2-8db1d4e74607" providerId="AD" clId="Web-{9DDFF9EE-5AB6-46AE-B786-C3F59D4EFA3C}" dt="2021-04-08T19:20:14.743" v="49"/>
        <pc:sldMkLst>
          <pc:docMk/>
          <pc:sldMk cId="4164435062" sldId="258"/>
        </pc:sldMkLst>
      </pc:sldChg>
      <pc:sldChg chg="addSp delSp modSp add ord">
        <pc:chgData name="Brody Viney" userId="S::bviney@worldbank.org::86a85e6f-5abe-494f-b8e2-8db1d4e74607" providerId="AD" clId="Web-{9DDFF9EE-5AB6-46AE-B786-C3F59D4EFA3C}" dt="2021-04-08T22:03:16.103" v="4280" actId="20577"/>
        <pc:sldMkLst>
          <pc:docMk/>
          <pc:sldMk cId="504322714" sldId="259"/>
        </pc:sldMkLst>
        <pc:spChg chg="add mod">
          <ac:chgData name="Brody Viney" userId="S::bviney@worldbank.org::86a85e6f-5abe-494f-b8e2-8db1d4e74607" providerId="AD" clId="Web-{9DDFF9EE-5AB6-46AE-B786-C3F59D4EFA3C}" dt="2021-04-08T22:03:16.103" v="4280" actId="20577"/>
          <ac:spMkLst>
            <pc:docMk/>
            <pc:sldMk cId="504322714" sldId="259"/>
            <ac:spMk id="8" creationId="{BD059C9A-9444-41BD-9B0A-C6FFB7053F12}"/>
          </ac:spMkLst>
        </pc:spChg>
        <pc:spChg chg="mod">
          <ac:chgData name="Brody Viney" userId="S::bviney@worldbank.org::86a85e6f-5abe-494f-b8e2-8db1d4e74607" providerId="AD" clId="Web-{9DDFF9EE-5AB6-46AE-B786-C3F59D4EFA3C}" dt="2021-04-08T19:28:10.739" v="294" actId="14100"/>
          <ac:spMkLst>
            <pc:docMk/>
            <pc:sldMk cId="504322714" sldId="259"/>
            <ac:spMk id="14" creationId="{00000000-0000-0000-0000-000000000000}"/>
          </ac:spMkLst>
        </pc:spChg>
        <pc:spChg chg="mod">
          <ac:chgData name="Brody Viney" userId="S::bviney@worldbank.org::86a85e6f-5abe-494f-b8e2-8db1d4e74607" providerId="AD" clId="Web-{9DDFF9EE-5AB6-46AE-B786-C3F59D4EFA3C}" dt="2021-04-08T19:23:52.529" v="252" actId="20577"/>
          <ac:spMkLst>
            <pc:docMk/>
            <pc:sldMk cId="504322714" sldId="259"/>
            <ac:spMk id="15" creationId="{00000000-0000-0000-0000-000000000000}"/>
          </ac:spMkLst>
        </pc:spChg>
        <pc:graphicFrameChg chg="del">
          <ac:chgData name="Brody Viney" userId="S::bviney@worldbank.org::86a85e6f-5abe-494f-b8e2-8db1d4e74607" providerId="AD" clId="Web-{9DDFF9EE-5AB6-46AE-B786-C3F59D4EFA3C}" dt="2021-04-08T19:22:52.653" v="244"/>
          <ac:graphicFrameMkLst>
            <pc:docMk/>
            <pc:sldMk cId="504322714" sldId="259"/>
            <ac:graphicFrameMk id="5" creationId="{15969824-1738-440F-B575-5F0593C45019}"/>
          </ac:graphicFrameMkLst>
        </pc:graphicFrameChg>
        <pc:picChg chg="add mod ord">
          <ac:chgData name="Brody Viney" userId="S::bviney@worldbank.org::86a85e6f-5abe-494f-b8e2-8db1d4e74607" providerId="AD" clId="Web-{9DDFF9EE-5AB6-46AE-B786-C3F59D4EFA3C}" dt="2021-04-08T19:45:17.829" v="726" actId="1076"/>
          <ac:picMkLst>
            <pc:docMk/>
            <pc:sldMk cId="504322714" sldId="259"/>
            <ac:picMk id="2" creationId="{A5A0E4AE-8AA4-4645-BF41-FCD4BE6E180C}"/>
          </ac:picMkLst>
        </pc:picChg>
        <pc:picChg chg="add mod">
          <ac:chgData name="Brody Viney" userId="S::bviney@worldbank.org::86a85e6f-5abe-494f-b8e2-8db1d4e74607" providerId="AD" clId="Web-{9DDFF9EE-5AB6-46AE-B786-C3F59D4EFA3C}" dt="2021-04-08T19:45:17.766" v="723" actId="1076"/>
          <ac:picMkLst>
            <pc:docMk/>
            <pc:sldMk cId="504322714" sldId="259"/>
            <ac:picMk id="3" creationId="{10A23E76-EC17-4638-A727-D61EF488E50E}"/>
          </ac:picMkLst>
        </pc:picChg>
        <pc:picChg chg="add mod">
          <ac:chgData name="Brody Viney" userId="S::bviney@worldbank.org::86a85e6f-5abe-494f-b8e2-8db1d4e74607" providerId="AD" clId="Web-{9DDFF9EE-5AB6-46AE-B786-C3F59D4EFA3C}" dt="2021-04-08T19:45:17.797" v="724" actId="1076"/>
          <ac:picMkLst>
            <pc:docMk/>
            <pc:sldMk cId="504322714" sldId="259"/>
            <ac:picMk id="6" creationId="{3BC92598-4ECB-46C6-8DC5-863A06308909}"/>
          </ac:picMkLst>
        </pc:picChg>
        <pc:picChg chg="add mod">
          <ac:chgData name="Brody Viney" userId="S::bviney@worldbank.org::86a85e6f-5abe-494f-b8e2-8db1d4e74607" providerId="AD" clId="Web-{9DDFF9EE-5AB6-46AE-B786-C3F59D4EFA3C}" dt="2021-04-08T19:45:17.813" v="725" actId="1076"/>
          <ac:picMkLst>
            <pc:docMk/>
            <pc:sldMk cId="504322714" sldId="259"/>
            <ac:picMk id="7" creationId="{E6329D13-3BEE-46D4-B1F7-944D7CBE3410}"/>
          </ac:picMkLst>
        </pc:picChg>
      </pc:sldChg>
      <pc:sldChg chg="addSp delSp modSp add">
        <pc:chgData name="Brody Viney" userId="S::bviney@worldbank.org::86a85e6f-5abe-494f-b8e2-8db1d4e74607" providerId="AD" clId="Web-{9DDFF9EE-5AB6-46AE-B786-C3F59D4EFA3C}" dt="2021-04-08T22:04:51.357" v="4328" actId="20577"/>
        <pc:sldMkLst>
          <pc:docMk/>
          <pc:sldMk cId="1122576119" sldId="260"/>
        </pc:sldMkLst>
        <pc:spChg chg="add del mod">
          <ac:chgData name="Brody Viney" userId="S::bviney@worldbank.org::86a85e6f-5abe-494f-b8e2-8db1d4e74607" providerId="AD" clId="Web-{9DDFF9EE-5AB6-46AE-B786-C3F59D4EFA3C}" dt="2021-04-08T19:39:42.414" v="360"/>
          <ac:spMkLst>
            <pc:docMk/>
            <pc:sldMk cId="1122576119" sldId="260"/>
            <ac:spMk id="5" creationId="{44D03F62-6565-480C-BC1A-4B12D4DD435C}"/>
          </ac:spMkLst>
        </pc:spChg>
        <pc:spChg chg="add mod">
          <ac:chgData name="Brody Viney" userId="S::bviney@worldbank.org::86a85e6f-5abe-494f-b8e2-8db1d4e74607" providerId="AD" clId="Web-{9DDFF9EE-5AB6-46AE-B786-C3F59D4EFA3C}" dt="2021-04-08T22:04:51.357" v="4328" actId="20577"/>
          <ac:spMkLst>
            <pc:docMk/>
            <pc:sldMk cId="1122576119" sldId="260"/>
            <ac:spMk id="9" creationId="{5191F3D9-9C79-4ABE-899D-33DC3B5EDD41}"/>
          </ac:spMkLst>
        </pc:spChg>
        <pc:spChg chg="add del">
          <ac:chgData name="Brody Viney" userId="S::bviney@worldbank.org::86a85e6f-5abe-494f-b8e2-8db1d4e74607" providerId="AD" clId="Web-{9DDFF9EE-5AB6-46AE-B786-C3F59D4EFA3C}" dt="2021-04-08T19:45:36.798" v="731"/>
          <ac:spMkLst>
            <pc:docMk/>
            <pc:sldMk cId="1122576119" sldId="260"/>
            <ac:spMk id="10" creationId="{43111191-60A2-4465-8C76-A0B9C29EE681}"/>
          </ac:spMkLst>
        </pc:spChg>
        <pc:spChg chg="add del">
          <ac:chgData name="Brody Viney" userId="S::bviney@worldbank.org::86a85e6f-5abe-494f-b8e2-8db1d4e74607" providerId="AD" clId="Web-{9DDFF9EE-5AB6-46AE-B786-C3F59D4EFA3C}" dt="2021-04-08T19:48:55.100" v="895"/>
          <ac:spMkLst>
            <pc:docMk/>
            <pc:sldMk cId="1122576119" sldId="260"/>
            <ac:spMk id="11" creationId="{6FA005E8-D1B5-4962-AA27-F42C1BC9CAFC}"/>
          </ac:spMkLst>
        </pc:spChg>
        <pc:spChg chg="mod">
          <ac:chgData name="Brody Viney" userId="S::bviney@worldbank.org::86a85e6f-5abe-494f-b8e2-8db1d4e74607" providerId="AD" clId="Web-{9DDFF9EE-5AB6-46AE-B786-C3F59D4EFA3C}" dt="2021-04-08T19:39:24.616" v="354" actId="20577"/>
          <ac:spMkLst>
            <pc:docMk/>
            <pc:sldMk cId="1122576119" sldId="260"/>
            <ac:spMk id="15" creationId="{00000000-0000-0000-0000-000000000000}"/>
          </ac:spMkLst>
        </pc:spChg>
        <pc:spChg chg="add mod">
          <ac:chgData name="Brody Viney" userId="S::bviney@worldbank.org::86a85e6f-5abe-494f-b8e2-8db1d4e74607" providerId="AD" clId="Web-{9DDFF9EE-5AB6-46AE-B786-C3F59D4EFA3C}" dt="2021-04-08T21:30:31.524" v="3032" actId="1076"/>
          <ac:spMkLst>
            <pc:docMk/>
            <pc:sldMk cId="1122576119" sldId="260"/>
            <ac:spMk id="19" creationId="{9FEFCA53-583C-4D57-B04B-A0025DF44E7A}"/>
          </ac:spMkLst>
        </pc:spChg>
        <pc:picChg chg="del">
          <ac:chgData name="Brody Viney" userId="S::bviney@worldbank.org::86a85e6f-5abe-494f-b8e2-8db1d4e74607" providerId="AD" clId="Web-{9DDFF9EE-5AB6-46AE-B786-C3F59D4EFA3C}" dt="2021-04-08T19:39:18.116" v="352"/>
          <ac:picMkLst>
            <pc:docMk/>
            <pc:sldMk cId="1122576119" sldId="260"/>
            <ac:picMk id="2" creationId="{A5A0E4AE-8AA4-4645-BF41-FCD4BE6E180C}"/>
          </ac:picMkLst>
        </pc:picChg>
        <pc:picChg chg="del">
          <ac:chgData name="Brody Viney" userId="S::bviney@worldbank.org::86a85e6f-5abe-494f-b8e2-8db1d4e74607" providerId="AD" clId="Web-{9DDFF9EE-5AB6-46AE-B786-C3F59D4EFA3C}" dt="2021-04-08T19:39:16.913" v="351"/>
          <ac:picMkLst>
            <pc:docMk/>
            <pc:sldMk cId="1122576119" sldId="260"/>
            <ac:picMk id="3" creationId="{10A23E76-EC17-4638-A727-D61EF488E50E}"/>
          </ac:picMkLst>
        </pc:picChg>
        <pc:picChg chg="del">
          <ac:chgData name="Brody Viney" userId="S::bviney@worldbank.org::86a85e6f-5abe-494f-b8e2-8db1d4e74607" providerId="AD" clId="Web-{9DDFF9EE-5AB6-46AE-B786-C3F59D4EFA3C}" dt="2021-04-08T19:39:16.085" v="350"/>
          <ac:picMkLst>
            <pc:docMk/>
            <pc:sldMk cId="1122576119" sldId="260"/>
            <ac:picMk id="6" creationId="{3BC92598-4ECB-46C6-8DC5-863A06308909}"/>
          </ac:picMkLst>
        </pc:picChg>
        <pc:picChg chg="del">
          <ac:chgData name="Brody Viney" userId="S::bviney@worldbank.org::86a85e6f-5abe-494f-b8e2-8db1d4e74607" providerId="AD" clId="Web-{9DDFF9EE-5AB6-46AE-B786-C3F59D4EFA3C}" dt="2021-04-08T19:39:19.132" v="353"/>
          <ac:picMkLst>
            <pc:docMk/>
            <pc:sldMk cId="1122576119" sldId="260"/>
            <ac:picMk id="7" creationId="{E6329D13-3BEE-46D4-B1F7-944D7CBE3410}"/>
          </ac:picMkLst>
        </pc:picChg>
        <pc:picChg chg="add mod">
          <ac:chgData name="Brody Viney" userId="S::bviney@worldbank.org::86a85e6f-5abe-494f-b8e2-8db1d4e74607" providerId="AD" clId="Web-{9DDFF9EE-5AB6-46AE-B786-C3F59D4EFA3C}" dt="2021-04-08T19:49:48.258" v="918" actId="1076"/>
          <ac:picMkLst>
            <pc:docMk/>
            <pc:sldMk cId="1122576119" sldId="260"/>
            <ac:picMk id="8" creationId="{222B8061-F844-4630-B339-40672AF07ECE}"/>
          </ac:picMkLst>
        </pc:picChg>
      </pc:sldChg>
      <pc:sldChg chg="delSp modSp add del">
        <pc:chgData name="Brody Viney" userId="S::bviney@worldbank.org::86a85e6f-5abe-494f-b8e2-8db1d4e74607" providerId="AD" clId="Web-{9DDFF9EE-5AB6-46AE-B786-C3F59D4EFA3C}" dt="2021-04-08T20:00:56.463" v="1173"/>
        <pc:sldMkLst>
          <pc:docMk/>
          <pc:sldMk cId="1001950920" sldId="261"/>
        </pc:sldMkLst>
        <pc:spChg chg="mod">
          <ac:chgData name="Brody Viney" userId="S::bviney@worldbank.org::86a85e6f-5abe-494f-b8e2-8db1d4e74607" providerId="AD" clId="Web-{9DDFF9EE-5AB6-46AE-B786-C3F59D4EFA3C}" dt="2021-04-08T19:55:19.266" v="1169" actId="20577"/>
          <ac:spMkLst>
            <pc:docMk/>
            <pc:sldMk cId="1001950920" sldId="261"/>
            <ac:spMk id="15" creationId="{00000000-0000-0000-0000-000000000000}"/>
          </ac:spMkLst>
        </pc:spChg>
        <pc:picChg chg="del">
          <ac:chgData name="Brody Viney" userId="S::bviney@worldbank.org::86a85e6f-5abe-494f-b8e2-8db1d4e74607" providerId="AD" clId="Web-{9DDFF9EE-5AB6-46AE-B786-C3F59D4EFA3C}" dt="2021-04-08T20:00:49.947" v="1170"/>
          <ac:picMkLst>
            <pc:docMk/>
            <pc:sldMk cId="1001950920" sldId="261"/>
            <ac:picMk id="8" creationId="{222B8061-F844-4630-B339-40672AF07ECE}"/>
          </ac:picMkLst>
        </pc:picChg>
      </pc:sldChg>
      <pc:sldChg chg="addSp delSp modSp add del">
        <pc:chgData name="Brody Viney" userId="S::bviney@worldbank.org::86a85e6f-5abe-494f-b8e2-8db1d4e74607" providerId="AD" clId="Web-{9DDFF9EE-5AB6-46AE-B786-C3F59D4EFA3C}" dt="2021-04-08T19:39:43.914" v="361"/>
        <pc:sldMkLst>
          <pc:docMk/>
          <pc:sldMk cId="3287871163" sldId="261"/>
        </pc:sldMkLst>
        <pc:picChg chg="add del mod">
          <ac:chgData name="Brody Viney" userId="S::bviney@worldbank.org::86a85e6f-5abe-494f-b8e2-8db1d4e74607" providerId="AD" clId="Web-{9DDFF9EE-5AB6-46AE-B786-C3F59D4EFA3C}" dt="2021-04-08T19:39:35.617" v="357"/>
          <ac:picMkLst>
            <pc:docMk/>
            <pc:sldMk cId="3287871163" sldId="261"/>
            <ac:picMk id="5" creationId="{F2815742-F264-40DD-B5A7-805CAD9B651C}"/>
          </ac:picMkLst>
        </pc:picChg>
      </pc:sldChg>
      <pc:sldChg chg="addSp delSp modSp add">
        <pc:chgData name="Brody Viney" userId="S::bviney@worldbank.org::86a85e6f-5abe-494f-b8e2-8db1d4e74607" providerId="AD" clId="Web-{9DDFF9EE-5AB6-46AE-B786-C3F59D4EFA3C}" dt="2021-04-08T22:05:36.406" v="4334" actId="20577"/>
        <pc:sldMkLst>
          <pc:docMk/>
          <pc:sldMk cId="1745332953" sldId="262"/>
        </pc:sldMkLst>
        <pc:spChg chg="mod">
          <ac:chgData name="Brody Viney" userId="S::bviney@worldbank.org::86a85e6f-5abe-494f-b8e2-8db1d4e74607" providerId="AD" clId="Web-{9DDFF9EE-5AB6-46AE-B786-C3F59D4EFA3C}" dt="2021-04-08T22:05:36.406" v="4334" actId="20577"/>
          <ac:spMkLst>
            <pc:docMk/>
            <pc:sldMk cId="1745332953" sldId="262"/>
            <ac:spMk id="9" creationId="{5191F3D9-9C79-4ABE-899D-33DC3B5EDD41}"/>
          </ac:spMkLst>
        </pc:spChg>
        <pc:spChg chg="mod">
          <ac:chgData name="Brody Viney" userId="S::bviney@worldbank.org::86a85e6f-5abe-494f-b8e2-8db1d4e74607" providerId="AD" clId="Web-{9DDFF9EE-5AB6-46AE-B786-C3F59D4EFA3C}" dt="2021-04-08T20:05:39.892" v="1244" actId="20577"/>
          <ac:spMkLst>
            <pc:docMk/>
            <pc:sldMk cId="1745332953" sldId="262"/>
            <ac:spMk id="15" creationId="{00000000-0000-0000-0000-000000000000}"/>
          </ac:spMkLst>
        </pc:spChg>
        <pc:spChg chg="mod">
          <ac:chgData name="Brody Viney" userId="S::bviney@worldbank.org::86a85e6f-5abe-494f-b8e2-8db1d4e74607" providerId="AD" clId="Web-{9DDFF9EE-5AB6-46AE-B786-C3F59D4EFA3C}" dt="2021-04-08T21:30:48.571" v="3039" actId="1076"/>
          <ac:spMkLst>
            <pc:docMk/>
            <pc:sldMk cId="1745332953" sldId="262"/>
            <ac:spMk id="19" creationId="{9FEFCA53-583C-4D57-B04B-A0025DF44E7A}"/>
          </ac:spMkLst>
        </pc:spChg>
        <pc:picChg chg="add mod">
          <ac:chgData name="Brody Viney" userId="S::bviney@worldbank.org::86a85e6f-5abe-494f-b8e2-8db1d4e74607" providerId="AD" clId="Web-{9DDFF9EE-5AB6-46AE-B786-C3F59D4EFA3C}" dt="2021-04-08T20:02:08.293" v="1218" actId="1076"/>
          <ac:picMkLst>
            <pc:docMk/>
            <pc:sldMk cId="1745332953" sldId="262"/>
            <ac:picMk id="2" creationId="{623FD772-D0DA-45EC-99B1-36B7133E826C}"/>
          </ac:picMkLst>
        </pc:picChg>
        <pc:picChg chg="del">
          <ac:chgData name="Brody Viney" userId="S::bviney@worldbank.org::86a85e6f-5abe-494f-b8e2-8db1d4e74607" providerId="AD" clId="Web-{9DDFF9EE-5AB6-46AE-B786-C3F59D4EFA3C}" dt="2021-04-08T20:00:58.853" v="1174"/>
          <ac:picMkLst>
            <pc:docMk/>
            <pc:sldMk cId="1745332953" sldId="262"/>
            <ac:picMk id="8" creationId="{222B8061-F844-4630-B339-40672AF07ECE}"/>
          </ac:picMkLst>
        </pc:picChg>
      </pc:sldChg>
      <pc:sldChg chg="addSp delSp modSp add del ord">
        <pc:chgData name="Brody Viney" userId="S::bviney@worldbank.org::86a85e6f-5abe-494f-b8e2-8db1d4e74607" providerId="AD" clId="Web-{9DDFF9EE-5AB6-46AE-B786-C3F59D4EFA3C}" dt="2021-04-08T20:13:18.576" v="1539"/>
        <pc:sldMkLst>
          <pc:docMk/>
          <pc:sldMk cId="2578158682" sldId="263"/>
        </pc:sldMkLst>
        <pc:spChg chg="add del mod">
          <ac:chgData name="Brody Viney" userId="S::bviney@worldbank.org::86a85e6f-5abe-494f-b8e2-8db1d4e74607" providerId="AD" clId="Web-{9DDFF9EE-5AB6-46AE-B786-C3F59D4EFA3C}" dt="2021-04-08T20:13:05.357" v="1536"/>
          <ac:spMkLst>
            <pc:docMk/>
            <pc:sldMk cId="2578158682" sldId="263"/>
            <ac:spMk id="2" creationId="{6386CF50-6BCD-4376-88D6-BB497BA2F70E}"/>
          </ac:spMkLst>
        </pc:spChg>
        <pc:picChg chg="del">
          <ac:chgData name="Brody Viney" userId="S::bviney@worldbank.org::86a85e6f-5abe-494f-b8e2-8db1d4e74607" providerId="AD" clId="Web-{9DDFF9EE-5AB6-46AE-B786-C3F59D4EFA3C}" dt="2021-04-08T20:09:16.726" v="1528"/>
          <ac:picMkLst>
            <pc:docMk/>
            <pc:sldMk cId="2578158682" sldId="263"/>
            <ac:picMk id="8" creationId="{222B8061-F844-4630-B339-40672AF07ECE}"/>
          </ac:picMkLst>
        </pc:picChg>
      </pc:sldChg>
      <pc:sldChg chg="addSp delSp modSp add">
        <pc:chgData name="Brody Viney" userId="S::bviney@worldbank.org::86a85e6f-5abe-494f-b8e2-8db1d4e74607" providerId="AD" clId="Web-{9DDFF9EE-5AB6-46AE-B786-C3F59D4EFA3C}" dt="2021-04-08T22:05:46.359" v="4335" actId="20577"/>
        <pc:sldMkLst>
          <pc:docMk/>
          <pc:sldMk cId="3946576559" sldId="264"/>
        </pc:sldMkLst>
        <pc:spChg chg="mod">
          <ac:chgData name="Brody Viney" userId="S::bviney@worldbank.org::86a85e6f-5abe-494f-b8e2-8db1d4e74607" providerId="AD" clId="Web-{9DDFF9EE-5AB6-46AE-B786-C3F59D4EFA3C}" dt="2021-04-08T22:05:46.359" v="4335" actId="20577"/>
          <ac:spMkLst>
            <pc:docMk/>
            <pc:sldMk cId="3946576559" sldId="264"/>
            <ac:spMk id="9" creationId="{5191F3D9-9C79-4ABE-899D-33DC3B5EDD41}"/>
          </ac:spMkLst>
        </pc:spChg>
        <pc:spChg chg="mod">
          <ac:chgData name="Brody Viney" userId="S::bviney@worldbank.org::86a85e6f-5abe-494f-b8e2-8db1d4e74607" providerId="AD" clId="Web-{9DDFF9EE-5AB6-46AE-B786-C3F59D4EFA3C}" dt="2021-04-08T20:51:53.168" v="2689" actId="20577"/>
          <ac:spMkLst>
            <pc:docMk/>
            <pc:sldMk cId="3946576559" sldId="264"/>
            <ac:spMk id="15" creationId="{00000000-0000-0000-0000-000000000000}"/>
          </ac:spMkLst>
        </pc:spChg>
        <pc:spChg chg="add del">
          <ac:chgData name="Brody Viney" userId="S::bviney@worldbank.org::86a85e6f-5abe-494f-b8e2-8db1d4e74607" providerId="AD" clId="Web-{9DDFF9EE-5AB6-46AE-B786-C3F59D4EFA3C}" dt="2021-04-08T20:22:34.012" v="1691"/>
          <ac:spMkLst>
            <pc:docMk/>
            <pc:sldMk cId="3946576559" sldId="264"/>
            <ac:spMk id="16" creationId="{714A268D-6664-4DDD-9CF7-50CD6B79FD64}"/>
          </ac:spMkLst>
        </pc:spChg>
        <pc:spChg chg="add mod">
          <ac:chgData name="Brody Viney" userId="S::bviney@worldbank.org::86a85e6f-5abe-494f-b8e2-8db1d4e74607" providerId="AD" clId="Web-{9DDFF9EE-5AB6-46AE-B786-C3F59D4EFA3C}" dt="2021-04-08T21:31:35.698" v="3050" actId="1076"/>
          <ac:spMkLst>
            <pc:docMk/>
            <pc:sldMk cId="3946576559" sldId="264"/>
            <ac:spMk id="17" creationId="{004D7B00-B806-4760-8D76-72ADF2C5637B}"/>
          </ac:spMkLst>
        </pc:spChg>
        <pc:spChg chg="mod">
          <ac:chgData name="Brody Viney" userId="S::bviney@worldbank.org::86a85e6f-5abe-494f-b8e2-8db1d4e74607" providerId="AD" clId="Web-{9DDFF9EE-5AB6-46AE-B786-C3F59D4EFA3C}" dt="2021-04-08T21:31:24.448" v="3048" actId="20577"/>
          <ac:spMkLst>
            <pc:docMk/>
            <pc:sldMk cId="3946576559" sldId="264"/>
            <ac:spMk id="19" creationId="{9FEFCA53-583C-4D57-B04B-A0025DF44E7A}"/>
          </ac:spMkLst>
        </pc:spChg>
        <pc:picChg chg="add del mod">
          <ac:chgData name="Brody Viney" userId="S::bviney@worldbank.org::86a85e6f-5abe-494f-b8e2-8db1d4e74607" providerId="AD" clId="Web-{9DDFF9EE-5AB6-46AE-B786-C3F59D4EFA3C}" dt="2021-04-08T21:31:07.307" v="3044" actId="1076"/>
          <ac:picMkLst>
            <pc:docMk/>
            <pc:sldMk cId="3946576559" sldId="264"/>
            <ac:picMk id="2" creationId="{5FF5AFEB-4A5D-4098-8CD1-EF33520F9144}"/>
          </ac:picMkLst>
        </pc:picChg>
        <pc:picChg chg="add del mod">
          <ac:chgData name="Brody Viney" userId="S::bviney@worldbank.org::86a85e6f-5abe-494f-b8e2-8db1d4e74607" providerId="AD" clId="Web-{9DDFF9EE-5AB6-46AE-B786-C3F59D4EFA3C}" dt="2021-04-08T20:18:54.756" v="1626"/>
          <ac:picMkLst>
            <pc:docMk/>
            <pc:sldMk cId="3946576559" sldId="264"/>
            <ac:picMk id="3" creationId="{E0036572-81D6-4B1C-A95D-0184C90479DD}"/>
          </ac:picMkLst>
        </pc:picChg>
        <pc:picChg chg="add mod">
          <ac:chgData name="Brody Viney" userId="S::bviney@worldbank.org::86a85e6f-5abe-494f-b8e2-8db1d4e74607" providerId="AD" clId="Web-{9DDFF9EE-5AB6-46AE-B786-C3F59D4EFA3C}" dt="2021-04-08T20:20:34.806" v="1634" actId="1076"/>
          <ac:picMkLst>
            <pc:docMk/>
            <pc:sldMk cId="3946576559" sldId="264"/>
            <ac:picMk id="5" creationId="{D69F50A9-B02A-46F6-85A7-F59A4AF47FC3}"/>
          </ac:picMkLst>
        </pc:picChg>
        <pc:picChg chg="del">
          <ac:chgData name="Brody Viney" userId="S::bviney@worldbank.org::86a85e6f-5abe-494f-b8e2-8db1d4e74607" providerId="AD" clId="Web-{9DDFF9EE-5AB6-46AE-B786-C3F59D4EFA3C}" dt="2021-04-08T20:13:17.138" v="1538"/>
          <ac:picMkLst>
            <pc:docMk/>
            <pc:sldMk cId="3946576559" sldId="264"/>
            <ac:picMk id="8" creationId="{222B8061-F844-4630-B339-40672AF07ECE}"/>
          </ac:picMkLst>
        </pc:picChg>
      </pc:sldChg>
      <pc:sldChg chg="addSp delSp modSp add">
        <pc:chgData name="Brody Viney" userId="S::bviney@worldbank.org::86a85e6f-5abe-494f-b8e2-8db1d4e74607" providerId="AD" clId="Web-{9DDFF9EE-5AB6-46AE-B786-C3F59D4EFA3C}" dt="2021-04-08T22:06:43.533" v="4363" actId="20577"/>
        <pc:sldMkLst>
          <pc:docMk/>
          <pc:sldMk cId="926067740" sldId="265"/>
        </pc:sldMkLst>
        <pc:spChg chg="mod">
          <ac:chgData name="Brody Viney" userId="S::bviney@worldbank.org::86a85e6f-5abe-494f-b8e2-8db1d4e74607" providerId="AD" clId="Web-{9DDFF9EE-5AB6-46AE-B786-C3F59D4EFA3C}" dt="2021-04-08T22:06:43.533" v="4363" actId="20577"/>
          <ac:spMkLst>
            <pc:docMk/>
            <pc:sldMk cId="926067740" sldId="265"/>
            <ac:spMk id="9" creationId="{5191F3D9-9C79-4ABE-899D-33DC3B5EDD41}"/>
          </ac:spMkLst>
        </pc:spChg>
        <pc:spChg chg="add mod">
          <ac:chgData name="Brody Viney" userId="S::bviney@worldbank.org::86a85e6f-5abe-494f-b8e2-8db1d4e74607" providerId="AD" clId="Web-{9DDFF9EE-5AB6-46AE-B786-C3F59D4EFA3C}" dt="2021-04-08T20:41:34.229" v="2298" actId="1076"/>
          <ac:spMkLst>
            <pc:docMk/>
            <pc:sldMk cId="926067740" sldId="265"/>
            <ac:spMk id="10" creationId="{12C65970-E54B-4B17-B837-F2241302EE27}"/>
          </ac:spMkLst>
        </pc:spChg>
        <pc:spChg chg="mod">
          <ac:chgData name="Brody Viney" userId="S::bviney@worldbank.org::86a85e6f-5abe-494f-b8e2-8db1d4e74607" providerId="AD" clId="Web-{9DDFF9EE-5AB6-46AE-B786-C3F59D4EFA3C}" dt="2021-04-08T20:47:14.473" v="2443" actId="20577"/>
          <ac:spMkLst>
            <pc:docMk/>
            <pc:sldMk cId="926067740" sldId="265"/>
            <ac:spMk id="15" creationId="{00000000-0000-0000-0000-000000000000}"/>
          </ac:spMkLst>
        </pc:spChg>
        <pc:spChg chg="add mod">
          <ac:chgData name="Brody Viney" userId="S::bviney@worldbank.org::86a85e6f-5abe-494f-b8e2-8db1d4e74607" providerId="AD" clId="Web-{9DDFF9EE-5AB6-46AE-B786-C3F59D4EFA3C}" dt="2021-04-08T21:31:53.027" v="3052"/>
          <ac:spMkLst>
            <pc:docMk/>
            <pc:sldMk cId="926067740" sldId="265"/>
            <ac:spMk id="16" creationId="{0CA71462-4F83-4E7A-96CF-0CD91F71B6C7}"/>
          </ac:spMkLst>
        </pc:spChg>
        <pc:spChg chg="del">
          <ac:chgData name="Brody Viney" userId="S::bviney@worldbank.org::86a85e6f-5abe-494f-b8e2-8db1d4e74607" providerId="AD" clId="Web-{9DDFF9EE-5AB6-46AE-B786-C3F59D4EFA3C}" dt="2021-04-08T20:35:34.501" v="2166"/>
          <ac:spMkLst>
            <pc:docMk/>
            <pc:sldMk cId="926067740" sldId="265"/>
            <ac:spMk id="17" creationId="{004D7B00-B806-4760-8D76-72ADF2C5637B}"/>
          </ac:spMkLst>
        </pc:spChg>
        <pc:spChg chg="add mod">
          <ac:chgData name="Brody Viney" userId="S::bviney@worldbank.org::86a85e6f-5abe-494f-b8e2-8db1d4e74607" providerId="AD" clId="Web-{9DDFF9EE-5AB6-46AE-B786-C3F59D4EFA3C}" dt="2021-04-08T21:32:04.403" v="3053"/>
          <ac:spMkLst>
            <pc:docMk/>
            <pc:sldMk cId="926067740" sldId="265"/>
            <ac:spMk id="18" creationId="{D1FCA4FA-A438-44C1-85AA-17BE10409C7A}"/>
          </ac:spMkLst>
        </pc:spChg>
        <pc:spChg chg="mod">
          <ac:chgData name="Brody Viney" userId="S::bviney@worldbank.org::86a85e6f-5abe-494f-b8e2-8db1d4e74607" providerId="AD" clId="Web-{9DDFF9EE-5AB6-46AE-B786-C3F59D4EFA3C}" dt="2021-04-08T21:31:47.324" v="3051"/>
          <ac:spMkLst>
            <pc:docMk/>
            <pc:sldMk cId="926067740" sldId="265"/>
            <ac:spMk id="19" creationId="{9FEFCA53-583C-4D57-B04B-A0025DF44E7A}"/>
          </ac:spMkLst>
        </pc:spChg>
        <pc:spChg chg="add del">
          <ac:chgData name="Brody Viney" userId="S::bviney@worldbank.org::86a85e6f-5abe-494f-b8e2-8db1d4e74607" providerId="AD" clId="Web-{9DDFF9EE-5AB6-46AE-B786-C3F59D4EFA3C}" dt="2021-04-08T20:40:35.197" v="2280"/>
          <ac:spMkLst>
            <pc:docMk/>
            <pc:sldMk cId="926067740" sldId="265"/>
            <ac:spMk id="20" creationId="{53C3434A-3B4B-4560-9E9F-DC20810B2BF4}"/>
          </ac:spMkLst>
        </pc:spChg>
        <pc:spChg chg="add mod">
          <ac:chgData name="Brody Viney" userId="S::bviney@worldbank.org::86a85e6f-5abe-494f-b8e2-8db1d4e74607" providerId="AD" clId="Web-{9DDFF9EE-5AB6-46AE-B786-C3F59D4EFA3C}" dt="2021-04-08T21:32:11.340" v="3054"/>
          <ac:spMkLst>
            <pc:docMk/>
            <pc:sldMk cId="926067740" sldId="265"/>
            <ac:spMk id="21" creationId="{DDF9B460-7921-4C49-B876-8746E74D65CC}"/>
          </ac:spMkLst>
        </pc:spChg>
        <pc:spChg chg="add mod">
          <ac:chgData name="Brody Viney" userId="S::bviney@worldbank.org::86a85e6f-5abe-494f-b8e2-8db1d4e74607" providerId="AD" clId="Web-{9DDFF9EE-5AB6-46AE-B786-C3F59D4EFA3C}" dt="2021-04-08T20:43:02.872" v="2323" actId="1076"/>
          <ac:spMkLst>
            <pc:docMk/>
            <pc:sldMk cId="926067740" sldId="265"/>
            <ac:spMk id="22" creationId="{F55E9621-5D65-4E1C-A59A-C6067B30AA8C}"/>
          </ac:spMkLst>
        </pc:spChg>
        <pc:spChg chg="add mod">
          <ac:chgData name="Brody Viney" userId="S::bviney@worldbank.org::86a85e6f-5abe-494f-b8e2-8db1d4e74607" providerId="AD" clId="Web-{9DDFF9EE-5AB6-46AE-B786-C3F59D4EFA3C}" dt="2021-04-08T20:42:11.449" v="2312" actId="1076"/>
          <ac:spMkLst>
            <pc:docMk/>
            <pc:sldMk cId="926067740" sldId="265"/>
            <ac:spMk id="23" creationId="{54371B92-AB76-481B-B112-DC7C87B3D896}"/>
          </ac:spMkLst>
        </pc:spChg>
        <pc:spChg chg="add mod">
          <ac:chgData name="Brody Viney" userId="S::bviney@worldbank.org::86a85e6f-5abe-494f-b8e2-8db1d4e74607" providerId="AD" clId="Web-{9DDFF9EE-5AB6-46AE-B786-C3F59D4EFA3C}" dt="2021-04-08T20:42:43.559" v="2319" actId="1076"/>
          <ac:spMkLst>
            <pc:docMk/>
            <pc:sldMk cId="926067740" sldId="265"/>
            <ac:spMk id="24" creationId="{8F70B409-11A5-4802-987B-86DB05FFF784}"/>
          </ac:spMkLst>
        </pc:spChg>
        <pc:spChg chg="add del">
          <ac:chgData name="Brody Viney" userId="S::bviney@worldbank.org::86a85e6f-5abe-494f-b8e2-8db1d4e74607" providerId="AD" clId="Web-{9DDFF9EE-5AB6-46AE-B786-C3F59D4EFA3C}" dt="2021-04-08T20:41:42.277" v="2304"/>
          <ac:spMkLst>
            <pc:docMk/>
            <pc:sldMk cId="926067740" sldId="265"/>
            <ac:spMk id="25" creationId="{2668AA0F-E8EC-4936-8093-C52BF356E54E}"/>
          </ac:spMkLst>
        </pc:spChg>
        <pc:grpChg chg="add mod">
          <ac:chgData name="Brody Viney" userId="S::bviney@worldbank.org::86a85e6f-5abe-494f-b8e2-8db1d4e74607" providerId="AD" clId="Web-{9DDFF9EE-5AB6-46AE-B786-C3F59D4EFA3C}" dt="2021-04-08T20:43:50.436" v="2328" actId="1076"/>
          <ac:grpSpMkLst>
            <pc:docMk/>
            <pc:sldMk cId="926067740" sldId="265"/>
            <ac:grpSpMk id="11" creationId="{F2C6B1A8-EEEE-4913-B393-AEFFC9D792FC}"/>
          </ac:grpSpMkLst>
        </pc:grpChg>
        <pc:grpChg chg="add mod">
          <ac:chgData name="Brody Viney" userId="S::bviney@worldbank.org::86a85e6f-5abe-494f-b8e2-8db1d4e74607" providerId="AD" clId="Web-{9DDFF9EE-5AB6-46AE-B786-C3F59D4EFA3C}" dt="2021-04-08T20:43:47.530" v="2327" actId="1076"/>
          <ac:grpSpMkLst>
            <pc:docMk/>
            <pc:sldMk cId="926067740" sldId="265"/>
            <ac:grpSpMk id="26" creationId="{94DC0486-6B6E-4B4F-BD34-3F8B9D04B201}"/>
          </ac:grpSpMkLst>
        </pc:grpChg>
        <pc:grpChg chg="add mod">
          <ac:chgData name="Brody Viney" userId="S::bviney@worldbank.org::86a85e6f-5abe-494f-b8e2-8db1d4e74607" providerId="AD" clId="Web-{9DDFF9EE-5AB6-46AE-B786-C3F59D4EFA3C}" dt="2021-04-08T20:43:50.577" v="2330" actId="1076"/>
          <ac:grpSpMkLst>
            <pc:docMk/>
            <pc:sldMk cId="926067740" sldId="265"/>
            <ac:grpSpMk id="27" creationId="{59FD010E-7638-4FB3-BE53-2B0FE35FF8C2}"/>
          </ac:grpSpMkLst>
        </pc:grpChg>
        <pc:grpChg chg="add mod">
          <ac:chgData name="Brody Viney" userId="S::bviney@worldbank.org::86a85e6f-5abe-494f-b8e2-8db1d4e74607" providerId="AD" clId="Web-{9DDFF9EE-5AB6-46AE-B786-C3F59D4EFA3C}" dt="2021-04-08T20:43:50.686" v="2332" actId="1076"/>
          <ac:grpSpMkLst>
            <pc:docMk/>
            <pc:sldMk cId="926067740" sldId="265"/>
            <ac:grpSpMk id="28" creationId="{2807FC24-10AE-4697-A6B2-044D8D13A76A}"/>
          </ac:grpSpMkLst>
        </pc:grpChg>
        <pc:picChg chg="del">
          <ac:chgData name="Brody Viney" userId="S::bviney@worldbank.org::86a85e6f-5abe-494f-b8e2-8db1d4e74607" providerId="AD" clId="Web-{9DDFF9EE-5AB6-46AE-B786-C3F59D4EFA3C}" dt="2021-04-08T20:35:30.767" v="2165"/>
          <ac:picMkLst>
            <pc:docMk/>
            <pc:sldMk cId="926067740" sldId="265"/>
            <ac:picMk id="2" creationId="{5FF5AFEB-4A5D-4098-8CD1-EF33520F9144}"/>
          </ac:picMkLst>
        </pc:picChg>
        <pc:picChg chg="add mod">
          <ac:chgData name="Brody Viney" userId="S::bviney@worldbank.org::86a85e6f-5abe-494f-b8e2-8db1d4e74607" providerId="AD" clId="Web-{9DDFF9EE-5AB6-46AE-B786-C3F59D4EFA3C}" dt="2021-04-08T20:43:20.639" v="2326" actId="1076"/>
          <ac:picMkLst>
            <pc:docMk/>
            <pc:sldMk cId="926067740" sldId="265"/>
            <ac:picMk id="3" creationId="{E71E7FC2-6855-47A3-8360-EA06876883EB}"/>
          </ac:picMkLst>
        </pc:picChg>
        <pc:picChg chg="del">
          <ac:chgData name="Brody Viney" userId="S::bviney@worldbank.org::86a85e6f-5abe-494f-b8e2-8db1d4e74607" providerId="AD" clId="Web-{9DDFF9EE-5AB6-46AE-B786-C3F59D4EFA3C}" dt="2021-04-08T20:35:34.501" v="2167"/>
          <ac:picMkLst>
            <pc:docMk/>
            <pc:sldMk cId="926067740" sldId="265"/>
            <ac:picMk id="5" creationId="{D69F50A9-B02A-46F6-85A7-F59A4AF47FC3}"/>
          </ac:picMkLst>
        </pc:picChg>
        <pc:picChg chg="add mod">
          <ac:chgData name="Brody Viney" userId="S::bviney@worldbank.org::86a85e6f-5abe-494f-b8e2-8db1d4e74607" providerId="AD" clId="Web-{9DDFF9EE-5AB6-46AE-B786-C3F59D4EFA3C}" dt="2021-04-08T20:40:57.775" v="2289" actId="1076"/>
          <ac:picMkLst>
            <pc:docMk/>
            <pc:sldMk cId="926067740" sldId="265"/>
            <ac:picMk id="6" creationId="{F353A351-BD64-42E5-A135-873BEE974DEA}"/>
          </ac:picMkLst>
        </pc:picChg>
        <pc:picChg chg="add mod">
          <ac:chgData name="Brody Viney" userId="S::bviney@worldbank.org::86a85e6f-5abe-494f-b8e2-8db1d4e74607" providerId="AD" clId="Web-{9DDFF9EE-5AB6-46AE-B786-C3F59D4EFA3C}" dt="2021-04-08T20:36:44.628" v="2179" actId="1076"/>
          <ac:picMkLst>
            <pc:docMk/>
            <pc:sldMk cId="926067740" sldId="265"/>
            <ac:picMk id="7" creationId="{915820C1-C315-4A91-942D-7226B21B6D2B}"/>
          </ac:picMkLst>
        </pc:picChg>
        <pc:picChg chg="add mod">
          <ac:chgData name="Brody Viney" userId="S::bviney@worldbank.org::86a85e6f-5abe-494f-b8e2-8db1d4e74607" providerId="AD" clId="Web-{9DDFF9EE-5AB6-46AE-B786-C3F59D4EFA3C}" dt="2021-04-08T20:43:50.624" v="2331" actId="1076"/>
          <ac:picMkLst>
            <pc:docMk/>
            <pc:sldMk cId="926067740" sldId="265"/>
            <ac:picMk id="8" creationId="{C3450050-E4F3-45C1-8872-6E032E6C0C73}"/>
          </ac:picMkLst>
        </pc:picChg>
      </pc:sldChg>
      <pc:sldChg chg="addSp delSp modSp add ord">
        <pc:chgData name="Brody Viney" userId="S::bviney@worldbank.org::86a85e6f-5abe-494f-b8e2-8db1d4e74607" providerId="AD" clId="Web-{9DDFF9EE-5AB6-46AE-B786-C3F59D4EFA3C}" dt="2021-04-08T22:07:22.129" v="4366" actId="20577"/>
        <pc:sldMkLst>
          <pc:docMk/>
          <pc:sldMk cId="780442847" sldId="266"/>
        </pc:sldMkLst>
        <pc:spChg chg="mod">
          <ac:chgData name="Brody Viney" userId="S::bviney@worldbank.org::86a85e6f-5abe-494f-b8e2-8db1d4e74607" providerId="AD" clId="Web-{9DDFF9EE-5AB6-46AE-B786-C3F59D4EFA3C}" dt="2021-04-08T22:07:22.129" v="4366" actId="20577"/>
          <ac:spMkLst>
            <pc:docMk/>
            <pc:sldMk cId="780442847" sldId="266"/>
            <ac:spMk id="9" creationId="{5191F3D9-9C79-4ABE-899D-33DC3B5EDD41}"/>
          </ac:spMkLst>
        </pc:spChg>
        <pc:spChg chg="mod">
          <ac:chgData name="Brody Viney" userId="S::bviney@worldbank.org::86a85e6f-5abe-494f-b8e2-8db1d4e74607" providerId="AD" clId="Web-{9DDFF9EE-5AB6-46AE-B786-C3F59D4EFA3C}" dt="2021-04-08T20:53:36.623" v="2715" actId="20577"/>
          <ac:spMkLst>
            <pc:docMk/>
            <pc:sldMk cId="780442847" sldId="266"/>
            <ac:spMk id="15" creationId="{00000000-0000-0000-0000-000000000000}"/>
          </ac:spMkLst>
        </pc:spChg>
        <pc:spChg chg="del">
          <ac:chgData name="Brody Viney" userId="S::bviney@worldbank.org::86a85e6f-5abe-494f-b8e2-8db1d4e74607" providerId="AD" clId="Web-{9DDFF9EE-5AB6-46AE-B786-C3F59D4EFA3C}" dt="2021-04-08T21:29:50.038" v="3022"/>
          <ac:spMkLst>
            <pc:docMk/>
            <pc:sldMk cId="780442847" sldId="266"/>
            <ac:spMk id="16" creationId="{0CA71462-4F83-4E7A-96CF-0CD91F71B6C7}"/>
          </ac:spMkLst>
        </pc:spChg>
        <pc:spChg chg="del">
          <ac:chgData name="Brody Viney" userId="S::bviney@worldbank.org::86a85e6f-5abe-494f-b8e2-8db1d4e74607" providerId="AD" clId="Web-{9DDFF9EE-5AB6-46AE-B786-C3F59D4EFA3C}" dt="2021-04-08T21:29:50.038" v="3021"/>
          <ac:spMkLst>
            <pc:docMk/>
            <pc:sldMk cId="780442847" sldId="266"/>
            <ac:spMk id="18" creationId="{D1FCA4FA-A438-44C1-85AA-17BE10409C7A}"/>
          </ac:spMkLst>
        </pc:spChg>
        <pc:spChg chg="mod">
          <ac:chgData name="Brody Viney" userId="S::bviney@worldbank.org::86a85e6f-5abe-494f-b8e2-8db1d4e74607" providerId="AD" clId="Web-{9DDFF9EE-5AB6-46AE-B786-C3F59D4EFA3C}" dt="2021-04-08T21:43:52.931" v="3499" actId="20577"/>
          <ac:spMkLst>
            <pc:docMk/>
            <pc:sldMk cId="780442847" sldId="266"/>
            <ac:spMk id="19" creationId="{9FEFCA53-583C-4D57-B04B-A0025DF44E7A}"/>
          </ac:spMkLst>
        </pc:spChg>
        <pc:spChg chg="del">
          <ac:chgData name="Brody Viney" userId="S::bviney@worldbank.org::86a85e6f-5abe-494f-b8e2-8db1d4e74607" providerId="AD" clId="Web-{9DDFF9EE-5AB6-46AE-B786-C3F59D4EFA3C}" dt="2021-04-08T21:29:50.038" v="3020"/>
          <ac:spMkLst>
            <pc:docMk/>
            <pc:sldMk cId="780442847" sldId="266"/>
            <ac:spMk id="21" creationId="{DDF9B460-7921-4C49-B876-8746E74D65CC}"/>
          </ac:spMkLst>
        </pc:spChg>
        <pc:grpChg chg="del">
          <ac:chgData name="Brody Viney" userId="S::bviney@worldbank.org::86a85e6f-5abe-494f-b8e2-8db1d4e74607" providerId="AD" clId="Web-{9DDFF9EE-5AB6-46AE-B786-C3F59D4EFA3C}" dt="2021-04-08T21:29:51.929" v="3023"/>
          <ac:grpSpMkLst>
            <pc:docMk/>
            <pc:sldMk cId="780442847" sldId="266"/>
            <ac:grpSpMk id="11" creationId="{F2C6B1A8-EEEE-4913-B393-AEFFC9D792FC}"/>
          </ac:grpSpMkLst>
        </pc:grpChg>
        <pc:grpChg chg="del">
          <ac:chgData name="Brody Viney" userId="S::bviney@worldbank.org::86a85e6f-5abe-494f-b8e2-8db1d4e74607" providerId="AD" clId="Web-{9DDFF9EE-5AB6-46AE-B786-C3F59D4EFA3C}" dt="2021-04-08T21:29:53.335" v="3024"/>
          <ac:grpSpMkLst>
            <pc:docMk/>
            <pc:sldMk cId="780442847" sldId="266"/>
            <ac:grpSpMk id="26" creationId="{94DC0486-6B6E-4B4F-BD34-3F8B9D04B201}"/>
          </ac:grpSpMkLst>
        </pc:grpChg>
        <pc:grpChg chg="del">
          <ac:chgData name="Brody Viney" userId="S::bviney@worldbank.org::86a85e6f-5abe-494f-b8e2-8db1d4e74607" providerId="AD" clId="Web-{9DDFF9EE-5AB6-46AE-B786-C3F59D4EFA3C}" dt="2021-04-08T21:29:50.038" v="3018"/>
          <ac:grpSpMkLst>
            <pc:docMk/>
            <pc:sldMk cId="780442847" sldId="266"/>
            <ac:grpSpMk id="27" creationId="{59FD010E-7638-4FB3-BE53-2B0FE35FF8C2}"/>
          </ac:grpSpMkLst>
        </pc:grpChg>
        <pc:grpChg chg="del">
          <ac:chgData name="Brody Viney" userId="S::bviney@worldbank.org::86a85e6f-5abe-494f-b8e2-8db1d4e74607" providerId="AD" clId="Web-{9DDFF9EE-5AB6-46AE-B786-C3F59D4EFA3C}" dt="2021-04-08T21:29:50.038" v="3019"/>
          <ac:grpSpMkLst>
            <pc:docMk/>
            <pc:sldMk cId="780442847" sldId="266"/>
            <ac:grpSpMk id="28" creationId="{2807FC24-10AE-4697-A6B2-044D8D13A76A}"/>
          </ac:grpSpMkLst>
        </pc:grpChg>
        <pc:picChg chg="add del mod">
          <ac:chgData name="Brody Viney" userId="S::bviney@worldbank.org::86a85e6f-5abe-494f-b8e2-8db1d4e74607" providerId="AD" clId="Web-{9DDFF9EE-5AB6-46AE-B786-C3F59D4EFA3C}" dt="2021-04-08T21:38:49.513" v="3442"/>
          <ac:picMkLst>
            <pc:docMk/>
            <pc:sldMk cId="780442847" sldId="266"/>
            <ac:picMk id="2" creationId="{5A22006E-0496-4C21-B83C-DD7FB7C068B5}"/>
          </ac:picMkLst>
        </pc:picChg>
        <pc:picChg chg="add del mod">
          <ac:chgData name="Brody Viney" userId="S::bviney@worldbank.org::86a85e6f-5abe-494f-b8e2-8db1d4e74607" providerId="AD" clId="Web-{9DDFF9EE-5AB6-46AE-B786-C3F59D4EFA3C}" dt="2021-04-08T21:36:21.226" v="3381"/>
          <ac:picMkLst>
            <pc:docMk/>
            <pc:sldMk cId="780442847" sldId="266"/>
            <ac:picMk id="5" creationId="{F93B391B-F2FF-44FF-BA30-C3E47F20C0F1}"/>
          </ac:picMkLst>
        </pc:picChg>
        <pc:picChg chg="add mod">
          <ac:chgData name="Brody Viney" userId="S::bviney@worldbank.org::86a85e6f-5abe-494f-b8e2-8db1d4e74607" providerId="AD" clId="Web-{9DDFF9EE-5AB6-46AE-B786-C3F59D4EFA3C}" dt="2021-04-08T21:38:59.279" v="3445" actId="1076"/>
          <ac:picMkLst>
            <pc:docMk/>
            <pc:sldMk cId="780442847" sldId="266"/>
            <ac:picMk id="17" creationId="{073E12EE-CD8E-4E5F-91D8-9771E7F81372}"/>
          </ac:picMkLst>
        </pc:picChg>
      </pc:sldChg>
      <pc:sldChg chg="add del">
        <pc:chgData name="Brody Viney" userId="S::bviney@worldbank.org::86a85e6f-5abe-494f-b8e2-8db1d4e74607" providerId="AD" clId="Web-{9DDFF9EE-5AB6-46AE-B786-C3F59D4EFA3C}" dt="2021-04-08T20:35:40.939" v="2169"/>
        <pc:sldMkLst>
          <pc:docMk/>
          <pc:sldMk cId="1949494582" sldId="266"/>
        </pc:sldMkLst>
      </pc:sldChg>
      <pc:sldChg chg="addSp delSp modSp add replId">
        <pc:chgData name="Brody Viney" userId="S::bviney@worldbank.org::86a85e6f-5abe-494f-b8e2-8db1d4e74607" providerId="AD" clId="Web-{9DDFF9EE-5AB6-46AE-B786-C3F59D4EFA3C}" dt="2021-04-08T22:07:46.614" v="4369" actId="20577"/>
        <pc:sldMkLst>
          <pc:docMk/>
          <pc:sldMk cId="2928580911" sldId="267"/>
        </pc:sldMkLst>
        <pc:spChg chg="mod">
          <ac:chgData name="Brody Viney" userId="S::bviney@worldbank.org::86a85e6f-5abe-494f-b8e2-8db1d4e74607" providerId="AD" clId="Web-{9DDFF9EE-5AB6-46AE-B786-C3F59D4EFA3C}" dt="2021-04-08T22:07:46.614" v="4369" actId="20577"/>
          <ac:spMkLst>
            <pc:docMk/>
            <pc:sldMk cId="2928580911" sldId="267"/>
            <ac:spMk id="9" creationId="{5191F3D9-9C79-4ABE-899D-33DC3B5EDD41}"/>
          </ac:spMkLst>
        </pc:spChg>
        <pc:spChg chg="mod">
          <ac:chgData name="Brody Viney" userId="S::bviney@worldbank.org::86a85e6f-5abe-494f-b8e2-8db1d4e74607" providerId="AD" clId="Web-{9DDFF9EE-5AB6-46AE-B786-C3F59D4EFA3C}" dt="2021-04-08T21:37:22.509" v="3432" actId="20577"/>
          <ac:spMkLst>
            <pc:docMk/>
            <pc:sldMk cId="2928580911" sldId="267"/>
            <ac:spMk id="15" creationId="{00000000-0000-0000-0000-000000000000}"/>
          </ac:spMkLst>
        </pc:spChg>
        <pc:spChg chg="mod">
          <ac:chgData name="Brody Viney" userId="S::bviney@worldbank.org::86a85e6f-5abe-494f-b8e2-8db1d4e74607" providerId="AD" clId="Web-{9DDFF9EE-5AB6-46AE-B786-C3F59D4EFA3C}" dt="2021-04-08T21:43:42.337" v="3490" actId="20577"/>
          <ac:spMkLst>
            <pc:docMk/>
            <pc:sldMk cId="2928580911" sldId="267"/>
            <ac:spMk id="19" creationId="{9FEFCA53-583C-4D57-B04B-A0025DF44E7A}"/>
          </ac:spMkLst>
        </pc:spChg>
        <pc:picChg chg="del">
          <ac:chgData name="Brody Viney" userId="S::bviney@worldbank.org::86a85e6f-5abe-494f-b8e2-8db1d4e74607" providerId="AD" clId="Web-{9DDFF9EE-5AB6-46AE-B786-C3F59D4EFA3C}" dt="2021-04-08T21:38:12.464" v="3433"/>
          <ac:picMkLst>
            <pc:docMk/>
            <pc:sldMk cId="2928580911" sldId="267"/>
            <ac:picMk id="2" creationId="{5A22006E-0496-4C21-B83C-DD7FB7C068B5}"/>
          </ac:picMkLst>
        </pc:picChg>
        <pc:picChg chg="add del mod">
          <ac:chgData name="Brody Viney" userId="S::bviney@worldbank.org::86a85e6f-5abe-494f-b8e2-8db1d4e74607" providerId="AD" clId="Web-{9DDFF9EE-5AB6-46AE-B786-C3F59D4EFA3C}" dt="2021-04-08T21:42:49.585" v="3451"/>
          <ac:picMkLst>
            <pc:docMk/>
            <pc:sldMk cId="2928580911" sldId="267"/>
            <ac:picMk id="3" creationId="{B776D88B-234B-49F1-A260-8FFC65EB3FDD}"/>
          </ac:picMkLst>
        </pc:picChg>
        <pc:picChg chg="add del mod">
          <ac:chgData name="Brody Viney" userId="S::bviney@worldbank.org::86a85e6f-5abe-494f-b8e2-8db1d4e74607" providerId="AD" clId="Web-{9DDFF9EE-5AB6-46AE-B786-C3F59D4EFA3C}" dt="2021-04-08T21:44:34.214" v="3502"/>
          <ac:picMkLst>
            <pc:docMk/>
            <pc:sldMk cId="2928580911" sldId="267"/>
            <ac:picMk id="5" creationId="{11472489-E7C0-41A8-BBB7-4E53FEDB0AC1}"/>
          </ac:picMkLst>
        </pc:picChg>
        <pc:picChg chg="add mod">
          <ac:chgData name="Brody Viney" userId="S::bviney@worldbank.org::86a85e6f-5abe-494f-b8e2-8db1d4e74607" providerId="AD" clId="Web-{9DDFF9EE-5AB6-46AE-B786-C3F59D4EFA3C}" dt="2021-04-08T21:44:47.793" v="3507" actId="1076"/>
          <ac:picMkLst>
            <pc:docMk/>
            <pc:sldMk cId="2928580911" sldId="267"/>
            <ac:picMk id="6" creationId="{0072372A-A94F-4739-B8BC-898935859806}"/>
          </ac:picMkLst>
        </pc:picChg>
      </pc:sldChg>
      <pc:sldChg chg="addSp delSp modSp add del">
        <pc:chgData name="Brody Viney" userId="S::bviney@worldbank.org::86a85e6f-5abe-494f-b8e2-8db1d4e74607" providerId="AD" clId="Web-{9DDFF9EE-5AB6-46AE-B786-C3F59D4EFA3C}" dt="2021-04-08T21:09:01.589" v="3017"/>
        <pc:sldMkLst>
          <pc:docMk/>
          <pc:sldMk cId="4293085199" sldId="267"/>
        </pc:sldMkLst>
        <pc:spChg chg="mod">
          <ac:chgData name="Brody Viney" userId="S::bviney@worldbank.org::86a85e6f-5abe-494f-b8e2-8db1d4e74607" providerId="AD" clId="Web-{9DDFF9EE-5AB6-46AE-B786-C3F59D4EFA3C}" dt="2021-04-08T21:07:43.243" v="2944" actId="20577"/>
          <ac:spMkLst>
            <pc:docMk/>
            <pc:sldMk cId="4293085199" sldId="267"/>
            <ac:spMk id="9" creationId="{5191F3D9-9C79-4ABE-899D-33DC3B5EDD41}"/>
          </ac:spMkLst>
        </pc:spChg>
        <pc:spChg chg="del">
          <ac:chgData name="Brody Viney" userId="S::bviney@worldbank.org::86a85e6f-5abe-494f-b8e2-8db1d4e74607" providerId="AD" clId="Web-{9DDFF9EE-5AB6-46AE-B786-C3F59D4EFA3C}" dt="2021-04-08T21:04:18.078" v="2813"/>
          <ac:spMkLst>
            <pc:docMk/>
            <pc:sldMk cId="4293085199" sldId="267"/>
            <ac:spMk id="17" creationId="{004D7B00-B806-4760-8D76-72ADF2C5637B}"/>
          </ac:spMkLst>
        </pc:spChg>
        <pc:spChg chg="del">
          <ac:chgData name="Brody Viney" userId="S::bviney@worldbank.org::86a85e6f-5abe-494f-b8e2-8db1d4e74607" providerId="AD" clId="Web-{9DDFF9EE-5AB6-46AE-B786-C3F59D4EFA3C}" dt="2021-04-08T21:04:14.499" v="2811"/>
          <ac:spMkLst>
            <pc:docMk/>
            <pc:sldMk cId="4293085199" sldId="267"/>
            <ac:spMk id="19" creationId="{9FEFCA53-583C-4D57-B04B-A0025DF44E7A}"/>
          </ac:spMkLst>
        </pc:spChg>
        <pc:spChg chg="add del">
          <ac:chgData name="Brody Viney" userId="S::bviney@worldbank.org::86a85e6f-5abe-494f-b8e2-8db1d4e74607" providerId="AD" clId="Web-{9DDFF9EE-5AB6-46AE-B786-C3F59D4EFA3C}" dt="2021-04-08T21:05:06.344" v="2822"/>
          <ac:spMkLst>
            <pc:docMk/>
            <pc:sldMk cId="4293085199" sldId="267"/>
            <ac:spMk id="20" creationId="{A52B1E92-ED4B-4C95-80C4-92BC26EEDD10}"/>
          </ac:spMkLst>
        </pc:spChg>
        <pc:spChg chg="add mod">
          <ac:chgData name="Brody Viney" userId="S::bviney@worldbank.org::86a85e6f-5abe-494f-b8e2-8db1d4e74607" providerId="AD" clId="Web-{9DDFF9EE-5AB6-46AE-B786-C3F59D4EFA3C}" dt="2021-04-08T21:05:45.834" v="2827" actId="1076"/>
          <ac:spMkLst>
            <pc:docMk/>
            <pc:sldMk cId="4293085199" sldId="267"/>
            <ac:spMk id="21" creationId="{0BD8C39C-0F53-4D82-B125-52875B390422}"/>
          </ac:spMkLst>
        </pc:spChg>
        <pc:graphicFrameChg chg="add mod">
          <ac:chgData name="Brody Viney" userId="S::bviney@worldbank.org::86a85e6f-5abe-494f-b8e2-8db1d4e74607" providerId="AD" clId="Web-{9DDFF9EE-5AB6-46AE-B786-C3F59D4EFA3C}" dt="2021-04-08T21:04:44.031" v="2819" actId="1076"/>
          <ac:graphicFrameMkLst>
            <pc:docMk/>
            <pc:sldMk cId="4293085199" sldId="267"/>
            <ac:graphicFrameMk id="16" creationId="{B0E75F8F-A578-42E3-B36D-4EEB78CF1273}"/>
          </ac:graphicFrameMkLst>
        </pc:graphicFrameChg>
        <pc:graphicFrameChg chg="add del">
          <ac:chgData name="Brody Viney" userId="S::bviney@worldbank.org::86a85e6f-5abe-494f-b8e2-8db1d4e74607" providerId="AD" clId="Web-{9DDFF9EE-5AB6-46AE-B786-C3F59D4EFA3C}" dt="2021-04-08T21:05:11.735" v="2823"/>
          <ac:graphicFrameMkLst>
            <pc:docMk/>
            <pc:sldMk cId="4293085199" sldId="267"/>
            <ac:graphicFrameMk id="18" creationId="{B0E75F8F-A578-42E3-B36D-4EEB78CF1273}"/>
          </ac:graphicFrameMkLst>
        </pc:graphicFrameChg>
        <pc:picChg chg="del">
          <ac:chgData name="Brody Viney" userId="S::bviney@worldbank.org::86a85e6f-5abe-494f-b8e2-8db1d4e74607" providerId="AD" clId="Web-{9DDFF9EE-5AB6-46AE-B786-C3F59D4EFA3C}" dt="2021-04-08T21:04:11.952" v="2810"/>
          <ac:picMkLst>
            <pc:docMk/>
            <pc:sldMk cId="4293085199" sldId="267"/>
            <ac:picMk id="2" creationId="{5FF5AFEB-4A5D-4098-8CD1-EF33520F9144}"/>
          </ac:picMkLst>
        </pc:picChg>
        <pc:picChg chg="del">
          <ac:chgData name="Brody Viney" userId="S::bviney@worldbank.org::86a85e6f-5abe-494f-b8e2-8db1d4e74607" providerId="AD" clId="Web-{9DDFF9EE-5AB6-46AE-B786-C3F59D4EFA3C}" dt="2021-04-08T21:04:16.624" v="2812"/>
          <ac:picMkLst>
            <pc:docMk/>
            <pc:sldMk cId="4293085199" sldId="267"/>
            <ac:picMk id="5" creationId="{D69F50A9-B02A-46F6-85A7-F59A4AF47FC3}"/>
          </ac:picMkLst>
        </pc:picChg>
      </pc:sldChg>
      <pc:sldChg chg="add del replId">
        <pc:chgData name="Brody Viney" userId="S::bviney@worldbank.org::86a85e6f-5abe-494f-b8e2-8db1d4e74607" providerId="AD" clId="Web-{9DDFF9EE-5AB6-46AE-B786-C3F59D4EFA3C}" dt="2021-04-08T21:36:35.257" v="3384"/>
        <pc:sldMkLst>
          <pc:docMk/>
          <pc:sldMk cId="200649663" sldId="268"/>
        </pc:sldMkLst>
      </pc:sldChg>
      <pc:sldChg chg="addSp delSp modSp add">
        <pc:chgData name="Brody Viney" userId="S::bviney@worldbank.org::86a85e6f-5abe-494f-b8e2-8db1d4e74607" providerId="AD" clId="Web-{9DDFF9EE-5AB6-46AE-B786-C3F59D4EFA3C}" dt="2021-04-08T22:08:23.694" v="4373" actId="20577"/>
        <pc:sldMkLst>
          <pc:docMk/>
          <pc:sldMk cId="724059665" sldId="268"/>
        </pc:sldMkLst>
        <pc:spChg chg="add del">
          <ac:chgData name="Brody Viney" userId="S::bviney@worldbank.org::86a85e6f-5abe-494f-b8e2-8db1d4e74607" providerId="AD" clId="Web-{9DDFF9EE-5AB6-46AE-B786-C3F59D4EFA3C}" dt="2021-04-08T21:55:08.052" v="3830"/>
          <ac:spMkLst>
            <pc:docMk/>
            <pc:sldMk cId="724059665" sldId="268"/>
            <ac:spMk id="3" creationId="{3877C51C-C290-40D4-8342-FF9B677F949E}"/>
          </ac:spMkLst>
        </pc:spChg>
        <pc:spChg chg="add del mod">
          <ac:chgData name="Brody Viney" userId="S::bviney@worldbank.org::86a85e6f-5abe-494f-b8e2-8db1d4e74607" providerId="AD" clId="Web-{9DDFF9EE-5AB6-46AE-B786-C3F59D4EFA3C}" dt="2021-04-08T21:56:33.415" v="3946" actId="20577"/>
          <ac:spMkLst>
            <pc:docMk/>
            <pc:sldMk cId="724059665" sldId="268"/>
            <ac:spMk id="5" creationId="{9A118365-85C3-473D-90CD-B892DD07134E}"/>
          </ac:spMkLst>
        </pc:spChg>
        <pc:spChg chg="mod">
          <ac:chgData name="Brody Viney" userId="S::bviney@worldbank.org::86a85e6f-5abe-494f-b8e2-8db1d4e74607" providerId="AD" clId="Web-{9DDFF9EE-5AB6-46AE-B786-C3F59D4EFA3C}" dt="2021-04-08T22:08:23.694" v="4373" actId="20577"/>
          <ac:spMkLst>
            <pc:docMk/>
            <pc:sldMk cId="724059665" sldId="268"/>
            <ac:spMk id="9" creationId="{5191F3D9-9C79-4ABE-899D-33DC3B5EDD41}"/>
          </ac:spMkLst>
        </pc:spChg>
        <pc:spChg chg="mod">
          <ac:chgData name="Brody Viney" userId="S::bviney@worldbank.org::86a85e6f-5abe-494f-b8e2-8db1d4e74607" providerId="AD" clId="Web-{9DDFF9EE-5AB6-46AE-B786-C3F59D4EFA3C}" dt="2021-04-08T21:48:22.583" v="3717" actId="20577"/>
          <ac:spMkLst>
            <pc:docMk/>
            <pc:sldMk cId="724059665" sldId="268"/>
            <ac:spMk id="15" creationId="{00000000-0000-0000-0000-000000000000}"/>
          </ac:spMkLst>
        </pc:spChg>
        <pc:spChg chg="add del mod">
          <ac:chgData name="Brody Viney" userId="S::bviney@worldbank.org::86a85e6f-5abe-494f-b8e2-8db1d4e74607" providerId="AD" clId="Web-{9DDFF9EE-5AB6-46AE-B786-C3F59D4EFA3C}" dt="2021-04-08T21:54:47.630" v="3825" actId="20577"/>
          <ac:spMkLst>
            <pc:docMk/>
            <pc:sldMk cId="724059665" sldId="268"/>
            <ac:spMk id="19" creationId="{9FEFCA53-583C-4D57-B04B-A0025DF44E7A}"/>
          </ac:spMkLst>
        </pc:spChg>
        <pc:picChg chg="add mod">
          <ac:chgData name="Brody Viney" userId="S::bviney@worldbank.org::86a85e6f-5abe-494f-b8e2-8db1d4e74607" providerId="AD" clId="Web-{9DDFF9EE-5AB6-46AE-B786-C3F59D4EFA3C}" dt="2021-04-08T21:54:52.005" v="3826" actId="1076"/>
          <ac:picMkLst>
            <pc:docMk/>
            <pc:sldMk cId="724059665" sldId="268"/>
            <ac:picMk id="2" creationId="{BF2CAFF6-2C30-460D-8236-EF3DC14E0E73}"/>
          </ac:picMkLst>
        </pc:picChg>
        <pc:picChg chg="del">
          <ac:chgData name="Brody Viney" userId="S::bviney@worldbank.org::86a85e6f-5abe-494f-b8e2-8db1d4e74607" providerId="AD" clId="Web-{9DDFF9EE-5AB6-46AE-B786-C3F59D4EFA3C}" dt="2021-04-08T21:48:24.005" v="3718"/>
          <ac:picMkLst>
            <pc:docMk/>
            <pc:sldMk cId="724059665" sldId="268"/>
            <ac:picMk id="6" creationId="{0072372A-A94F-4739-B8BC-898935859806}"/>
          </ac:picMkLst>
        </pc:picChg>
      </pc:sldChg>
      <pc:sldChg chg="add del">
        <pc:chgData name="Brody Viney" userId="S::bviney@worldbank.org::86a85e6f-5abe-494f-b8e2-8db1d4e74607" providerId="AD" clId="Web-{9DDFF9EE-5AB6-46AE-B786-C3F59D4EFA3C}" dt="2021-04-08T21:04:30.390" v="2815"/>
        <pc:sldMkLst>
          <pc:docMk/>
          <pc:sldMk cId="1637746600" sldId="268"/>
        </pc:sldMkLst>
      </pc:sldChg>
      <pc:sldMasterChg chg="add addSldLayout">
        <pc:chgData name="Brody Viney" userId="S::bviney@worldbank.org::86a85e6f-5abe-494f-b8e2-8db1d4e74607" providerId="AD" clId="Web-{9DDFF9EE-5AB6-46AE-B786-C3F59D4EFA3C}" dt="2021-04-08T19:17:52.192" v="2"/>
        <pc:sldMasterMkLst>
          <pc:docMk/>
          <pc:sldMasterMk cId="3028425619" sldId="2147483648"/>
        </pc:sldMasterMkLst>
        <pc:sldLayoutChg chg="add">
          <pc:chgData name="Brody Viney" userId="S::bviney@worldbank.org::86a85e6f-5abe-494f-b8e2-8db1d4e74607" providerId="AD" clId="Web-{9DDFF9EE-5AB6-46AE-B786-C3F59D4EFA3C}" dt="2021-04-08T19:17:52.192" v="2"/>
          <pc:sldLayoutMkLst>
            <pc:docMk/>
            <pc:sldMasterMk cId="3028425619" sldId="2147483648"/>
            <pc:sldLayoutMk cId="1798382101" sldId="2147483649"/>
          </pc:sldLayoutMkLst>
        </pc:sldLayoutChg>
        <pc:sldLayoutChg chg="add">
          <pc:chgData name="Brody Viney" userId="S::bviney@worldbank.org::86a85e6f-5abe-494f-b8e2-8db1d4e74607" providerId="AD" clId="Web-{9DDFF9EE-5AB6-46AE-B786-C3F59D4EFA3C}" dt="2021-04-08T19:17:52.192" v="2"/>
          <pc:sldLayoutMkLst>
            <pc:docMk/>
            <pc:sldMasterMk cId="3028425619" sldId="2147483648"/>
            <pc:sldLayoutMk cId="1761509519" sldId="2147483650"/>
          </pc:sldLayoutMkLst>
        </pc:sldLayoutChg>
        <pc:sldLayoutChg chg="add">
          <pc:chgData name="Brody Viney" userId="S::bviney@worldbank.org::86a85e6f-5abe-494f-b8e2-8db1d4e74607" providerId="AD" clId="Web-{9DDFF9EE-5AB6-46AE-B786-C3F59D4EFA3C}" dt="2021-04-08T19:17:52.192" v="2"/>
          <pc:sldLayoutMkLst>
            <pc:docMk/>
            <pc:sldMasterMk cId="3028425619" sldId="2147483648"/>
            <pc:sldLayoutMk cId="3259268145" sldId="2147483651"/>
          </pc:sldLayoutMkLst>
        </pc:sldLayoutChg>
        <pc:sldLayoutChg chg="add">
          <pc:chgData name="Brody Viney" userId="S::bviney@worldbank.org::86a85e6f-5abe-494f-b8e2-8db1d4e74607" providerId="AD" clId="Web-{9DDFF9EE-5AB6-46AE-B786-C3F59D4EFA3C}" dt="2021-04-08T19:17:52.192" v="2"/>
          <pc:sldLayoutMkLst>
            <pc:docMk/>
            <pc:sldMasterMk cId="3028425619" sldId="2147483648"/>
            <pc:sldLayoutMk cId="232675288" sldId="2147483652"/>
          </pc:sldLayoutMkLst>
        </pc:sldLayoutChg>
        <pc:sldLayoutChg chg="add">
          <pc:chgData name="Brody Viney" userId="S::bviney@worldbank.org::86a85e6f-5abe-494f-b8e2-8db1d4e74607" providerId="AD" clId="Web-{9DDFF9EE-5AB6-46AE-B786-C3F59D4EFA3C}" dt="2021-04-08T19:17:52.192" v="2"/>
          <pc:sldLayoutMkLst>
            <pc:docMk/>
            <pc:sldMasterMk cId="3028425619" sldId="2147483648"/>
            <pc:sldLayoutMk cId="2559607809" sldId="2147483653"/>
          </pc:sldLayoutMkLst>
        </pc:sldLayoutChg>
        <pc:sldLayoutChg chg="add">
          <pc:chgData name="Brody Viney" userId="S::bviney@worldbank.org::86a85e6f-5abe-494f-b8e2-8db1d4e74607" providerId="AD" clId="Web-{9DDFF9EE-5AB6-46AE-B786-C3F59D4EFA3C}" dt="2021-04-08T19:17:52.192" v="2"/>
          <pc:sldLayoutMkLst>
            <pc:docMk/>
            <pc:sldMasterMk cId="3028425619" sldId="2147483648"/>
            <pc:sldLayoutMk cId="19396259" sldId="2147483654"/>
          </pc:sldLayoutMkLst>
        </pc:sldLayoutChg>
        <pc:sldLayoutChg chg="add">
          <pc:chgData name="Brody Viney" userId="S::bviney@worldbank.org::86a85e6f-5abe-494f-b8e2-8db1d4e74607" providerId="AD" clId="Web-{9DDFF9EE-5AB6-46AE-B786-C3F59D4EFA3C}" dt="2021-04-08T19:17:52.192" v="2"/>
          <pc:sldLayoutMkLst>
            <pc:docMk/>
            <pc:sldMasterMk cId="3028425619" sldId="2147483648"/>
            <pc:sldLayoutMk cId="4007929224" sldId="2147483655"/>
          </pc:sldLayoutMkLst>
        </pc:sldLayoutChg>
        <pc:sldLayoutChg chg="add">
          <pc:chgData name="Brody Viney" userId="S::bviney@worldbank.org::86a85e6f-5abe-494f-b8e2-8db1d4e74607" providerId="AD" clId="Web-{9DDFF9EE-5AB6-46AE-B786-C3F59D4EFA3C}" dt="2021-04-08T19:17:52.192" v="2"/>
          <pc:sldLayoutMkLst>
            <pc:docMk/>
            <pc:sldMasterMk cId="3028425619" sldId="2147483648"/>
            <pc:sldLayoutMk cId="3607135054" sldId="2147483656"/>
          </pc:sldLayoutMkLst>
        </pc:sldLayoutChg>
        <pc:sldLayoutChg chg="add">
          <pc:chgData name="Brody Viney" userId="S::bviney@worldbank.org::86a85e6f-5abe-494f-b8e2-8db1d4e74607" providerId="AD" clId="Web-{9DDFF9EE-5AB6-46AE-B786-C3F59D4EFA3C}" dt="2021-04-08T19:17:52.192" v="2"/>
          <pc:sldLayoutMkLst>
            <pc:docMk/>
            <pc:sldMasterMk cId="3028425619" sldId="2147483648"/>
            <pc:sldLayoutMk cId="31252897" sldId="2147483657"/>
          </pc:sldLayoutMkLst>
        </pc:sldLayoutChg>
        <pc:sldLayoutChg chg="add">
          <pc:chgData name="Brody Viney" userId="S::bviney@worldbank.org::86a85e6f-5abe-494f-b8e2-8db1d4e74607" providerId="AD" clId="Web-{9DDFF9EE-5AB6-46AE-B786-C3F59D4EFA3C}" dt="2021-04-08T19:17:52.192" v="2"/>
          <pc:sldLayoutMkLst>
            <pc:docMk/>
            <pc:sldMasterMk cId="3028425619" sldId="2147483648"/>
            <pc:sldLayoutMk cId="3563355911" sldId="2147483658"/>
          </pc:sldLayoutMkLst>
        </pc:sldLayoutChg>
        <pc:sldLayoutChg chg="add">
          <pc:chgData name="Brody Viney" userId="S::bviney@worldbank.org::86a85e6f-5abe-494f-b8e2-8db1d4e74607" providerId="AD" clId="Web-{9DDFF9EE-5AB6-46AE-B786-C3F59D4EFA3C}" dt="2021-04-08T19:17:52.192" v="2"/>
          <pc:sldLayoutMkLst>
            <pc:docMk/>
            <pc:sldMasterMk cId="3028425619" sldId="2147483648"/>
            <pc:sldLayoutMk cId="676142290" sldId="2147483659"/>
          </pc:sldLayoutMkLst>
        </pc:sldLayoutChg>
        <pc:sldLayoutChg chg="add">
          <pc:chgData name="Brody Viney" userId="S::bviney@worldbank.org::86a85e6f-5abe-494f-b8e2-8db1d4e74607" providerId="AD" clId="Web-{9DDFF9EE-5AB6-46AE-B786-C3F59D4EFA3C}" dt="2021-04-08T19:17:52.192" v="2"/>
          <pc:sldLayoutMkLst>
            <pc:docMk/>
            <pc:sldMasterMk cId="3028425619" sldId="2147483648"/>
            <pc:sldLayoutMk cId="918759848" sldId="2147483672"/>
          </pc:sldLayoutMkLst>
        </pc:sldLayoutChg>
      </pc:sldMasterChg>
    </pc:docChg>
  </pc:docChgLst>
  <pc:docChgLst>
    <pc:chgData name="Abhishek Saurav" userId="S::asaurav@worldbank.org::2908fdcb-36ff-4924-a6aa-3abdc7e2eb15" providerId="AD" clId="Web-{A50C3096-1BE8-46CE-95EA-73C709C1D014}"/>
    <pc:docChg chg="addSld modSld">
      <pc:chgData name="Abhishek Saurav" userId="S::asaurav@worldbank.org::2908fdcb-36ff-4924-a6aa-3abdc7e2eb15" providerId="AD" clId="Web-{A50C3096-1BE8-46CE-95EA-73C709C1D014}" dt="2021-04-14T03:52:53.040" v="476"/>
      <pc:docMkLst>
        <pc:docMk/>
      </pc:docMkLst>
      <pc:sldChg chg="modSp">
        <pc:chgData name="Abhishek Saurav" userId="S::asaurav@worldbank.org::2908fdcb-36ff-4924-a6aa-3abdc7e2eb15" providerId="AD" clId="Web-{A50C3096-1BE8-46CE-95EA-73C709C1D014}" dt="2021-04-14T03:04:29.107" v="1" actId="20577"/>
        <pc:sldMkLst>
          <pc:docMk/>
          <pc:sldMk cId="858756629" sldId="257"/>
        </pc:sldMkLst>
        <pc:spChg chg="mod">
          <ac:chgData name="Abhishek Saurav" userId="S::asaurav@worldbank.org::2908fdcb-36ff-4924-a6aa-3abdc7e2eb15" providerId="AD" clId="Web-{A50C3096-1BE8-46CE-95EA-73C709C1D014}" dt="2021-04-14T03:04:29.107" v="1" actId="20577"/>
          <ac:spMkLst>
            <pc:docMk/>
            <pc:sldMk cId="858756629" sldId="257"/>
            <ac:spMk id="8" creationId="{30C89969-B1DE-7640-B48B-68541B7169A7}"/>
          </ac:spMkLst>
        </pc:spChg>
      </pc:sldChg>
      <pc:sldChg chg="modSp">
        <pc:chgData name="Abhishek Saurav" userId="S::asaurav@worldbank.org::2908fdcb-36ff-4924-a6aa-3abdc7e2eb15" providerId="AD" clId="Web-{A50C3096-1BE8-46CE-95EA-73C709C1D014}" dt="2021-04-14T03:41:29.429" v="157" actId="20577"/>
        <pc:sldMkLst>
          <pc:docMk/>
          <pc:sldMk cId="724059665" sldId="268"/>
        </pc:sldMkLst>
        <pc:spChg chg="mod">
          <ac:chgData name="Abhishek Saurav" userId="S::asaurav@worldbank.org::2908fdcb-36ff-4924-a6aa-3abdc7e2eb15" providerId="AD" clId="Web-{A50C3096-1BE8-46CE-95EA-73C709C1D014}" dt="2021-04-14T03:41:29.429" v="157" actId="20577"/>
          <ac:spMkLst>
            <pc:docMk/>
            <pc:sldMk cId="724059665" sldId="268"/>
            <ac:spMk id="9" creationId="{5191F3D9-9C79-4ABE-899D-33DC3B5EDD41}"/>
          </ac:spMkLst>
        </pc:spChg>
      </pc:sldChg>
      <pc:sldChg chg="modSp add replId">
        <pc:chgData name="Abhishek Saurav" userId="S::asaurav@worldbank.org::2908fdcb-36ff-4924-a6aa-3abdc7e2eb15" providerId="AD" clId="Web-{A50C3096-1BE8-46CE-95EA-73C709C1D014}" dt="2021-04-14T03:52:53.040" v="476"/>
        <pc:sldMkLst>
          <pc:docMk/>
          <pc:sldMk cId="3787508409" sldId="269"/>
        </pc:sldMkLst>
        <pc:spChg chg="mod">
          <ac:chgData name="Abhishek Saurav" userId="S::asaurav@worldbank.org::2908fdcb-36ff-4924-a6aa-3abdc7e2eb15" providerId="AD" clId="Web-{A50C3096-1BE8-46CE-95EA-73C709C1D014}" dt="2021-04-14T03:47:11.765" v="160" actId="20577"/>
          <ac:spMkLst>
            <pc:docMk/>
            <pc:sldMk cId="3787508409" sldId="269"/>
            <ac:spMk id="15" creationId="{00000000-0000-0000-0000-000000000000}"/>
          </ac:spMkLst>
        </pc:spChg>
        <pc:graphicFrameChg chg="mod modGraphic">
          <ac:chgData name="Abhishek Saurav" userId="S::asaurav@worldbank.org::2908fdcb-36ff-4924-a6aa-3abdc7e2eb15" providerId="AD" clId="Web-{A50C3096-1BE8-46CE-95EA-73C709C1D014}" dt="2021-04-14T03:52:53.040" v="476"/>
          <ac:graphicFrameMkLst>
            <pc:docMk/>
            <pc:sldMk cId="3787508409" sldId="269"/>
            <ac:graphicFrameMk id="5" creationId="{15969824-1738-440F-B575-5F0593C45019}"/>
          </ac:graphicFrameMkLst>
        </pc:graphicFrameChg>
      </pc:sldChg>
    </pc:docChg>
  </pc:docChgLst>
  <pc:docChgLst>
    <pc:chgData name="Abhishek Saurav" userId="2908fdcb-36ff-4924-a6aa-3abdc7e2eb15" providerId="ADAL" clId="{3708164C-1023-448B-82D6-4A8A04F895A7}"/>
    <pc:docChg chg="modSld">
      <pc:chgData name="Abhishek Saurav" userId="2908fdcb-36ff-4924-a6aa-3abdc7e2eb15" providerId="ADAL" clId="{3708164C-1023-448B-82D6-4A8A04F895A7}" dt="2021-04-14T14:48:38.535" v="1" actId="1076"/>
      <pc:docMkLst>
        <pc:docMk/>
      </pc:docMkLst>
      <pc:sldChg chg="modSp mod">
        <pc:chgData name="Abhishek Saurav" userId="2908fdcb-36ff-4924-a6aa-3abdc7e2eb15" providerId="ADAL" clId="{3708164C-1023-448B-82D6-4A8A04F895A7}" dt="2021-04-14T14:48:38.535" v="1" actId="1076"/>
        <pc:sldMkLst>
          <pc:docMk/>
          <pc:sldMk cId="858756629" sldId="257"/>
        </pc:sldMkLst>
        <pc:spChg chg="mod">
          <ac:chgData name="Abhishek Saurav" userId="2908fdcb-36ff-4924-a6aa-3abdc7e2eb15" providerId="ADAL" clId="{3708164C-1023-448B-82D6-4A8A04F895A7}" dt="2021-04-14T14:48:38.535" v="1" actId="1076"/>
          <ac:spMkLst>
            <pc:docMk/>
            <pc:sldMk cId="858756629" sldId="257"/>
            <ac:spMk id="8" creationId="{30C89969-B1DE-7640-B48B-68541B7169A7}"/>
          </ac:spMkLst>
        </pc:spChg>
      </pc:sldChg>
    </pc:docChg>
  </pc:docChgLst>
  <pc:docChgLst>
    <pc:chgData name="Brody Viney" userId="S::bviney@worldbank.org::86a85e6f-5abe-494f-b8e2-8db1d4e74607" providerId="AD" clId="Web-{112B495A-89B4-2B39-803C-065501A17BBE}"/>
    <pc:docChg chg="addSld delSld modSld">
      <pc:chgData name="Brody Viney" userId="S::bviney@worldbank.org::86a85e6f-5abe-494f-b8e2-8db1d4e74607" providerId="AD" clId="Web-{112B495A-89B4-2B39-803C-065501A17BBE}" dt="2021-04-13T16:20:57.986" v="272" actId="1076"/>
      <pc:docMkLst>
        <pc:docMk/>
      </pc:docMkLst>
      <pc:sldChg chg="modSp">
        <pc:chgData name="Brody Viney" userId="S::bviney@worldbank.org::86a85e6f-5abe-494f-b8e2-8db1d4e74607" providerId="AD" clId="Web-{112B495A-89B4-2B39-803C-065501A17BBE}" dt="2021-04-13T15:47:15.199" v="1" actId="20577"/>
        <pc:sldMkLst>
          <pc:docMk/>
          <pc:sldMk cId="504322714" sldId="259"/>
        </pc:sldMkLst>
        <pc:spChg chg="mod">
          <ac:chgData name="Brody Viney" userId="S::bviney@worldbank.org::86a85e6f-5abe-494f-b8e2-8db1d4e74607" providerId="AD" clId="Web-{112B495A-89B4-2B39-803C-065501A17BBE}" dt="2021-04-13T15:47:15.199" v="1" actId="20577"/>
          <ac:spMkLst>
            <pc:docMk/>
            <pc:sldMk cId="504322714" sldId="259"/>
            <ac:spMk id="8" creationId="{BD059C9A-9444-41BD-9B0A-C6FFB7053F12}"/>
          </ac:spMkLst>
        </pc:spChg>
      </pc:sldChg>
      <pc:sldChg chg="addSp delSp modSp">
        <pc:chgData name="Brody Viney" userId="S::bviney@worldbank.org::86a85e6f-5abe-494f-b8e2-8db1d4e74607" providerId="AD" clId="Web-{112B495A-89B4-2B39-803C-065501A17BBE}" dt="2021-04-13T16:20:57.986" v="272" actId="1076"/>
        <pc:sldMkLst>
          <pc:docMk/>
          <pc:sldMk cId="926067740" sldId="265"/>
        </pc:sldMkLst>
        <pc:spChg chg="add mod">
          <ac:chgData name="Brody Viney" userId="S::bviney@worldbank.org::86a85e6f-5abe-494f-b8e2-8db1d4e74607" providerId="AD" clId="Web-{112B495A-89B4-2B39-803C-065501A17BBE}" dt="2021-04-13T16:16:57.767" v="206" actId="1076"/>
          <ac:spMkLst>
            <pc:docMk/>
            <pc:sldMk cId="926067740" sldId="265"/>
            <ac:spMk id="2" creationId="{6ADCF0BE-C5A2-451B-ACD3-78A56E70E088}"/>
          </ac:spMkLst>
        </pc:spChg>
        <pc:spChg chg="add del mod">
          <ac:chgData name="Brody Viney" userId="S::bviney@worldbank.org::86a85e6f-5abe-494f-b8e2-8db1d4e74607" providerId="AD" clId="Web-{112B495A-89B4-2B39-803C-065501A17BBE}" dt="2021-04-13T16:13:13.189" v="92"/>
          <ac:spMkLst>
            <pc:docMk/>
            <pc:sldMk cId="926067740" sldId="265"/>
            <ac:spMk id="5" creationId="{7D00EECB-EB76-4BAF-A941-BFB8CBD9C294}"/>
          </ac:spMkLst>
        </pc:spChg>
        <pc:spChg chg="add mod">
          <ac:chgData name="Brody Viney" userId="S::bviney@worldbank.org::86a85e6f-5abe-494f-b8e2-8db1d4e74607" providerId="AD" clId="Web-{112B495A-89B4-2B39-803C-065501A17BBE}" dt="2021-04-13T16:20:20.768" v="267" actId="1076"/>
          <ac:spMkLst>
            <pc:docMk/>
            <pc:sldMk cId="926067740" sldId="265"/>
            <ac:spMk id="7" creationId="{4E5675B2-18CE-4134-818A-365A0A62ED2E}"/>
          </ac:spMkLst>
        </pc:spChg>
        <pc:spChg chg="add del mod">
          <ac:chgData name="Brody Viney" userId="S::bviney@worldbank.org::86a85e6f-5abe-494f-b8e2-8db1d4e74607" providerId="AD" clId="Web-{112B495A-89B4-2B39-803C-065501A17BBE}" dt="2021-04-13T16:13:38.908" v="102"/>
          <ac:spMkLst>
            <pc:docMk/>
            <pc:sldMk cId="926067740" sldId="265"/>
            <ac:spMk id="8" creationId="{CF4FCAB0-EBFF-457C-982A-BAF5E1981DC5}"/>
          </ac:spMkLst>
        </pc:spChg>
        <pc:spChg chg="mod">
          <ac:chgData name="Brody Viney" userId="S::bviney@worldbank.org::86a85e6f-5abe-494f-b8e2-8db1d4e74607" providerId="AD" clId="Web-{112B495A-89B4-2B39-803C-065501A17BBE}" dt="2021-04-13T16:20:36.486" v="271" actId="1076"/>
          <ac:spMkLst>
            <pc:docMk/>
            <pc:sldMk cId="926067740" sldId="265"/>
            <ac:spMk id="9" creationId="{5191F3D9-9C79-4ABE-899D-33DC3B5EDD41}"/>
          </ac:spMkLst>
        </pc:spChg>
        <pc:spChg chg="mod">
          <ac:chgData name="Brody Viney" userId="S::bviney@worldbank.org::86a85e6f-5abe-494f-b8e2-8db1d4e74607" providerId="AD" clId="Web-{112B495A-89B4-2B39-803C-065501A17BBE}" dt="2021-04-13T16:11:22.251" v="13" actId="1076"/>
          <ac:spMkLst>
            <pc:docMk/>
            <pc:sldMk cId="926067740" sldId="265"/>
            <ac:spMk id="10" creationId="{12C65970-E54B-4B17-B837-F2241302EE27}"/>
          </ac:spMkLst>
        </pc:spChg>
        <pc:spChg chg="add mod">
          <ac:chgData name="Brody Viney" userId="S::bviney@worldbank.org::86a85e6f-5abe-494f-b8e2-8db1d4e74607" providerId="AD" clId="Web-{112B495A-89B4-2B39-803C-065501A17BBE}" dt="2021-04-13T16:20:57.986" v="272" actId="1076"/>
          <ac:spMkLst>
            <pc:docMk/>
            <pc:sldMk cId="926067740" sldId="265"/>
            <ac:spMk id="16" creationId="{7B4DD700-70DA-453F-9B1F-F532642C33A1}"/>
          </ac:spMkLst>
        </pc:spChg>
        <pc:spChg chg="add mod">
          <ac:chgData name="Brody Viney" userId="S::bviney@worldbank.org::86a85e6f-5abe-494f-b8e2-8db1d4e74607" providerId="AD" clId="Web-{112B495A-89B4-2B39-803C-065501A17BBE}" dt="2021-04-13T16:19:44.002" v="260" actId="1076"/>
          <ac:spMkLst>
            <pc:docMk/>
            <pc:sldMk cId="926067740" sldId="265"/>
            <ac:spMk id="28" creationId="{0BBC54DD-0193-467B-B174-4BF86868D5EC}"/>
          </ac:spMkLst>
        </pc:spChg>
        <pc:spChg chg="add del">
          <ac:chgData name="Brody Viney" userId="S::bviney@worldbank.org::86a85e6f-5abe-494f-b8e2-8db1d4e74607" providerId="AD" clId="Web-{112B495A-89B4-2B39-803C-065501A17BBE}" dt="2021-04-13T16:19:39.674" v="259"/>
          <ac:spMkLst>
            <pc:docMk/>
            <pc:sldMk cId="926067740" sldId="265"/>
            <ac:spMk id="30" creationId="{B4B74AEC-F665-47C6-97B4-1059A57B878A}"/>
          </ac:spMkLst>
        </pc:spChg>
        <pc:grpChg chg="mod">
          <ac:chgData name="Brody Viney" userId="S::bviney@worldbank.org::86a85e6f-5abe-494f-b8e2-8db1d4e74607" providerId="AD" clId="Web-{112B495A-89B4-2B39-803C-065501A17BBE}" dt="2021-04-13T16:20:36.471" v="270" actId="1076"/>
          <ac:grpSpMkLst>
            <pc:docMk/>
            <pc:sldMk cId="926067740" sldId="265"/>
            <ac:grpSpMk id="11" creationId="{F2C6B1A8-EEEE-4913-B393-AEFFC9D792FC}"/>
          </ac:grpSpMkLst>
        </pc:grpChg>
        <pc:grpChg chg="mod">
          <ac:chgData name="Brody Viney" userId="S::bviney@worldbank.org::86a85e6f-5abe-494f-b8e2-8db1d4e74607" providerId="AD" clId="Web-{112B495A-89B4-2B39-803C-065501A17BBE}" dt="2021-04-13T16:20:36.439" v="269" actId="1076"/>
          <ac:grpSpMkLst>
            <pc:docMk/>
            <pc:sldMk cId="926067740" sldId="265"/>
            <ac:grpSpMk id="26" creationId="{94DC0486-6B6E-4B4F-BD34-3F8B9D04B201}"/>
          </ac:grpSpMkLst>
        </pc:grpChg>
        <pc:grpChg chg="add mod">
          <ac:chgData name="Brody Viney" userId="S::bviney@worldbank.org::86a85e6f-5abe-494f-b8e2-8db1d4e74607" providerId="AD" clId="Web-{112B495A-89B4-2B39-803C-065501A17BBE}" dt="2021-04-13T16:19:54.189" v="262" actId="1076"/>
          <ac:grpSpMkLst>
            <pc:docMk/>
            <pc:sldMk cId="926067740" sldId="265"/>
            <ac:grpSpMk id="31" creationId="{4B89C105-C079-4282-86DA-07EA8E4336F6}"/>
          </ac:grpSpMkLst>
        </pc:grpChg>
        <pc:grpChg chg="add mod">
          <ac:chgData name="Brody Viney" userId="S::bviney@worldbank.org::86a85e6f-5abe-494f-b8e2-8db1d4e74607" providerId="AD" clId="Web-{112B495A-89B4-2B39-803C-065501A17BBE}" dt="2021-04-13T16:20:14.393" v="266" actId="1076"/>
          <ac:grpSpMkLst>
            <pc:docMk/>
            <pc:sldMk cId="926067740" sldId="265"/>
            <ac:grpSpMk id="35" creationId="{4D840C09-5E48-4351-950D-FC9B153DDB0A}"/>
          </ac:grpSpMkLst>
        </pc:grpChg>
        <pc:grpChg chg="add del">
          <ac:chgData name="Brody Viney" userId="S::bviney@worldbank.org::86a85e6f-5abe-494f-b8e2-8db1d4e74607" providerId="AD" clId="Web-{112B495A-89B4-2B39-803C-065501A17BBE}" dt="2021-04-13T16:20:08.158" v="265"/>
          <ac:grpSpMkLst>
            <pc:docMk/>
            <pc:sldMk cId="926067740" sldId="265"/>
            <ac:grpSpMk id="39" creationId="{DE7E1874-BE51-4891-974B-00B2869FACE0}"/>
          </ac:grpSpMkLst>
        </pc:grpChg>
        <pc:picChg chg="mod">
          <ac:chgData name="Brody Viney" userId="S::bviney@worldbank.org::86a85e6f-5abe-494f-b8e2-8db1d4e74607" providerId="AD" clId="Web-{112B495A-89B4-2B39-803C-065501A17BBE}" dt="2021-04-13T16:11:12.064" v="11" actId="1076"/>
          <ac:picMkLst>
            <pc:docMk/>
            <pc:sldMk cId="926067740" sldId="265"/>
            <ac:picMk id="3" creationId="{E71E7FC2-6855-47A3-8360-EA06876883EB}"/>
          </ac:picMkLst>
        </pc:picChg>
        <pc:picChg chg="add mod">
          <ac:chgData name="Brody Viney" userId="S::bviney@worldbank.org::86a85e6f-5abe-494f-b8e2-8db1d4e74607" providerId="AD" clId="Web-{112B495A-89B4-2B39-803C-065501A17BBE}" dt="2021-04-13T16:19:08.893" v="252" actId="1076"/>
          <ac:picMkLst>
            <pc:docMk/>
            <pc:sldMk cId="926067740" sldId="265"/>
            <ac:picMk id="17" creationId="{3D1846F5-DC64-4BB7-B155-BD0F341ECB34}"/>
          </ac:picMkLst>
        </pc:picChg>
        <pc:picChg chg="add del">
          <ac:chgData name="Brody Viney" userId="S::bviney@worldbank.org::86a85e6f-5abe-494f-b8e2-8db1d4e74607" providerId="AD" clId="Web-{112B495A-89B4-2B39-803C-065501A17BBE}" dt="2021-04-13T16:19:03.689" v="251"/>
          <ac:picMkLst>
            <pc:docMk/>
            <pc:sldMk cId="926067740" sldId="265"/>
            <ac:picMk id="18" creationId="{B2096F9A-8C12-4D2E-8381-7FFFBCD75DCD}"/>
          </ac:picMkLst>
        </pc:picChg>
        <pc:picChg chg="add del">
          <ac:chgData name="Brody Viney" userId="S::bviney@worldbank.org::86a85e6f-5abe-494f-b8e2-8db1d4e74607" providerId="AD" clId="Web-{112B495A-89B4-2B39-803C-065501A17BBE}" dt="2021-04-13T16:19:27.611" v="256"/>
          <ac:picMkLst>
            <pc:docMk/>
            <pc:sldMk cId="926067740" sldId="265"/>
            <ac:picMk id="20" creationId="{F407A765-5C61-4071-B6EA-7859F2DBE884}"/>
          </ac:picMkLst>
        </pc:picChg>
        <pc:picChg chg="add del">
          <ac:chgData name="Brody Viney" userId="S::bviney@worldbank.org::86a85e6f-5abe-494f-b8e2-8db1d4e74607" providerId="AD" clId="Web-{112B495A-89B4-2B39-803C-065501A17BBE}" dt="2021-04-13T16:19:25.518" v="255"/>
          <ac:picMkLst>
            <pc:docMk/>
            <pc:sldMk cId="926067740" sldId="265"/>
            <ac:picMk id="22" creationId="{4C657AFF-DA72-4ADE-ACC9-2C2D6E4934C4}"/>
          </ac:picMkLst>
        </pc:picChg>
      </pc:sldChg>
      <pc:sldChg chg="add del">
        <pc:chgData name="Brody Viney" userId="S::bviney@worldbank.org::86a85e6f-5abe-494f-b8e2-8db1d4e74607" providerId="AD" clId="Web-{112B495A-89B4-2B39-803C-065501A17BBE}" dt="2021-04-13T16:10:45.439" v="5"/>
        <pc:sldMkLst>
          <pc:docMk/>
          <pc:sldMk cId="154623673" sldId="270"/>
        </pc:sldMkLst>
      </pc:sldChg>
      <pc:sldChg chg="add del">
        <pc:chgData name="Brody Viney" userId="S::bviney@worldbank.org::86a85e6f-5abe-494f-b8e2-8db1d4e74607" providerId="AD" clId="Web-{112B495A-89B4-2B39-803C-065501A17BBE}" dt="2021-04-13T16:05:57.298" v="3"/>
        <pc:sldMkLst>
          <pc:docMk/>
          <pc:sldMk cId="2770628213" sldId="270"/>
        </pc:sldMkLst>
      </pc:sldChg>
    </pc:docChg>
  </pc:docChgLst>
  <pc:docChgLst>
    <pc:chgData name="Abhishek Saurav" userId="S::asaurav@worldbank.org::2908fdcb-36ff-4924-a6aa-3abdc7e2eb15" providerId="AD" clId="Web-{9FC889B0-45D9-52CE-5888-E87645EB5DF9}"/>
    <pc:docChg chg="modSld">
      <pc:chgData name="Abhishek Saurav" userId="S::asaurav@worldbank.org::2908fdcb-36ff-4924-a6aa-3abdc7e2eb15" providerId="AD" clId="Web-{9FC889B0-45D9-52CE-5888-E87645EB5DF9}" dt="2021-04-14T04:18:13.301" v="199"/>
      <pc:docMkLst>
        <pc:docMk/>
      </pc:docMkLst>
      <pc:sldChg chg="modSp">
        <pc:chgData name="Abhishek Saurav" userId="S::asaurav@worldbank.org::2908fdcb-36ff-4924-a6aa-3abdc7e2eb15" providerId="AD" clId="Web-{9FC889B0-45D9-52CE-5888-E87645EB5DF9}" dt="2021-04-14T04:16:20.783" v="31"/>
        <pc:sldMkLst>
          <pc:docMk/>
          <pc:sldMk cId="2356678807" sldId="258"/>
        </pc:sldMkLst>
        <pc:graphicFrameChg chg="mod modGraphic">
          <ac:chgData name="Abhishek Saurav" userId="S::asaurav@worldbank.org::2908fdcb-36ff-4924-a6aa-3abdc7e2eb15" providerId="AD" clId="Web-{9FC889B0-45D9-52CE-5888-E87645EB5DF9}" dt="2021-04-14T04:16:20.783" v="31"/>
          <ac:graphicFrameMkLst>
            <pc:docMk/>
            <pc:sldMk cId="2356678807" sldId="258"/>
            <ac:graphicFrameMk id="5" creationId="{15969824-1738-440F-B575-5F0593C45019}"/>
          </ac:graphicFrameMkLst>
        </pc:graphicFrameChg>
      </pc:sldChg>
      <pc:sldChg chg="modSp">
        <pc:chgData name="Abhishek Saurav" userId="S::asaurav@worldbank.org::2908fdcb-36ff-4924-a6aa-3abdc7e2eb15" providerId="AD" clId="Web-{9FC889B0-45D9-52CE-5888-E87645EB5DF9}" dt="2021-04-14T04:18:13.301" v="199"/>
        <pc:sldMkLst>
          <pc:docMk/>
          <pc:sldMk cId="3787508409" sldId="269"/>
        </pc:sldMkLst>
        <pc:graphicFrameChg chg="mod modGraphic">
          <ac:chgData name="Abhishek Saurav" userId="S::asaurav@worldbank.org::2908fdcb-36ff-4924-a6aa-3abdc7e2eb15" providerId="AD" clId="Web-{9FC889B0-45D9-52CE-5888-E87645EB5DF9}" dt="2021-04-14T04:18:13.301" v="199"/>
          <ac:graphicFrameMkLst>
            <pc:docMk/>
            <pc:sldMk cId="3787508409" sldId="269"/>
            <ac:graphicFrameMk id="5" creationId="{15969824-1738-440F-B575-5F0593C45019}"/>
          </ac:graphicFrameMkLst>
        </pc:graphicFrameChg>
      </pc:sldChg>
    </pc:docChg>
  </pc:docChgLst>
  <pc:docChgLst>
    <pc:chgData name="Abhishek Saurav" userId="2908fdcb-36ff-4924-a6aa-3abdc7e2eb15" providerId="ADAL" clId="{090B89BC-E439-41FE-8AFC-9A872828F7EB}"/>
    <pc:docChg chg="undo redo custSel addSld delSld modSld modNotesMaster">
      <pc:chgData name="Abhishek Saurav" userId="2908fdcb-36ff-4924-a6aa-3abdc7e2eb15" providerId="ADAL" clId="{090B89BC-E439-41FE-8AFC-9A872828F7EB}" dt="2021-04-14T00:18:47.162" v="3723" actId="20577"/>
      <pc:docMkLst>
        <pc:docMk/>
      </pc:docMkLst>
      <pc:sldChg chg="delSp modSp mod">
        <pc:chgData name="Abhishek Saurav" userId="2908fdcb-36ff-4924-a6aa-3abdc7e2eb15" providerId="ADAL" clId="{090B89BC-E439-41FE-8AFC-9A872828F7EB}" dt="2021-04-13T23:40:02.875" v="3117" actId="478"/>
        <pc:sldMkLst>
          <pc:docMk/>
          <pc:sldMk cId="858756629" sldId="257"/>
        </pc:sldMkLst>
        <pc:spChg chg="del">
          <ac:chgData name="Abhishek Saurav" userId="2908fdcb-36ff-4924-a6aa-3abdc7e2eb15" providerId="ADAL" clId="{090B89BC-E439-41FE-8AFC-9A872828F7EB}" dt="2021-04-13T23:40:02.875" v="3117" actId="478"/>
          <ac:spMkLst>
            <pc:docMk/>
            <pc:sldMk cId="858756629" sldId="257"/>
            <ac:spMk id="3" creationId="{7E8FA9E8-1646-44D1-8A18-EE68F034F466}"/>
          </ac:spMkLst>
        </pc:spChg>
        <pc:spChg chg="mod">
          <ac:chgData name="Abhishek Saurav" userId="2908fdcb-36ff-4924-a6aa-3abdc7e2eb15" providerId="ADAL" clId="{090B89BC-E439-41FE-8AFC-9A872828F7EB}" dt="2021-04-12T20:41:32.919" v="30" actId="20577"/>
          <ac:spMkLst>
            <pc:docMk/>
            <pc:sldMk cId="858756629" sldId="257"/>
            <ac:spMk id="15" creationId="{00000000-0000-0000-0000-000000000000}"/>
          </ac:spMkLst>
        </pc:spChg>
      </pc:sldChg>
      <pc:sldChg chg="delSp modSp mod">
        <pc:chgData name="Abhishek Saurav" userId="2908fdcb-36ff-4924-a6aa-3abdc7e2eb15" providerId="ADAL" clId="{090B89BC-E439-41FE-8AFC-9A872828F7EB}" dt="2021-04-13T23:40:07.604" v="3118" actId="478"/>
        <pc:sldMkLst>
          <pc:docMk/>
          <pc:sldMk cId="2356678807" sldId="258"/>
        </pc:sldMkLst>
        <pc:spChg chg="del">
          <ac:chgData name="Abhishek Saurav" userId="2908fdcb-36ff-4924-a6aa-3abdc7e2eb15" providerId="ADAL" clId="{090B89BC-E439-41FE-8AFC-9A872828F7EB}" dt="2021-04-13T23:40:07.604" v="3118" actId="478"/>
          <ac:spMkLst>
            <pc:docMk/>
            <pc:sldMk cId="2356678807" sldId="258"/>
            <ac:spMk id="4" creationId="{C60ECC0F-8FAA-4B9E-A3C8-F47A0DBDAD6E}"/>
          </ac:spMkLst>
        </pc:spChg>
        <pc:graphicFrameChg chg="modGraphic">
          <ac:chgData name="Abhishek Saurav" userId="2908fdcb-36ff-4924-a6aa-3abdc7e2eb15" providerId="ADAL" clId="{090B89BC-E439-41FE-8AFC-9A872828F7EB}" dt="2021-04-13T23:34:38.821" v="3045" actId="20577"/>
          <ac:graphicFrameMkLst>
            <pc:docMk/>
            <pc:sldMk cId="2356678807" sldId="258"/>
            <ac:graphicFrameMk id="5" creationId="{15969824-1738-440F-B575-5F0593C45019}"/>
          </ac:graphicFrameMkLst>
        </pc:graphicFrameChg>
      </pc:sldChg>
      <pc:sldChg chg="delSp modSp mod">
        <pc:chgData name="Abhishek Saurav" userId="2908fdcb-36ff-4924-a6aa-3abdc7e2eb15" providerId="ADAL" clId="{090B89BC-E439-41FE-8AFC-9A872828F7EB}" dt="2021-04-13T23:51:06.460" v="3196" actId="6549"/>
        <pc:sldMkLst>
          <pc:docMk/>
          <pc:sldMk cId="504322714" sldId="259"/>
        </pc:sldMkLst>
        <pc:spChg chg="del mod">
          <ac:chgData name="Abhishek Saurav" userId="2908fdcb-36ff-4924-a6aa-3abdc7e2eb15" providerId="ADAL" clId="{090B89BC-E439-41FE-8AFC-9A872828F7EB}" dt="2021-04-13T23:40:10.894" v="3119" actId="478"/>
          <ac:spMkLst>
            <pc:docMk/>
            <pc:sldMk cId="504322714" sldId="259"/>
            <ac:spMk id="4" creationId="{C60ECC0F-8FAA-4B9E-A3C8-F47A0DBDAD6E}"/>
          </ac:spMkLst>
        </pc:spChg>
        <pc:spChg chg="mod">
          <ac:chgData name="Abhishek Saurav" userId="2908fdcb-36ff-4924-a6aa-3abdc7e2eb15" providerId="ADAL" clId="{090B89BC-E439-41FE-8AFC-9A872828F7EB}" dt="2021-04-13T23:51:06.460" v="3196" actId="6549"/>
          <ac:spMkLst>
            <pc:docMk/>
            <pc:sldMk cId="504322714" sldId="259"/>
            <ac:spMk id="8" creationId="{BD059C9A-9444-41BD-9B0A-C6FFB7053F12}"/>
          </ac:spMkLst>
        </pc:spChg>
        <pc:spChg chg="mod">
          <ac:chgData name="Abhishek Saurav" userId="2908fdcb-36ff-4924-a6aa-3abdc7e2eb15" providerId="ADAL" clId="{090B89BC-E439-41FE-8AFC-9A872828F7EB}" dt="2021-04-13T15:14:23.723" v="279" actId="20577"/>
          <ac:spMkLst>
            <pc:docMk/>
            <pc:sldMk cId="504322714" sldId="259"/>
            <ac:spMk id="15" creationId="{00000000-0000-0000-0000-000000000000}"/>
          </ac:spMkLst>
        </pc:spChg>
      </pc:sldChg>
      <pc:sldChg chg="delSp modSp mod">
        <pc:chgData name="Abhishek Saurav" userId="2908fdcb-36ff-4924-a6aa-3abdc7e2eb15" providerId="ADAL" clId="{090B89BC-E439-41FE-8AFC-9A872828F7EB}" dt="2021-04-13T23:52:30.828" v="3211" actId="6549"/>
        <pc:sldMkLst>
          <pc:docMk/>
          <pc:sldMk cId="1122576119" sldId="260"/>
        </pc:sldMkLst>
        <pc:spChg chg="del mod">
          <ac:chgData name="Abhishek Saurav" userId="2908fdcb-36ff-4924-a6aa-3abdc7e2eb15" providerId="ADAL" clId="{090B89BC-E439-41FE-8AFC-9A872828F7EB}" dt="2021-04-13T23:40:13.439" v="3120" actId="478"/>
          <ac:spMkLst>
            <pc:docMk/>
            <pc:sldMk cId="1122576119" sldId="260"/>
            <ac:spMk id="4" creationId="{C60ECC0F-8FAA-4B9E-A3C8-F47A0DBDAD6E}"/>
          </ac:spMkLst>
        </pc:spChg>
        <pc:spChg chg="mod">
          <ac:chgData name="Abhishek Saurav" userId="2908fdcb-36ff-4924-a6aa-3abdc7e2eb15" providerId="ADAL" clId="{090B89BC-E439-41FE-8AFC-9A872828F7EB}" dt="2021-04-13T23:52:30.828" v="3211" actId="6549"/>
          <ac:spMkLst>
            <pc:docMk/>
            <pc:sldMk cId="1122576119" sldId="260"/>
            <ac:spMk id="9" creationId="{5191F3D9-9C79-4ABE-899D-33DC3B5EDD41}"/>
          </ac:spMkLst>
        </pc:spChg>
      </pc:sldChg>
      <pc:sldChg chg="delSp modSp mod">
        <pc:chgData name="Abhishek Saurav" userId="2908fdcb-36ff-4924-a6aa-3abdc7e2eb15" providerId="ADAL" clId="{090B89BC-E439-41FE-8AFC-9A872828F7EB}" dt="2021-04-13T23:58:19.971" v="3221" actId="20577"/>
        <pc:sldMkLst>
          <pc:docMk/>
          <pc:sldMk cId="1745332953" sldId="262"/>
        </pc:sldMkLst>
        <pc:spChg chg="del mod">
          <ac:chgData name="Abhishek Saurav" userId="2908fdcb-36ff-4924-a6aa-3abdc7e2eb15" providerId="ADAL" clId="{090B89BC-E439-41FE-8AFC-9A872828F7EB}" dt="2021-04-13T23:40:15.979" v="3121" actId="478"/>
          <ac:spMkLst>
            <pc:docMk/>
            <pc:sldMk cId="1745332953" sldId="262"/>
            <ac:spMk id="4" creationId="{C60ECC0F-8FAA-4B9E-A3C8-F47A0DBDAD6E}"/>
          </ac:spMkLst>
        </pc:spChg>
        <pc:spChg chg="mod">
          <ac:chgData name="Abhishek Saurav" userId="2908fdcb-36ff-4924-a6aa-3abdc7e2eb15" providerId="ADAL" clId="{090B89BC-E439-41FE-8AFC-9A872828F7EB}" dt="2021-04-13T23:58:19.971" v="3221" actId="20577"/>
          <ac:spMkLst>
            <pc:docMk/>
            <pc:sldMk cId="1745332953" sldId="262"/>
            <ac:spMk id="9" creationId="{5191F3D9-9C79-4ABE-899D-33DC3B5EDD41}"/>
          </ac:spMkLst>
        </pc:spChg>
      </pc:sldChg>
      <pc:sldChg chg="addSp delSp modSp mod">
        <pc:chgData name="Abhishek Saurav" userId="2908fdcb-36ff-4924-a6aa-3abdc7e2eb15" providerId="ADAL" clId="{090B89BC-E439-41FE-8AFC-9A872828F7EB}" dt="2021-04-13T23:59:13.213" v="3259" actId="115"/>
        <pc:sldMkLst>
          <pc:docMk/>
          <pc:sldMk cId="3946576559" sldId="264"/>
        </pc:sldMkLst>
        <pc:spChg chg="del mod">
          <ac:chgData name="Abhishek Saurav" userId="2908fdcb-36ff-4924-a6aa-3abdc7e2eb15" providerId="ADAL" clId="{090B89BC-E439-41FE-8AFC-9A872828F7EB}" dt="2021-04-13T23:40:18.028" v="3122" actId="478"/>
          <ac:spMkLst>
            <pc:docMk/>
            <pc:sldMk cId="3946576559" sldId="264"/>
            <ac:spMk id="4" creationId="{C60ECC0F-8FAA-4B9E-A3C8-F47A0DBDAD6E}"/>
          </ac:spMkLst>
        </pc:spChg>
        <pc:spChg chg="mod">
          <ac:chgData name="Abhishek Saurav" userId="2908fdcb-36ff-4924-a6aa-3abdc7e2eb15" providerId="ADAL" clId="{090B89BC-E439-41FE-8AFC-9A872828F7EB}" dt="2021-04-13T23:59:13.213" v="3259" actId="115"/>
          <ac:spMkLst>
            <pc:docMk/>
            <pc:sldMk cId="3946576559" sldId="264"/>
            <ac:spMk id="9" creationId="{5191F3D9-9C79-4ABE-899D-33DC3B5EDD41}"/>
          </ac:spMkLst>
        </pc:spChg>
        <pc:spChg chg="mod">
          <ac:chgData name="Abhishek Saurav" userId="2908fdcb-36ff-4924-a6aa-3abdc7e2eb15" providerId="ADAL" clId="{090B89BC-E439-41FE-8AFC-9A872828F7EB}" dt="2021-04-13T15:53:32.216" v="634" actId="255"/>
          <ac:spMkLst>
            <pc:docMk/>
            <pc:sldMk cId="3946576559" sldId="264"/>
            <ac:spMk id="17" creationId="{004D7B00-B806-4760-8D76-72ADF2C5637B}"/>
          </ac:spMkLst>
        </pc:spChg>
        <pc:spChg chg="mod">
          <ac:chgData name="Abhishek Saurav" userId="2908fdcb-36ff-4924-a6aa-3abdc7e2eb15" providerId="ADAL" clId="{090B89BC-E439-41FE-8AFC-9A872828F7EB}" dt="2021-04-13T15:52:24.457" v="633" actId="403"/>
          <ac:spMkLst>
            <pc:docMk/>
            <pc:sldMk cId="3946576559" sldId="264"/>
            <ac:spMk id="19" creationId="{9FEFCA53-583C-4D57-B04B-A0025DF44E7A}"/>
          </ac:spMkLst>
        </pc:spChg>
        <pc:cxnChg chg="add del mod">
          <ac:chgData name="Abhishek Saurav" userId="2908fdcb-36ff-4924-a6aa-3abdc7e2eb15" providerId="ADAL" clId="{090B89BC-E439-41FE-8AFC-9A872828F7EB}" dt="2021-04-13T18:18:02.296" v="2757" actId="478"/>
          <ac:cxnSpMkLst>
            <pc:docMk/>
            <pc:sldMk cId="3946576559" sldId="264"/>
            <ac:cxnSpMk id="6" creationId="{11D7D2AD-675F-423E-8F9C-67D036076FA7}"/>
          </ac:cxnSpMkLst>
        </pc:cxnChg>
        <pc:cxnChg chg="add del mod">
          <ac:chgData name="Abhishek Saurav" userId="2908fdcb-36ff-4924-a6aa-3abdc7e2eb15" providerId="ADAL" clId="{090B89BC-E439-41FE-8AFC-9A872828F7EB}" dt="2021-04-13T18:18:05.167" v="2758" actId="478"/>
          <ac:cxnSpMkLst>
            <pc:docMk/>
            <pc:sldMk cId="3946576559" sldId="264"/>
            <ac:cxnSpMk id="16" creationId="{CD509E37-090A-4AAA-8CF5-53988D979EFB}"/>
          </ac:cxnSpMkLst>
        </pc:cxnChg>
      </pc:sldChg>
      <pc:sldChg chg="addSp delSp modSp mod">
        <pc:chgData name="Abhishek Saurav" userId="2908fdcb-36ff-4924-a6aa-3abdc7e2eb15" providerId="ADAL" clId="{090B89BC-E439-41FE-8AFC-9A872828F7EB}" dt="2021-04-14T00:05:12.995" v="3271" actId="20577"/>
        <pc:sldMkLst>
          <pc:docMk/>
          <pc:sldMk cId="926067740" sldId="265"/>
        </pc:sldMkLst>
        <pc:spChg chg="del mod">
          <ac:chgData name="Abhishek Saurav" userId="2908fdcb-36ff-4924-a6aa-3abdc7e2eb15" providerId="ADAL" clId="{090B89BC-E439-41FE-8AFC-9A872828F7EB}" dt="2021-04-13T23:40:19.943" v="3123" actId="478"/>
          <ac:spMkLst>
            <pc:docMk/>
            <pc:sldMk cId="926067740" sldId="265"/>
            <ac:spMk id="4" creationId="{C60ECC0F-8FAA-4B9E-A3C8-F47A0DBDAD6E}"/>
          </ac:spMkLst>
        </pc:spChg>
        <pc:spChg chg="mod">
          <ac:chgData name="Abhishek Saurav" userId="2908fdcb-36ff-4924-a6aa-3abdc7e2eb15" providerId="ADAL" clId="{090B89BC-E439-41FE-8AFC-9A872828F7EB}" dt="2021-04-14T00:05:12.995" v="3271" actId="20577"/>
          <ac:spMkLst>
            <pc:docMk/>
            <pc:sldMk cId="926067740" sldId="265"/>
            <ac:spMk id="7" creationId="{4E5675B2-18CE-4134-818A-365A0A62ED2E}"/>
          </ac:spMkLst>
        </pc:spChg>
        <pc:spChg chg="mod">
          <ac:chgData name="Abhishek Saurav" userId="2908fdcb-36ff-4924-a6aa-3abdc7e2eb15" providerId="ADAL" clId="{090B89BC-E439-41FE-8AFC-9A872828F7EB}" dt="2021-04-13T16:09:31.979" v="1692" actId="115"/>
          <ac:spMkLst>
            <pc:docMk/>
            <pc:sldMk cId="926067740" sldId="265"/>
            <ac:spMk id="9" creationId="{5191F3D9-9C79-4ABE-899D-33DC3B5EDD41}"/>
          </ac:spMkLst>
        </pc:spChg>
        <pc:spChg chg="mod">
          <ac:chgData name="Abhishek Saurav" userId="2908fdcb-36ff-4924-a6aa-3abdc7e2eb15" providerId="ADAL" clId="{090B89BC-E439-41FE-8AFC-9A872828F7EB}" dt="2021-04-13T16:01:26.024" v="1017" actId="1038"/>
          <ac:spMkLst>
            <pc:docMk/>
            <pc:sldMk cId="926067740" sldId="265"/>
            <ac:spMk id="10" creationId="{12C65970-E54B-4B17-B837-F2241302EE27}"/>
          </ac:spMkLst>
        </pc:spChg>
        <pc:spChg chg="mod">
          <ac:chgData name="Abhishek Saurav" userId="2908fdcb-36ff-4924-a6aa-3abdc7e2eb15" providerId="ADAL" clId="{090B89BC-E439-41FE-8AFC-9A872828F7EB}" dt="2021-04-14T00:02:10.250" v="3270" actId="20577"/>
          <ac:spMkLst>
            <pc:docMk/>
            <pc:sldMk cId="926067740" sldId="265"/>
            <ac:spMk id="15" creationId="{00000000-0000-0000-0000-000000000000}"/>
          </ac:spMkLst>
        </pc:spChg>
        <pc:spChg chg="del mod">
          <ac:chgData name="Abhishek Saurav" userId="2908fdcb-36ff-4924-a6aa-3abdc7e2eb15" providerId="ADAL" clId="{090B89BC-E439-41FE-8AFC-9A872828F7EB}" dt="2021-04-13T16:05:36.625" v="1493" actId="478"/>
          <ac:spMkLst>
            <pc:docMk/>
            <pc:sldMk cId="926067740" sldId="265"/>
            <ac:spMk id="16" creationId="{0CA71462-4F83-4E7A-96CF-0CD91F71B6C7}"/>
          </ac:spMkLst>
        </pc:spChg>
        <pc:spChg chg="mod">
          <ac:chgData name="Abhishek Saurav" userId="2908fdcb-36ff-4924-a6aa-3abdc7e2eb15" providerId="ADAL" clId="{090B89BC-E439-41FE-8AFC-9A872828F7EB}" dt="2021-04-13T20:34:58.207" v="2945" actId="20577"/>
          <ac:spMkLst>
            <pc:docMk/>
            <pc:sldMk cId="926067740" sldId="265"/>
            <ac:spMk id="16" creationId="{7B4DD700-70DA-453F-9B1F-F532642C33A1}"/>
          </ac:spMkLst>
        </pc:spChg>
        <pc:spChg chg="del mod">
          <ac:chgData name="Abhishek Saurav" userId="2908fdcb-36ff-4924-a6aa-3abdc7e2eb15" providerId="ADAL" clId="{090B89BC-E439-41FE-8AFC-9A872828F7EB}" dt="2021-04-13T16:06:41.951" v="1581" actId="478"/>
          <ac:spMkLst>
            <pc:docMk/>
            <pc:sldMk cId="926067740" sldId="265"/>
            <ac:spMk id="18" creationId="{D1FCA4FA-A438-44C1-85AA-17BE10409C7A}"/>
          </ac:spMkLst>
        </pc:spChg>
        <pc:spChg chg="add del">
          <ac:chgData name="Abhishek Saurav" userId="2908fdcb-36ff-4924-a6aa-3abdc7e2eb15" providerId="ADAL" clId="{090B89BC-E439-41FE-8AFC-9A872828F7EB}" dt="2021-04-13T16:01:32.813" v="1020" actId="478"/>
          <ac:spMkLst>
            <pc:docMk/>
            <pc:sldMk cId="926067740" sldId="265"/>
            <ac:spMk id="19" creationId="{9FEFCA53-583C-4D57-B04B-A0025DF44E7A}"/>
          </ac:spMkLst>
        </pc:spChg>
        <pc:spChg chg="del mod">
          <ac:chgData name="Abhishek Saurav" userId="2908fdcb-36ff-4924-a6aa-3abdc7e2eb15" providerId="ADAL" clId="{090B89BC-E439-41FE-8AFC-9A872828F7EB}" dt="2021-04-13T16:06:43.824" v="1582" actId="478"/>
          <ac:spMkLst>
            <pc:docMk/>
            <pc:sldMk cId="926067740" sldId="265"/>
            <ac:spMk id="21" creationId="{DDF9B460-7921-4C49-B876-8746E74D65CC}"/>
          </ac:spMkLst>
        </pc:spChg>
        <pc:spChg chg="del topLvl">
          <ac:chgData name="Abhishek Saurav" userId="2908fdcb-36ff-4924-a6aa-3abdc7e2eb15" providerId="ADAL" clId="{090B89BC-E439-41FE-8AFC-9A872828F7EB}" dt="2021-04-13T16:06:45.688" v="1583" actId="478"/>
          <ac:spMkLst>
            <pc:docMk/>
            <pc:sldMk cId="926067740" sldId="265"/>
            <ac:spMk id="22" creationId="{F55E9621-5D65-4E1C-A59A-C6067B30AA8C}"/>
          </ac:spMkLst>
        </pc:spChg>
        <pc:spChg chg="mod">
          <ac:chgData name="Abhishek Saurav" userId="2908fdcb-36ff-4924-a6aa-3abdc7e2eb15" providerId="ADAL" clId="{090B89BC-E439-41FE-8AFC-9A872828F7EB}" dt="2021-04-13T16:08:45.031" v="1670" actId="1036"/>
          <ac:spMkLst>
            <pc:docMk/>
            <pc:sldMk cId="926067740" sldId="265"/>
            <ac:spMk id="23" creationId="{54371B92-AB76-481B-B112-DC7C87B3D896}"/>
          </ac:spMkLst>
        </pc:spChg>
        <pc:spChg chg="del mod topLvl">
          <ac:chgData name="Abhishek Saurav" userId="2908fdcb-36ff-4924-a6aa-3abdc7e2eb15" providerId="ADAL" clId="{090B89BC-E439-41FE-8AFC-9A872828F7EB}" dt="2021-04-13T16:07:23.583" v="1591" actId="478"/>
          <ac:spMkLst>
            <pc:docMk/>
            <pc:sldMk cId="926067740" sldId="265"/>
            <ac:spMk id="24" creationId="{8F70B409-11A5-4802-987B-86DB05FFF784}"/>
          </ac:spMkLst>
        </pc:spChg>
        <pc:spChg chg="add del mod">
          <ac:chgData name="Abhishek Saurav" userId="2908fdcb-36ff-4924-a6aa-3abdc7e2eb15" providerId="ADAL" clId="{090B89BC-E439-41FE-8AFC-9A872828F7EB}" dt="2021-04-13T16:05:32.158" v="1492" actId="21"/>
          <ac:spMkLst>
            <pc:docMk/>
            <pc:sldMk cId="926067740" sldId="265"/>
            <ac:spMk id="33" creationId="{5D07BE7F-82BF-42D9-A09F-B6B7B0EA7110}"/>
          </ac:spMkLst>
        </pc:spChg>
        <pc:spChg chg="add del mod">
          <ac:chgData name="Abhishek Saurav" userId="2908fdcb-36ff-4924-a6aa-3abdc7e2eb15" providerId="ADAL" clId="{090B89BC-E439-41FE-8AFC-9A872828F7EB}" dt="2021-04-13T16:07:19.284" v="1588" actId="478"/>
          <ac:spMkLst>
            <pc:docMk/>
            <pc:sldMk cId="926067740" sldId="265"/>
            <ac:spMk id="34" creationId="{50AA9F6C-0ED9-4F80-BE44-AAA2C50E609F}"/>
          </ac:spMkLst>
        </pc:spChg>
        <pc:grpChg chg="mod">
          <ac:chgData name="Abhishek Saurav" userId="2908fdcb-36ff-4924-a6aa-3abdc7e2eb15" providerId="ADAL" clId="{090B89BC-E439-41FE-8AFC-9A872828F7EB}" dt="2021-04-13T14:55:24.469" v="65" actId="1037"/>
          <ac:grpSpMkLst>
            <pc:docMk/>
            <pc:sldMk cId="926067740" sldId="265"/>
            <ac:grpSpMk id="11" creationId="{F2C6B1A8-EEEE-4913-B393-AEFFC9D792FC}"/>
          </ac:grpSpMkLst>
        </pc:grpChg>
        <pc:grpChg chg="mod">
          <ac:chgData name="Abhishek Saurav" userId="2908fdcb-36ff-4924-a6aa-3abdc7e2eb15" providerId="ADAL" clId="{090B89BC-E439-41FE-8AFC-9A872828F7EB}" dt="2021-04-13T14:55:26.675" v="66" actId="1037"/>
          <ac:grpSpMkLst>
            <pc:docMk/>
            <pc:sldMk cId="926067740" sldId="265"/>
            <ac:grpSpMk id="26" creationId="{94DC0486-6B6E-4B4F-BD34-3F8B9D04B201}"/>
          </ac:grpSpMkLst>
        </pc:grpChg>
        <pc:grpChg chg="del mod">
          <ac:chgData name="Abhishek Saurav" userId="2908fdcb-36ff-4924-a6aa-3abdc7e2eb15" providerId="ADAL" clId="{090B89BC-E439-41FE-8AFC-9A872828F7EB}" dt="2021-04-13T16:07:22.039" v="1589" actId="478"/>
          <ac:grpSpMkLst>
            <pc:docMk/>
            <pc:sldMk cId="926067740" sldId="265"/>
            <ac:grpSpMk id="27" creationId="{59FD010E-7638-4FB3-BE53-2B0FE35FF8C2}"/>
          </ac:grpSpMkLst>
        </pc:grpChg>
        <pc:grpChg chg="del mod">
          <ac:chgData name="Abhishek Saurav" userId="2908fdcb-36ff-4924-a6aa-3abdc7e2eb15" providerId="ADAL" clId="{090B89BC-E439-41FE-8AFC-9A872828F7EB}" dt="2021-04-13T16:06:45.688" v="1583" actId="478"/>
          <ac:grpSpMkLst>
            <pc:docMk/>
            <pc:sldMk cId="926067740" sldId="265"/>
            <ac:grpSpMk id="28" creationId="{2807FC24-10AE-4697-A6B2-044D8D13A76A}"/>
          </ac:grpSpMkLst>
        </pc:grpChg>
        <pc:picChg chg="mod">
          <ac:chgData name="Abhishek Saurav" userId="2908fdcb-36ff-4924-a6aa-3abdc7e2eb15" providerId="ADAL" clId="{090B89BC-E439-41FE-8AFC-9A872828F7EB}" dt="2021-04-13T16:01:26.024" v="1017" actId="1038"/>
          <ac:picMkLst>
            <pc:docMk/>
            <pc:sldMk cId="926067740" sldId="265"/>
            <ac:picMk id="3" creationId="{E71E7FC2-6855-47A3-8360-EA06876883EB}"/>
          </ac:picMkLst>
        </pc:picChg>
        <pc:picChg chg="mod">
          <ac:chgData name="Abhishek Saurav" userId="2908fdcb-36ff-4924-a6aa-3abdc7e2eb15" providerId="ADAL" clId="{090B89BC-E439-41FE-8AFC-9A872828F7EB}" dt="2021-04-13T16:08:45.031" v="1670" actId="1036"/>
          <ac:picMkLst>
            <pc:docMk/>
            <pc:sldMk cId="926067740" sldId="265"/>
            <ac:picMk id="6" creationId="{F353A351-BD64-42E5-A135-873BEE974DEA}"/>
          </ac:picMkLst>
        </pc:picChg>
        <pc:picChg chg="del mod topLvl">
          <ac:chgData name="Abhishek Saurav" userId="2908fdcb-36ff-4924-a6aa-3abdc7e2eb15" providerId="ADAL" clId="{090B89BC-E439-41FE-8AFC-9A872828F7EB}" dt="2021-04-13T16:07:22.039" v="1589" actId="478"/>
          <ac:picMkLst>
            <pc:docMk/>
            <pc:sldMk cId="926067740" sldId="265"/>
            <ac:picMk id="7" creationId="{915820C1-C315-4A91-942D-7226B21B6D2B}"/>
          </ac:picMkLst>
        </pc:picChg>
        <pc:picChg chg="del topLvl">
          <ac:chgData name="Abhishek Saurav" userId="2908fdcb-36ff-4924-a6aa-3abdc7e2eb15" providerId="ADAL" clId="{090B89BC-E439-41FE-8AFC-9A872828F7EB}" dt="2021-04-13T16:06:46.943" v="1584" actId="478"/>
          <ac:picMkLst>
            <pc:docMk/>
            <pc:sldMk cId="926067740" sldId="265"/>
            <ac:picMk id="8" creationId="{C3450050-E4F3-45C1-8872-6E032E6C0C73}"/>
          </ac:picMkLst>
        </pc:picChg>
        <pc:cxnChg chg="add del mod">
          <ac:chgData name="Abhishek Saurav" userId="2908fdcb-36ff-4924-a6aa-3abdc7e2eb15" providerId="ADAL" clId="{090B89BC-E439-41FE-8AFC-9A872828F7EB}" dt="2021-04-13T16:01:30.666" v="1019" actId="478"/>
          <ac:cxnSpMkLst>
            <pc:docMk/>
            <pc:sldMk cId="926067740" sldId="265"/>
            <ac:cxnSpMk id="25" creationId="{9341766D-770A-4109-872C-10E03572ED9E}"/>
          </ac:cxnSpMkLst>
        </pc:cxnChg>
        <pc:cxnChg chg="add del mod">
          <ac:chgData name="Abhishek Saurav" userId="2908fdcb-36ff-4924-a6aa-3abdc7e2eb15" providerId="ADAL" clId="{090B89BC-E439-41FE-8AFC-9A872828F7EB}" dt="2021-04-13T16:01:29.840" v="1018" actId="478"/>
          <ac:cxnSpMkLst>
            <pc:docMk/>
            <pc:sldMk cId="926067740" sldId="265"/>
            <ac:cxnSpMk id="29" creationId="{DAD00323-AF6E-4F41-9136-4C6C8618193B}"/>
          </ac:cxnSpMkLst>
        </pc:cxnChg>
        <pc:cxnChg chg="add del mod">
          <ac:chgData name="Abhishek Saurav" userId="2908fdcb-36ff-4924-a6aa-3abdc7e2eb15" providerId="ADAL" clId="{090B89BC-E439-41FE-8AFC-9A872828F7EB}" dt="2021-04-13T16:07:26.467" v="1592" actId="478"/>
          <ac:cxnSpMkLst>
            <pc:docMk/>
            <pc:sldMk cId="926067740" sldId="265"/>
            <ac:cxnSpMk id="31" creationId="{086D038F-7DE8-4BB8-A9E9-EBE2CA58FFFC}"/>
          </ac:cxnSpMkLst>
        </pc:cxnChg>
      </pc:sldChg>
      <pc:sldChg chg="delSp modSp mod">
        <pc:chgData name="Abhishek Saurav" userId="2908fdcb-36ff-4924-a6aa-3abdc7e2eb15" providerId="ADAL" clId="{090B89BC-E439-41FE-8AFC-9A872828F7EB}" dt="2021-04-14T00:08:40.285" v="3396" actId="6549"/>
        <pc:sldMkLst>
          <pc:docMk/>
          <pc:sldMk cId="780442847" sldId="266"/>
        </pc:sldMkLst>
        <pc:spChg chg="del mod">
          <ac:chgData name="Abhishek Saurav" userId="2908fdcb-36ff-4924-a6aa-3abdc7e2eb15" providerId="ADAL" clId="{090B89BC-E439-41FE-8AFC-9A872828F7EB}" dt="2021-04-13T23:40:22.475" v="3124" actId="478"/>
          <ac:spMkLst>
            <pc:docMk/>
            <pc:sldMk cId="780442847" sldId="266"/>
            <ac:spMk id="4" creationId="{C60ECC0F-8FAA-4B9E-A3C8-F47A0DBDAD6E}"/>
          </ac:spMkLst>
        </pc:spChg>
        <pc:spChg chg="mod">
          <ac:chgData name="Abhishek Saurav" userId="2908fdcb-36ff-4924-a6aa-3abdc7e2eb15" providerId="ADAL" clId="{090B89BC-E439-41FE-8AFC-9A872828F7EB}" dt="2021-04-14T00:08:40.285" v="3396" actId="6549"/>
          <ac:spMkLst>
            <pc:docMk/>
            <pc:sldMk cId="780442847" sldId="266"/>
            <ac:spMk id="9" creationId="{5191F3D9-9C79-4ABE-899D-33DC3B5EDD41}"/>
          </ac:spMkLst>
        </pc:spChg>
      </pc:sldChg>
      <pc:sldChg chg="delSp modSp mod">
        <pc:chgData name="Abhishek Saurav" userId="2908fdcb-36ff-4924-a6aa-3abdc7e2eb15" providerId="ADAL" clId="{090B89BC-E439-41FE-8AFC-9A872828F7EB}" dt="2021-04-13T23:40:24.614" v="3125" actId="478"/>
        <pc:sldMkLst>
          <pc:docMk/>
          <pc:sldMk cId="2928580911" sldId="267"/>
        </pc:sldMkLst>
        <pc:spChg chg="del mod">
          <ac:chgData name="Abhishek Saurav" userId="2908fdcb-36ff-4924-a6aa-3abdc7e2eb15" providerId="ADAL" clId="{090B89BC-E439-41FE-8AFC-9A872828F7EB}" dt="2021-04-13T23:40:24.614" v="3125" actId="478"/>
          <ac:spMkLst>
            <pc:docMk/>
            <pc:sldMk cId="2928580911" sldId="267"/>
            <ac:spMk id="4" creationId="{C60ECC0F-8FAA-4B9E-A3C8-F47A0DBDAD6E}"/>
          </ac:spMkLst>
        </pc:spChg>
        <pc:spChg chg="mod">
          <ac:chgData name="Abhishek Saurav" userId="2908fdcb-36ff-4924-a6aa-3abdc7e2eb15" providerId="ADAL" clId="{090B89BC-E439-41FE-8AFC-9A872828F7EB}" dt="2021-04-13T17:56:13.530" v="2168" actId="207"/>
          <ac:spMkLst>
            <pc:docMk/>
            <pc:sldMk cId="2928580911" sldId="267"/>
            <ac:spMk id="9" creationId="{5191F3D9-9C79-4ABE-899D-33DC3B5EDD41}"/>
          </ac:spMkLst>
        </pc:spChg>
      </pc:sldChg>
      <pc:sldChg chg="delSp modSp mod">
        <pc:chgData name="Abhishek Saurav" userId="2908fdcb-36ff-4924-a6aa-3abdc7e2eb15" providerId="ADAL" clId="{090B89BC-E439-41FE-8AFC-9A872828F7EB}" dt="2021-04-14T00:18:47.162" v="3723" actId="20577"/>
        <pc:sldMkLst>
          <pc:docMk/>
          <pc:sldMk cId="724059665" sldId="268"/>
        </pc:sldMkLst>
        <pc:spChg chg="del mod">
          <ac:chgData name="Abhishek Saurav" userId="2908fdcb-36ff-4924-a6aa-3abdc7e2eb15" providerId="ADAL" clId="{090B89BC-E439-41FE-8AFC-9A872828F7EB}" dt="2021-04-13T23:40:26.876" v="3126" actId="478"/>
          <ac:spMkLst>
            <pc:docMk/>
            <pc:sldMk cId="724059665" sldId="268"/>
            <ac:spMk id="4" creationId="{C60ECC0F-8FAA-4B9E-A3C8-F47A0DBDAD6E}"/>
          </ac:spMkLst>
        </pc:spChg>
        <pc:spChg chg="mod">
          <ac:chgData name="Abhishek Saurav" userId="2908fdcb-36ff-4924-a6aa-3abdc7e2eb15" providerId="ADAL" clId="{090B89BC-E439-41FE-8AFC-9A872828F7EB}" dt="2021-04-14T00:18:47.162" v="3723" actId="20577"/>
          <ac:spMkLst>
            <pc:docMk/>
            <pc:sldMk cId="724059665" sldId="268"/>
            <ac:spMk id="9" creationId="{5191F3D9-9C79-4ABE-899D-33DC3B5EDD41}"/>
          </ac:spMkLst>
        </pc:spChg>
        <pc:spChg chg="mod">
          <ac:chgData name="Abhishek Saurav" userId="2908fdcb-36ff-4924-a6aa-3abdc7e2eb15" providerId="ADAL" clId="{090B89BC-E439-41FE-8AFC-9A872828F7EB}" dt="2021-04-13T20:37:42.411" v="3029" actId="20577"/>
          <ac:spMkLst>
            <pc:docMk/>
            <pc:sldMk cId="724059665" sldId="268"/>
            <ac:spMk id="15" creationId="{00000000-0000-0000-0000-000000000000}"/>
          </ac:spMkLst>
        </pc:spChg>
      </pc:sldChg>
      <pc:sldChg chg="add del">
        <pc:chgData name="Abhishek Saurav" userId="2908fdcb-36ff-4924-a6aa-3abdc7e2eb15" providerId="ADAL" clId="{090B89BC-E439-41FE-8AFC-9A872828F7EB}" dt="2021-04-13T17:26:59.041" v="1693" actId="47"/>
        <pc:sldMkLst>
          <pc:docMk/>
          <pc:sldMk cId="212783669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392122-0A8C-4504-9C02-22678A4E3F5F}" type="datetimeFigureOut">
              <a:rPr lang="en-US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D7A704C-30F5-4E41-AF7A-9C353625995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9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CED43-AF8E-4C41-A527-D34F19061843}" type="slidenum">
              <a:rPr lang="es-CR" smtClean="0"/>
              <a:t>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667018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CED43-AF8E-4C41-A527-D34F19061843}" type="slidenum">
              <a:rPr lang="es-CR" smtClean="0"/>
              <a:t>10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178985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CED43-AF8E-4C41-A527-D34F19061843}" type="slidenum">
              <a:rPr lang="es-CR" smtClean="0"/>
              <a:t>11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90976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CED43-AF8E-4C41-A527-D34F19061843}" type="slidenum">
              <a:rPr lang="es-CR" smtClean="0"/>
              <a:t>2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1704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CED43-AF8E-4C41-A527-D34F19061843}" type="slidenum">
              <a:rPr lang="es-CR" smtClean="0"/>
              <a:t>3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1704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CED43-AF8E-4C41-A527-D34F19061843}" type="slidenum">
              <a:rPr lang="es-CR" smtClean="0"/>
              <a:t>4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1704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CED43-AF8E-4C41-A527-D34F19061843}" type="slidenum">
              <a:rPr lang="es-CR" smtClean="0"/>
              <a:t>5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1704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CED43-AF8E-4C41-A527-D34F19061843}" type="slidenum">
              <a:rPr lang="es-CR" smtClean="0"/>
              <a:t>6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1704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CED43-AF8E-4C41-A527-D34F19061843}" type="slidenum">
              <a:rPr lang="es-CR" smtClean="0"/>
              <a:t>7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1704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CED43-AF8E-4C41-A527-D34F19061843}" type="slidenum">
              <a:rPr lang="es-CR" smtClean="0"/>
              <a:t>8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1704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CED43-AF8E-4C41-A527-D34F19061843}" type="slidenum">
              <a:rPr lang="es-CR" smtClean="0"/>
              <a:t>9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1789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8D67-28E7-49D3-8571-337C52FAAF73}" type="datetime1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21D8-03A9-4605-9BCF-89C148A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8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1FB9-8E1E-4678-B438-24DB799619B1}" type="datetime1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21D8-03A9-4605-9BCF-89C148A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5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8A14-CEAA-4261-8A1D-561EE72A0BFB}" type="datetime1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21D8-03A9-4605-9BCF-89C148A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42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1800" y="260351"/>
            <a:ext cx="11328400" cy="796663"/>
          </a:xfrm>
        </p:spPr>
        <p:txBody>
          <a:bodyPr anchor="t"/>
          <a:lstStyle>
            <a:lvl1pPr>
              <a:defRPr sz="2800"/>
            </a:lvl1pPr>
          </a:lstStyle>
          <a:p>
            <a:r>
              <a:rPr lang="en-US" noProof="0" err="1"/>
              <a:t>Titlemaster</a:t>
            </a:r>
            <a:br>
              <a:rPr lang="en-US" noProof="0"/>
            </a:br>
            <a:endParaRPr lang="en-US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3679971" y="6360102"/>
            <a:ext cx="7292828" cy="376259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/>
        <p:txBody>
          <a:bodyPr/>
          <a:lstStyle>
            <a:lvl1pPr>
              <a:defRPr sz="1800"/>
            </a:lvl1pPr>
            <a:lvl2pPr>
              <a:defRPr sz="1800"/>
            </a:lvl2pPr>
            <a:lvl3pPr marL="361950" indent="-361950">
              <a:buFont typeface="Arial" panose="020B0604020202020204" pitchFamily="34" charset="0"/>
              <a:buChar char="•"/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</a:lstStyle>
          <a:p>
            <a:pPr lvl="0"/>
            <a:r>
              <a:rPr lang="en-US" noProof="0" err="1"/>
              <a:t>Textmaster</a:t>
            </a:r>
            <a:endParaRPr lang="en-US" noProof="0"/>
          </a:p>
          <a:p>
            <a:pPr lvl="1"/>
            <a:r>
              <a:rPr lang="en-US" noProof="0"/>
              <a:t>Second Layer</a:t>
            </a:r>
          </a:p>
          <a:p>
            <a:pPr lvl="2"/>
            <a:r>
              <a:rPr lang="en-US" noProof="0"/>
              <a:t>Third Layer</a:t>
            </a:r>
          </a:p>
          <a:p>
            <a:pPr lvl="3"/>
            <a:r>
              <a:rPr lang="en-US" noProof="0"/>
              <a:t>Fourth Layer</a:t>
            </a:r>
          </a:p>
          <a:p>
            <a:pPr lvl="4"/>
            <a:r>
              <a:rPr lang="en-US" noProof="0"/>
              <a:t>Fifth Layer</a:t>
            </a:r>
          </a:p>
          <a:p>
            <a:pPr lvl="5"/>
            <a:r>
              <a:rPr lang="en-US" noProof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1875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D504-8C47-404A-89DD-81C5EA9A5030}" type="datetime1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21D8-03A9-4605-9BCF-89C148A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0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5A3B-9F48-4F5E-91F8-B3BDA043E6ED}" type="datetime1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21D8-03A9-4605-9BCF-89C148A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68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396D-F632-4C83-ADF8-B8C542B32573}" type="datetime1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21D8-03A9-4605-9BCF-89C148A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52F9-EAD4-48CA-A1F4-520D225E3A9E}" type="datetime1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21D8-03A9-4605-9BCF-89C148A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0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1CBD-CB76-4351-B52C-DC14D8A278A1}" type="datetime1">
              <a:rPr lang="en-US" smtClean="0"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21D8-03A9-4605-9BCF-89C148A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C8F8-9A16-4F88-8C90-9E7465511FE0}" type="datetime1">
              <a:rPr lang="en-US" smtClean="0"/>
              <a:t>4/14/2021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21D8-03A9-4605-9BCF-89C148A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2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F636-8705-43E6-9FB0-3E608BB83F49}" type="datetime1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21D8-03A9-4605-9BCF-89C148A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3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7FAD-1B73-46A0-B1FD-026B55757C2E}" type="datetime1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21D8-03A9-4605-9BCF-89C148A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8F180-9FC9-4886-8142-8FCC6C74D8FD}" type="datetime1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F21D8-03A9-4605-9BCF-89C148AB9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2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11724" y="-256853"/>
            <a:ext cx="12203724" cy="4944558"/>
            <a:chOff x="-11724" y="-4626863"/>
            <a:chExt cx="9155724" cy="4944558"/>
          </a:xfrm>
        </p:grpSpPr>
        <p:sp>
          <p:nvSpPr>
            <p:cNvPr id="13" name="Rectangle 12"/>
            <p:cNvSpPr/>
            <p:nvPr/>
          </p:nvSpPr>
          <p:spPr bwMode="auto">
            <a:xfrm>
              <a:off x="-11724" y="182880"/>
              <a:ext cx="9155723" cy="134815"/>
            </a:xfrm>
            <a:prstGeom prst="rect">
              <a:avLst/>
            </a:prstGeom>
            <a:solidFill>
              <a:srgbClr val="139AF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lvl="0" indent="-115888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021F43"/>
                </a:solidFill>
                <a:effectLst/>
                <a:uLnTx/>
                <a:uFillTx/>
                <a:latin typeface="Arial"/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-11723" y="-4626863"/>
              <a:ext cx="9155723" cy="4809743"/>
            </a:xfrm>
            <a:prstGeom prst="rect">
              <a:avLst/>
            </a:prstGeom>
            <a:solidFill>
              <a:srgbClr val="021F4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lvl="0" indent="-115888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021F43"/>
                </a:solidFill>
                <a:effectLst/>
                <a:uLnTx/>
                <a:uFillTx/>
                <a:latin typeface="Arial"/>
                <a:ea typeface="MS PGothic" pitchFamily="34" charset="-128"/>
                <a:cs typeface="Times New Roman" pitchFamily="18" charset="0"/>
              </a:endParaRPr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 bwMode="auto">
          <a:xfrm>
            <a:off x="677863" y="396502"/>
            <a:ext cx="11431010" cy="2770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 b="0" i="0" cap="none" baseline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en-US" sz="2800" b="1" spc="50" dirty="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Impacts of COVID-19 on Multinational Enterprises (MNEs):</a:t>
            </a:r>
            <a:endParaRPr lang="en-US" sz="2800" b="1" spc="5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r>
              <a:rPr lang="en-US" sz="2800" b="1" spc="50" dirty="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Evidence from the WBG Global MNE Pulse Surveys</a:t>
            </a:r>
            <a:endParaRPr lang="en-US" sz="2800" b="1" spc="5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spcAft>
                <a:spcPts val="600"/>
              </a:spcAft>
              <a:defRPr/>
            </a:pPr>
            <a:endParaRPr lang="en-US" sz="2800" spc="50" dirty="0">
              <a:solidFill>
                <a:schemeClr val="bg1"/>
              </a:solidFill>
              <a:latin typeface="Arial"/>
              <a:ea typeface="MS PGothic"/>
              <a:cs typeface="Arial"/>
            </a:endParaRPr>
          </a:p>
          <a:p>
            <a:pPr>
              <a:spcAft>
                <a:spcPts val="600"/>
              </a:spcAft>
              <a:defRPr/>
            </a:pPr>
            <a:r>
              <a:rPr lang="en-US" sz="2000" spc="50" dirty="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Presentation by:</a:t>
            </a:r>
          </a:p>
          <a:p>
            <a:pPr>
              <a:spcAft>
                <a:spcPts val="600"/>
              </a:spcAft>
              <a:defRPr/>
            </a:pPr>
            <a:r>
              <a:rPr lang="en-US" sz="2000" spc="50" dirty="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Abhishek Saurav</a:t>
            </a:r>
          </a:p>
          <a:p>
            <a:pPr>
              <a:spcAft>
                <a:spcPts val="600"/>
              </a:spcAft>
              <a:defRPr/>
            </a:pPr>
            <a:r>
              <a:rPr lang="en-US" sz="2000" spc="50" dirty="0">
                <a:solidFill>
                  <a:schemeClr val="bg1"/>
                </a:solidFill>
                <a:latin typeface="Arial"/>
                <a:ea typeface="+mn-lt"/>
                <a:cs typeface="+mn-lt"/>
              </a:rPr>
              <a:t>Global Investment Climate Unit</a:t>
            </a:r>
          </a:p>
          <a:p>
            <a:pPr>
              <a:spcAft>
                <a:spcPts val="600"/>
              </a:spcAft>
              <a:defRPr/>
            </a:pPr>
            <a:r>
              <a:rPr lang="en-US" sz="2000" spc="50" dirty="0">
                <a:solidFill>
                  <a:schemeClr val="bg1"/>
                </a:solidFill>
                <a:latin typeface="Arial"/>
                <a:ea typeface="+mn-lt"/>
                <a:cs typeface="+mn-lt"/>
              </a:rPr>
              <a:t>World Bank</a:t>
            </a:r>
          </a:p>
          <a:p>
            <a:pPr>
              <a:spcAft>
                <a:spcPts val="600"/>
              </a:spcAft>
              <a:defRPr/>
            </a:pPr>
            <a:endParaRPr lang="en-US" sz="2800" i="0" u="none" strike="noStrike" cap="none" spc="5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lt"/>
              <a:cs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8783E1-CFFF-A94F-8615-F495EAE844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863" y="5288166"/>
            <a:ext cx="3630676" cy="6798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0C89969-B1DE-7640-B48B-68541B7169A7}"/>
              </a:ext>
            </a:extLst>
          </p:cNvPr>
          <p:cNvSpPr/>
          <p:nvPr/>
        </p:nvSpPr>
        <p:spPr>
          <a:xfrm>
            <a:off x="9785933" y="5337361"/>
            <a:ext cx="1223412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>
                <a:latin typeface="Arial"/>
                <a:cs typeface="Arial"/>
              </a:rPr>
              <a:t>April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CDD27-1075-4F03-8D9F-3BFFFB51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21D8-03A9-4605-9BCF-89C148AB9D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56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11723" y="1"/>
            <a:ext cx="12203723" cy="1150033"/>
            <a:chOff x="-11723" y="1"/>
            <a:chExt cx="9155723" cy="1150033"/>
          </a:xfrm>
        </p:grpSpPr>
        <p:sp>
          <p:nvSpPr>
            <p:cNvPr id="13" name="Rectangle 12"/>
            <p:cNvSpPr/>
            <p:nvPr/>
          </p:nvSpPr>
          <p:spPr bwMode="auto">
            <a:xfrm>
              <a:off x="-11723" y="1015219"/>
              <a:ext cx="9155723" cy="134815"/>
            </a:xfrm>
            <a:prstGeom prst="rect">
              <a:avLst/>
            </a:prstGeom>
            <a:solidFill>
              <a:srgbClr val="139AF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lvl="0" indent="-115888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021F43"/>
                </a:solidFill>
                <a:effectLst/>
                <a:uLnTx/>
                <a:uFillTx/>
                <a:latin typeface="Arial"/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-11723" y="1"/>
              <a:ext cx="9155723" cy="1015218"/>
            </a:xfrm>
            <a:prstGeom prst="rect">
              <a:avLst/>
            </a:prstGeom>
            <a:solidFill>
              <a:srgbClr val="021F4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lvl="0" indent="-115888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021F43"/>
                </a:solidFill>
                <a:effectLst/>
                <a:uLnTx/>
                <a:uFillTx/>
                <a:latin typeface="Arial"/>
                <a:ea typeface="MS PGothic" pitchFamily="34" charset="-128"/>
                <a:cs typeface="Times New Roman" pitchFamily="18" charset="0"/>
              </a:endParaRPr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 bwMode="auto">
          <a:xfrm>
            <a:off x="519113" y="224791"/>
            <a:ext cx="10941367" cy="565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 b="0" i="0" cap="none" baseline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sz="2800" kern="0" dirty="0">
                <a:solidFill>
                  <a:srgbClr val="FFFFFF"/>
                </a:solidFill>
                <a:latin typeface="Arial"/>
                <a:ea typeface="MS PGothic"/>
              </a:rPr>
              <a:t>Opportunities for policymakers</a:t>
            </a:r>
            <a:endParaRPr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MS PGothic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91F3D9-9C79-4ABE-899D-33DC3B5EDD41}"/>
              </a:ext>
            </a:extLst>
          </p:cNvPr>
          <p:cNvSpPr txBox="1"/>
          <p:nvPr/>
        </p:nvSpPr>
        <p:spPr>
          <a:xfrm>
            <a:off x="526211" y="1503872"/>
            <a:ext cx="5974782" cy="46166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Government support has been and remains important for most MNEs to manage the pandemic's impacts and restart production and investment</a:t>
            </a:r>
            <a:endParaRPr lang="en-US" dirty="0"/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We find that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FDI Policy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has a key role in shaping investment plans. This is consistent with literature. 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MNE affiliates that expect to invest more in the coming years,  9 out of 10 times identify the policy environment as a </a:t>
            </a:r>
            <a:r>
              <a:rPr lang="en-US" u="sng" dirty="0">
                <a:cs typeface="Calibri"/>
              </a:rPr>
              <a:t>key driver</a:t>
            </a:r>
            <a:endParaRPr lang="en-US" dirty="0">
              <a:cs typeface="Calibri"/>
            </a:endParaRP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The investment environment is uncertain and expected to be competitive. But policymakers have a real opportunity -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to undertake investment policy reforms that boost investor confidence. </a:t>
            </a:r>
            <a:endParaRPr lang="en-US" u="sng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Attracting FDI will be critical to underpin a robust recovery.</a:t>
            </a:r>
            <a:endParaRPr lang="en-US" u="sng" dirty="0">
              <a:cs typeface="Calibri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FEFCA53-583C-4D57-B04B-A0025DF44E7A}"/>
              </a:ext>
            </a:extLst>
          </p:cNvPr>
          <p:cNvSpPr txBox="1">
            <a:spLocks/>
          </p:cNvSpPr>
          <p:nvPr/>
        </p:nvSpPr>
        <p:spPr>
          <a:xfrm>
            <a:off x="7223504" y="1407906"/>
            <a:ext cx="4125799" cy="1150479"/>
          </a:xfrm>
          <a:prstGeom prst="rect">
            <a:avLst/>
          </a:prstGeom>
        </p:spPr>
        <p:txBody>
          <a:bodyPr vert="horz" lIns="180000" tIns="0" rIns="18000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>
                <a:cs typeface="Arial"/>
              </a:rPr>
              <a:t>Share of respondents that </a:t>
            </a:r>
            <a:r>
              <a:rPr lang="en-US" sz="1600" b="1">
                <a:ea typeface="+mn-lt"/>
                <a:cs typeface="+mn-lt"/>
              </a:rPr>
              <a:t>expect their parent to invest more, </a:t>
            </a:r>
            <a:r>
              <a:rPr lang="en-US" sz="1600" b="1">
                <a:ea typeface="+mn-lt"/>
                <a:cs typeface="Arial"/>
              </a:rPr>
              <a:t>that</a:t>
            </a:r>
            <a:r>
              <a:rPr lang="en-US" sz="1600" b="1">
                <a:cs typeface="Arial"/>
              </a:rPr>
              <a:t> cite realised or expected changes in the policy environment as a reason (Q4, n = 56)</a:t>
            </a:r>
            <a:endParaRPr lang="en-US"/>
          </a:p>
        </p:txBody>
      </p:sp>
      <p:pic>
        <p:nvPicPr>
          <p:cNvPr id="2" name="Picture 2" descr="Icon&#10;&#10;Description automatically generated">
            <a:extLst>
              <a:ext uri="{FF2B5EF4-FFF2-40B4-BE49-F238E27FC236}">
                <a16:creationId xmlns:a16="http://schemas.microsoft.com/office/drawing/2014/main" id="{BF2CAFF6-2C30-460D-8236-EF3DC14E0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3286" y="2506064"/>
            <a:ext cx="3857804" cy="362866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118365-85C3-473D-90CD-B892DD07134E}"/>
              </a:ext>
            </a:extLst>
          </p:cNvPr>
          <p:cNvSpPr txBox="1"/>
          <p:nvPr/>
        </p:nvSpPr>
        <p:spPr>
          <a:xfrm>
            <a:off x="8722653" y="3895096"/>
            <a:ext cx="1636144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5000"/>
              <a:t>91%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DC7BD-FDA2-4850-B994-39153742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21D8-03A9-4605-9BCF-89C148AB9D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59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11723" y="1"/>
            <a:ext cx="12203723" cy="1150033"/>
            <a:chOff x="-11723" y="1"/>
            <a:chExt cx="9155723" cy="1150033"/>
          </a:xfrm>
        </p:grpSpPr>
        <p:sp>
          <p:nvSpPr>
            <p:cNvPr id="13" name="Rectangle 12"/>
            <p:cNvSpPr/>
            <p:nvPr/>
          </p:nvSpPr>
          <p:spPr bwMode="auto">
            <a:xfrm>
              <a:off x="-11723" y="1015219"/>
              <a:ext cx="9155723" cy="134815"/>
            </a:xfrm>
            <a:prstGeom prst="rect">
              <a:avLst/>
            </a:prstGeom>
            <a:solidFill>
              <a:srgbClr val="139AF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lvl="0" indent="-115888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021F43"/>
                </a:solidFill>
                <a:effectLst/>
                <a:uLnTx/>
                <a:uFillTx/>
                <a:latin typeface="Arial"/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-11723" y="1"/>
              <a:ext cx="9155723" cy="1015218"/>
            </a:xfrm>
            <a:prstGeom prst="rect">
              <a:avLst/>
            </a:prstGeom>
            <a:solidFill>
              <a:srgbClr val="021F4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lvl="0" indent="-115888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021F43"/>
                </a:solidFill>
                <a:effectLst/>
                <a:uLnTx/>
                <a:uFillTx/>
                <a:latin typeface="Arial"/>
                <a:ea typeface="MS PGothic" pitchFamily="34" charset="-128"/>
                <a:cs typeface="Times New Roman" pitchFamily="18" charset="0"/>
              </a:endParaRPr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 bwMode="auto">
          <a:xfrm>
            <a:off x="519113" y="224791"/>
            <a:ext cx="10179367" cy="565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 b="0" i="0" cap="none" baseline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sz="2800" kern="0" dirty="0">
                <a:solidFill>
                  <a:srgbClr val="FFFFFF"/>
                </a:solidFill>
                <a:latin typeface="Arial"/>
                <a:ea typeface="MS PGothic"/>
              </a:rPr>
              <a:t>Recap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5969824-1738-440F-B575-5F0593C450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10361"/>
              </p:ext>
            </p:extLst>
          </p:nvPr>
        </p:nvGraphicFramePr>
        <p:xfrm>
          <a:off x="573945" y="1599395"/>
          <a:ext cx="11024767" cy="4524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2179">
                  <a:extLst>
                    <a:ext uri="{9D8B030D-6E8A-4147-A177-3AD203B41FA5}">
                      <a16:colId xmlns:a16="http://schemas.microsoft.com/office/drawing/2014/main" val="1678010179"/>
                    </a:ext>
                  </a:extLst>
                </a:gridCol>
                <a:gridCol w="9582588">
                  <a:extLst>
                    <a:ext uri="{9D8B030D-6E8A-4147-A177-3AD203B41FA5}">
                      <a16:colId xmlns:a16="http://schemas.microsoft.com/office/drawing/2014/main" val="1344058253"/>
                    </a:ext>
                  </a:extLst>
                </a:gridCol>
              </a:tblGrid>
              <a:tr h="9048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MNE Pulse Survey research                                        </a:t>
                      </a:r>
                      <a:r>
                        <a:rPr lang="en-US" sz="1800" b="1" u="non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(monitor MNEs, Q1 2021 underway)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429914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MNE operations and investment plans                       </a:t>
                      </a:r>
                      <a:r>
                        <a:rPr lang="en-US" sz="1800" b="1" i="0" u="none" strike="noStrike" noProof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(gradually improving, uncertainty)</a:t>
                      </a:r>
                      <a:endParaRPr lang="en-US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488211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GVC shifts – any evidence?</a:t>
                      </a:r>
                      <a:r>
                        <a:rPr lang="en-US" sz="1800" b="1" i="0" u="none" strike="noStrike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                                         </a:t>
                      </a:r>
                      <a:r>
                        <a:rPr lang="en-US" sz="1800" b="1" i="0" u="none" strike="noStrike" noProof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(limited nearshoring or reshoring)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777967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Coping mechanisms in a crisis</a:t>
                      </a:r>
                      <a:r>
                        <a:rPr lang="en-US" sz="1800" b="1" i="0" u="none" strike="noStrike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                                    </a:t>
                      </a:r>
                      <a:r>
                        <a:rPr lang="en-US" sz="1800" b="1" i="0" u="none" strike="noStrike" noProof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(technology and sustainability)</a:t>
                      </a:r>
                      <a:endParaRPr lang="en-US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543254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Lessons for policymakers</a:t>
                      </a:r>
                      <a:r>
                        <a:rPr lang="en-US" sz="1800" b="1" i="0" u="none" strike="noStrike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                                            </a:t>
                      </a:r>
                      <a:r>
                        <a:rPr lang="en-US" sz="1800" b="1" i="0" u="none" strike="noStrike" noProof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(FDI reforms to support recovery)</a:t>
                      </a:r>
                      <a:endParaRPr lang="en-US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33820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4A035B-0F86-4CF6-A337-B569197E9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21D8-03A9-4605-9BCF-89C148AB9D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0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11723" y="1"/>
            <a:ext cx="12203723" cy="1150033"/>
            <a:chOff x="-11723" y="1"/>
            <a:chExt cx="9155723" cy="1150033"/>
          </a:xfrm>
        </p:grpSpPr>
        <p:sp>
          <p:nvSpPr>
            <p:cNvPr id="13" name="Rectangle 12"/>
            <p:cNvSpPr/>
            <p:nvPr/>
          </p:nvSpPr>
          <p:spPr bwMode="auto">
            <a:xfrm>
              <a:off x="-11723" y="1015219"/>
              <a:ext cx="9155723" cy="134815"/>
            </a:xfrm>
            <a:prstGeom prst="rect">
              <a:avLst/>
            </a:prstGeom>
            <a:solidFill>
              <a:srgbClr val="139AF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lvl="0" indent="-115888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021F43"/>
                </a:solidFill>
                <a:effectLst/>
                <a:uLnTx/>
                <a:uFillTx/>
                <a:latin typeface="Arial"/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-11723" y="1"/>
              <a:ext cx="9155723" cy="1015218"/>
            </a:xfrm>
            <a:prstGeom prst="rect">
              <a:avLst/>
            </a:prstGeom>
            <a:solidFill>
              <a:srgbClr val="021F4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lvl="0" indent="-115888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021F43"/>
                </a:solidFill>
                <a:effectLst/>
                <a:uLnTx/>
                <a:uFillTx/>
                <a:latin typeface="Arial"/>
                <a:ea typeface="MS PGothic" pitchFamily="34" charset="-128"/>
                <a:cs typeface="Times New Roman" pitchFamily="18" charset="0"/>
              </a:endParaRPr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 bwMode="auto">
          <a:xfrm>
            <a:off x="519113" y="224791"/>
            <a:ext cx="10179367" cy="565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 b="0" i="0" cap="none" baseline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sz="2800" kern="0">
                <a:solidFill>
                  <a:srgbClr val="FFFFFF"/>
                </a:solidFill>
                <a:latin typeface="Arial"/>
                <a:ea typeface="MS PGothic"/>
              </a:rPr>
              <a:t>Outline</a:t>
            </a:r>
            <a:endParaRPr 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MS PGothic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5969824-1738-440F-B575-5F0593C450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289269"/>
              </p:ext>
            </p:extLst>
          </p:nvPr>
        </p:nvGraphicFramePr>
        <p:xfrm>
          <a:off x="573945" y="1599395"/>
          <a:ext cx="11024767" cy="4524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2179">
                  <a:extLst>
                    <a:ext uri="{9D8B030D-6E8A-4147-A177-3AD203B41FA5}">
                      <a16:colId xmlns:a16="http://schemas.microsoft.com/office/drawing/2014/main" val="1678010179"/>
                    </a:ext>
                  </a:extLst>
                </a:gridCol>
                <a:gridCol w="9582588">
                  <a:extLst>
                    <a:ext uri="{9D8B030D-6E8A-4147-A177-3AD203B41FA5}">
                      <a16:colId xmlns:a16="http://schemas.microsoft.com/office/drawing/2014/main" val="1344058253"/>
                    </a:ext>
                  </a:extLst>
                </a:gridCol>
              </a:tblGrid>
              <a:tr h="9048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MNE Pulse Survey research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429914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MNE operations and investment plans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488211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GVC shifts – any evidence?</a:t>
                      </a:r>
                      <a:endParaRPr lang="en-US" sz="20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777967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Coping mechanisms in a crisis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543254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Lessons for policymakers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33820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4A035B-0F86-4CF6-A337-B569197E9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21D8-03A9-4605-9BCF-89C148AB9D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78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11723" y="1"/>
            <a:ext cx="12203723" cy="1150033"/>
            <a:chOff x="-11723" y="1"/>
            <a:chExt cx="9155723" cy="1150033"/>
          </a:xfrm>
        </p:grpSpPr>
        <p:sp>
          <p:nvSpPr>
            <p:cNvPr id="13" name="Rectangle 12"/>
            <p:cNvSpPr/>
            <p:nvPr/>
          </p:nvSpPr>
          <p:spPr bwMode="auto">
            <a:xfrm>
              <a:off x="-11723" y="1015219"/>
              <a:ext cx="9155723" cy="134815"/>
            </a:xfrm>
            <a:prstGeom prst="rect">
              <a:avLst/>
            </a:prstGeom>
            <a:solidFill>
              <a:srgbClr val="139AF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lvl="0" indent="-115888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021F43"/>
                </a:solidFill>
                <a:effectLst/>
                <a:uLnTx/>
                <a:uFillTx/>
                <a:latin typeface="Arial"/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-11723" y="1"/>
              <a:ext cx="9155723" cy="1015218"/>
            </a:xfrm>
            <a:prstGeom prst="rect">
              <a:avLst/>
            </a:prstGeom>
            <a:solidFill>
              <a:srgbClr val="021F4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lvl="0" indent="-115888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021F43"/>
                </a:solidFill>
                <a:effectLst/>
                <a:uLnTx/>
                <a:uFillTx/>
                <a:latin typeface="Arial"/>
                <a:ea typeface="MS PGothic" pitchFamily="34" charset="-128"/>
                <a:cs typeface="Times New Roman" pitchFamily="18" charset="0"/>
              </a:endParaRPr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 bwMode="auto">
          <a:xfrm>
            <a:off x="519113" y="224791"/>
            <a:ext cx="10179367" cy="565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 b="0" i="0" cap="none" baseline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sz="2800" kern="0">
                <a:solidFill>
                  <a:srgbClr val="FFFFFF"/>
                </a:solidFill>
                <a:latin typeface="Arial"/>
                <a:ea typeface="MS PGothic"/>
              </a:rPr>
              <a:t>Background on the MNE Pulse Survey</a:t>
            </a:r>
            <a:endParaRPr 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MS PGothic"/>
            </a:endParaRP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10A23E76-EC17-4638-A727-D61EF488E5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4174" y="1505853"/>
            <a:ext cx="3001992" cy="38894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3BC92598-4ECB-46C6-8DC5-863A063089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3003" y="1739958"/>
            <a:ext cx="2930105" cy="388129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E6329D13-3BEE-46D4-B1F7-944D7CBE34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74967" y="1984373"/>
            <a:ext cx="2930105" cy="3895669"/>
          </a:xfrm>
          <a:prstGeom prst="rect">
            <a:avLst/>
          </a:prstGeom>
        </p:spPr>
      </p:pic>
      <p:pic>
        <p:nvPicPr>
          <p:cNvPr id="2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A5A0E4AE-8AA4-4645-BF41-FCD4BE6E18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49419" y="2239098"/>
            <a:ext cx="3001992" cy="390380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D059C9A-9444-41BD-9B0A-C6FFB7053F12}"/>
              </a:ext>
            </a:extLst>
          </p:cNvPr>
          <p:cNvSpPr txBox="1"/>
          <p:nvPr/>
        </p:nvSpPr>
        <p:spPr>
          <a:xfrm>
            <a:off x="526211" y="1503872"/>
            <a:ext cx="6299462" cy="429348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We have run quarterly MNE surveys since April 2020 to understand the effects of the crisis on MNEs affiliates, providing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real-time insights</a:t>
            </a:r>
            <a:endParaRPr lang="en-US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First two rounds (Q1 and Q2 2020) were pilots, with ~100 respondents each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More recent rounds (Q3 and Q4 2020) have increased in size and scope</a:t>
            </a:r>
            <a:endParaRPr lang="en-US" dirty="0"/>
          </a:p>
          <a:p>
            <a:pPr marL="7429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Each survey has &gt;300 MNE affiliates (50 per WBG region)</a:t>
            </a:r>
          </a:p>
          <a:p>
            <a:pPr marL="7429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50/50 split of manufacturing and services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Respondents are </a:t>
            </a:r>
            <a:r>
              <a:rPr lang="en-US" u="sng" dirty="0">
                <a:cs typeface="Calibri"/>
              </a:rPr>
              <a:t>senior executives</a:t>
            </a:r>
            <a:r>
              <a:rPr lang="en-US" dirty="0">
                <a:cs typeface="Calibri"/>
              </a:rPr>
              <a:t> in MNE affiliates operating in </a:t>
            </a:r>
            <a:r>
              <a:rPr lang="en-US" u="sng" dirty="0">
                <a:cs typeface="Calibri"/>
              </a:rPr>
              <a:t>developing countries.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F81AB9-8997-410B-8E27-0C316CB71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21D8-03A9-4605-9BCF-89C148AB9D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22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11723" y="1"/>
            <a:ext cx="12203723" cy="1150033"/>
            <a:chOff x="-11723" y="1"/>
            <a:chExt cx="9155723" cy="1150033"/>
          </a:xfrm>
        </p:grpSpPr>
        <p:sp>
          <p:nvSpPr>
            <p:cNvPr id="13" name="Rectangle 12"/>
            <p:cNvSpPr/>
            <p:nvPr/>
          </p:nvSpPr>
          <p:spPr bwMode="auto">
            <a:xfrm>
              <a:off x="-11723" y="1015219"/>
              <a:ext cx="9155723" cy="134815"/>
            </a:xfrm>
            <a:prstGeom prst="rect">
              <a:avLst/>
            </a:prstGeom>
            <a:solidFill>
              <a:srgbClr val="139AF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lvl="0" indent="-115888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021F43"/>
                </a:solidFill>
                <a:effectLst/>
                <a:uLnTx/>
                <a:uFillTx/>
                <a:latin typeface="Arial"/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-11723" y="1"/>
              <a:ext cx="9155723" cy="1015218"/>
            </a:xfrm>
            <a:prstGeom prst="rect">
              <a:avLst/>
            </a:prstGeom>
            <a:solidFill>
              <a:srgbClr val="021F4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lvl="0" indent="-115888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021F43"/>
                </a:solidFill>
                <a:effectLst/>
                <a:uLnTx/>
                <a:uFillTx/>
                <a:latin typeface="Arial"/>
                <a:ea typeface="MS PGothic" pitchFamily="34" charset="-128"/>
                <a:cs typeface="Times New Roman" pitchFamily="18" charset="0"/>
              </a:endParaRPr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 bwMode="auto">
          <a:xfrm>
            <a:off x="519113" y="224791"/>
            <a:ext cx="10179367" cy="565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 b="0" i="0" cap="none" baseline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sz="2800" kern="0">
                <a:solidFill>
                  <a:srgbClr val="FFFFFF"/>
                </a:solidFill>
                <a:latin typeface="Arial"/>
                <a:ea typeface="MS PGothic"/>
              </a:rPr>
              <a:t>MNEs experienced a severe and prolonged shock in 2020</a:t>
            </a:r>
            <a:endParaRPr 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MS PGothic"/>
            </a:endParaRPr>
          </a:p>
        </p:txBody>
      </p:sp>
      <p:pic>
        <p:nvPicPr>
          <p:cNvPr id="8" name="Picture 8" descr="Chart, bar chart&#10;&#10;Description automatically generated">
            <a:extLst>
              <a:ext uri="{FF2B5EF4-FFF2-40B4-BE49-F238E27FC236}">
                <a16:creationId xmlns:a16="http://schemas.microsoft.com/office/drawing/2014/main" id="{222B8061-F844-4630-B339-40672AF07E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2212" y="2222499"/>
            <a:ext cx="4813539" cy="42389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191F3D9-9C79-4ABE-899D-33DC3B5EDD41}"/>
              </a:ext>
            </a:extLst>
          </p:cNvPr>
          <p:cNvSpPr txBox="1"/>
          <p:nvPr/>
        </p:nvSpPr>
        <p:spPr>
          <a:xfrm>
            <a:off x="526211" y="1503872"/>
            <a:ext cx="5939244" cy="40626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The MNE Pulse Survey asks firms about their performance relative to 2019 across a range of business dimensions (e.g., supply chain, demand, output, profit) 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Results indicate the adverse effects of the pandemic have been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widespread and prolonged</a:t>
            </a:r>
          </a:p>
          <a:p>
            <a:pPr marL="7429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More than 95% of firms reported adverse effects in Q1 through Q3, improving slightly in Q4</a:t>
            </a:r>
          </a:p>
          <a:p>
            <a:pPr marL="7429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Notably, magnitude of impacts has eased gradually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Our results indicate that MNE affiliates in </a:t>
            </a:r>
            <a:r>
              <a:rPr lang="en-US" u="sng" dirty="0">
                <a:cs typeface="Calibri"/>
              </a:rPr>
              <a:t>manufacturing</a:t>
            </a:r>
            <a:r>
              <a:rPr lang="en-US" dirty="0">
                <a:cs typeface="Calibri"/>
              </a:rPr>
              <a:t> have been </a:t>
            </a:r>
            <a:r>
              <a:rPr lang="en-US" u="sng" dirty="0">
                <a:cs typeface="Calibri"/>
              </a:rPr>
              <a:t>more affected</a:t>
            </a:r>
            <a:r>
              <a:rPr lang="en-US" dirty="0">
                <a:cs typeface="Calibri"/>
              </a:rPr>
              <a:t> than those in business services (e.g., IT, finance, professional services, and logistics).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FEFCA53-583C-4D57-B04B-A0025DF44E7A}"/>
              </a:ext>
            </a:extLst>
          </p:cNvPr>
          <p:cNvSpPr txBox="1">
            <a:spLocks/>
          </p:cNvSpPr>
          <p:nvPr/>
        </p:nvSpPr>
        <p:spPr>
          <a:xfrm>
            <a:off x="6360861" y="1393528"/>
            <a:ext cx="5060327" cy="647272"/>
          </a:xfrm>
          <a:prstGeom prst="rect">
            <a:avLst/>
          </a:prstGeom>
        </p:spPr>
        <p:txBody>
          <a:bodyPr vert="horz" lIns="180000" tIns="0" rIns="18000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cs typeface="Arial"/>
              </a:rPr>
              <a:t>Share of respondents affected by the pandemic</a:t>
            </a:r>
            <a:br>
              <a:rPr lang="en-US" b="1">
                <a:cs typeface="Arial" panose="020B0604020202020204" pitchFamily="34" charset="0"/>
              </a:rPr>
            </a:br>
            <a:r>
              <a:rPr lang="en-US" b="1">
                <a:cs typeface="Arial"/>
              </a:rPr>
              <a:t>on at least one business dimension</a:t>
            </a:r>
            <a:br>
              <a:rPr lang="en-US" sz="1400" b="1">
                <a:cs typeface="Arial" panose="020B0604020202020204" pitchFamily="34" charset="0"/>
              </a:rPr>
            </a:br>
            <a:r>
              <a:rPr lang="en-US" sz="1400" b="1">
                <a:cs typeface="Arial"/>
              </a:rPr>
              <a:t>(Q1 n = 105; Q2 n = 78; Q3: n = 305; Q4: n = 329)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E9551F-EFEC-4AA6-B537-DD0C61999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21D8-03A9-4605-9BCF-89C148AB9D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76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11723" y="1"/>
            <a:ext cx="12203723" cy="1150033"/>
            <a:chOff x="-11723" y="1"/>
            <a:chExt cx="9155723" cy="1150033"/>
          </a:xfrm>
        </p:grpSpPr>
        <p:sp>
          <p:nvSpPr>
            <p:cNvPr id="13" name="Rectangle 12"/>
            <p:cNvSpPr/>
            <p:nvPr/>
          </p:nvSpPr>
          <p:spPr bwMode="auto">
            <a:xfrm>
              <a:off x="-11723" y="1015219"/>
              <a:ext cx="9155723" cy="134815"/>
            </a:xfrm>
            <a:prstGeom prst="rect">
              <a:avLst/>
            </a:prstGeom>
            <a:solidFill>
              <a:srgbClr val="139AF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lvl="0" indent="-115888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021F43"/>
                </a:solidFill>
                <a:effectLst/>
                <a:uLnTx/>
                <a:uFillTx/>
                <a:latin typeface="Arial"/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-11723" y="1"/>
              <a:ext cx="9155723" cy="1015218"/>
            </a:xfrm>
            <a:prstGeom prst="rect">
              <a:avLst/>
            </a:prstGeom>
            <a:solidFill>
              <a:srgbClr val="021F4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lvl="0" indent="-115888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021F43"/>
                </a:solidFill>
                <a:effectLst/>
                <a:uLnTx/>
                <a:uFillTx/>
                <a:latin typeface="Arial"/>
                <a:ea typeface="MS PGothic" pitchFamily="34" charset="-128"/>
                <a:cs typeface="Times New Roman" pitchFamily="18" charset="0"/>
              </a:endParaRPr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 bwMode="auto">
          <a:xfrm>
            <a:off x="519113" y="224791"/>
            <a:ext cx="10179367" cy="565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 b="0" i="0" cap="none" baseline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sz="2800" kern="0">
                <a:solidFill>
                  <a:srgbClr val="FFFFFF"/>
                </a:solidFill>
                <a:latin typeface="Arial"/>
                <a:ea typeface="MS PGothic"/>
              </a:rPr>
              <a:t>Q4 results suggest supply and demand shocks are easing</a:t>
            </a:r>
            <a:endParaRPr 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MS PGothic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91F3D9-9C79-4ABE-899D-33DC3B5EDD41}"/>
              </a:ext>
            </a:extLst>
          </p:cNvPr>
          <p:cNvSpPr txBox="1"/>
          <p:nvPr/>
        </p:nvSpPr>
        <p:spPr>
          <a:xfrm>
            <a:off x="526211" y="1503872"/>
            <a:ext cx="5848710" cy="43396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The share of firms reporting adverse supply chain and demand effects in Q4 improved from Q3 2020</a:t>
            </a:r>
          </a:p>
          <a:p>
            <a:pPr marL="7429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the incidence of adverse </a:t>
            </a:r>
            <a:r>
              <a:rPr lang="en-US" u="sng" dirty="0">
                <a:cs typeface="Calibri"/>
              </a:rPr>
              <a:t>supply chain</a:t>
            </a:r>
            <a:r>
              <a:rPr lang="en-US" dirty="0">
                <a:cs typeface="Calibri"/>
              </a:rPr>
              <a:t> effects has decreased by 10 percentage points</a:t>
            </a:r>
          </a:p>
          <a:p>
            <a:pPr marL="7429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the incidence of adverse </a:t>
            </a:r>
            <a:r>
              <a:rPr lang="en-US" u="sng" dirty="0">
                <a:cs typeface="Calibri"/>
              </a:rPr>
              <a:t>demand</a:t>
            </a:r>
            <a:r>
              <a:rPr lang="en-US" dirty="0">
                <a:cs typeface="Calibri"/>
              </a:rPr>
              <a:t> effects has decreased by 17 percentage points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The share of firms reporting that they reduced </a:t>
            </a:r>
            <a:r>
              <a:rPr lang="en-US" u="sng" dirty="0">
                <a:cs typeface="Calibri"/>
              </a:rPr>
              <a:t>investment</a:t>
            </a:r>
            <a:r>
              <a:rPr lang="en-US" dirty="0">
                <a:cs typeface="Calibri"/>
              </a:rPr>
              <a:t> in Q4 also improved from Q3 – but around half still reported reduced </a:t>
            </a:r>
            <a:r>
              <a:rPr lang="en-US" u="sng" dirty="0">
                <a:cs typeface="Calibri"/>
              </a:rPr>
              <a:t>employment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Despite signs of improvement, around two-thirds still reported that </a:t>
            </a:r>
            <a:r>
              <a:rPr lang="en-US" u="sng" dirty="0">
                <a:cs typeface="Calibri"/>
              </a:rPr>
              <a:t>output, revenue and profits</a:t>
            </a:r>
            <a:r>
              <a:rPr lang="en-US" dirty="0">
                <a:cs typeface="Calibri"/>
              </a:rPr>
              <a:t> were down (largely unchanged from Q3)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FEFCA53-583C-4D57-B04B-A0025DF44E7A}"/>
              </a:ext>
            </a:extLst>
          </p:cNvPr>
          <p:cNvSpPr txBox="1">
            <a:spLocks/>
          </p:cNvSpPr>
          <p:nvPr/>
        </p:nvSpPr>
        <p:spPr>
          <a:xfrm>
            <a:off x="6360861" y="1278509"/>
            <a:ext cx="5506023" cy="647272"/>
          </a:xfrm>
          <a:prstGeom prst="rect">
            <a:avLst/>
          </a:prstGeom>
        </p:spPr>
        <p:txBody>
          <a:bodyPr vert="horz" lIns="180000" tIns="0" rIns="18000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cs typeface="Arial"/>
              </a:rPr>
              <a:t>Share reporting adverse supply chain, demand, investment, and employment effects in Q4 (n = 329)</a:t>
            </a:r>
          </a:p>
        </p:txBody>
      </p:sp>
      <p:pic>
        <p:nvPicPr>
          <p:cNvPr id="2" name="Picture 2" descr="Chart&#10;&#10;Description automatically generated">
            <a:extLst>
              <a:ext uri="{FF2B5EF4-FFF2-40B4-BE49-F238E27FC236}">
                <a16:creationId xmlns:a16="http://schemas.microsoft.com/office/drawing/2014/main" id="{623FD772-D0DA-45EC-99B1-36B7133E82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9080" y="1981950"/>
            <a:ext cx="5086709" cy="447560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7F95E8-D9C6-4194-B3D3-25B5E9D46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21D8-03A9-4605-9BCF-89C148AB9D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32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11723" y="1"/>
            <a:ext cx="12203723" cy="1150033"/>
            <a:chOff x="-11723" y="1"/>
            <a:chExt cx="9155723" cy="1150033"/>
          </a:xfrm>
        </p:grpSpPr>
        <p:sp>
          <p:nvSpPr>
            <p:cNvPr id="13" name="Rectangle 12"/>
            <p:cNvSpPr/>
            <p:nvPr/>
          </p:nvSpPr>
          <p:spPr bwMode="auto">
            <a:xfrm>
              <a:off x="-11723" y="1015219"/>
              <a:ext cx="9155723" cy="134815"/>
            </a:xfrm>
            <a:prstGeom prst="rect">
              <a:avLst/>
            </a:prstGeom>
            <a:solidFill>
              <a:srgbClr val="139AF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lvl="0" indent="-115888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021F43"/>
                </a:solidFill>
                <a:effectLst/>
                <a:uLnTx/>
                <a:uFillTx/>
                <a:latin typeface="Arial"/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-11723" y="1"/>
              <a:ext cx="9155723" cy="1015218"/>
            </a:xfrm>
            <a:prstGeom prst="rect">
              <a:avLst/>
            </a:prstGeom>
            <a:solidFill>
              <a:srgbClr val="021F4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lvl="0" indent="-115888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021F43"/>
                </a:solidFill>
                <a:effectLst/>
                <a:uLnTx/>
                <a:uFillTx/>
                <a:latin typeface="Arial"/>
                <a:ea typeface="MS PGothic" pitchFamily="34" charset="-128"/>
                <a:cs typeface="Times New Roman" pitchFamily="18" charset="0"/>
              </a:endParaRPr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 bwMode="auto">
          <a:xfrm>
            <a:off x="519113" y="224791"/>
            <a:ext cx="10179367" cy="565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 b="0" i="0" cap="none" baseline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sz="2800" kern="0">
                <a:solidFill>
                  <a:srgbClr val="FFFFFF"/>
                </a:solidFill>
                <a:latin typeface="Arial"/>
                <a:ea typeface="MS PGothic"/>
              </a:rPr>
              <a:t>Investment plans are stabilizing – but uncertainty remains</a:t>
            </a:r>
            <a:endParaRPr 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MS PGothic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91F3D9-9C79-4ABE-899D-33DC3B5EDD41}"/>
              </a:ext>
            </a:extLst>
          </p:cNvPr>
          <p:cNvSpPr txBox="1"/>
          <p:nvPr/>
        </p:nvSpPr>
        <p:spPr>
          <a:xfrm>
            <a:off x="526211" y="1503872"/>
            <a:ext cx="5848710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The investment outlook was </a:t>
            </a:r>
            <a:r>
              <a:rPr lang="en-US" u="sng" dirty="0">
                <a:cs typeface="Calibri"/>
              </a:rPr>
              <a:t>negative in Q3</a:t>
            </a:r>
            <a:r>
              <a:rPr lang="en-US" dirty="0">
                <a:cs typeface="Calibri"/>
              </a:rPr>
              <a:t>, with many MNEs planning to reduce investment in the host country.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Q4 data suggest that the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investment outlook is stabilizing </a:t>
            </a:r>
          </a:p>
          <a:p>
            <a:pPr marL="7429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75% of firms expect to maintain their current investment levels</a:t>
            </a:r>
          </a:p>
          <a:p>
            <a:pPr marL="7429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Very few (1%) plan to reduce investment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Uncertainty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about the recovery will naturally prevent firms from committing to new investments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Only a quarter of firms are 'very certain' about their investment plans – most are only 'somewhat certain'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This is consistent with the collapse in new greenfield FDI announcements (down 35% globally in 2020).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FEFCA53-583C-4D57-B04B-A0025DF44E7A}"/>
              </a:ext>
            </a:extLst>
          </p:cNvPr>
          <p:cNvSpPr txBox="1">
            <a:spLocks/>
          </p:cNvSpPr>
          <p:nvPr/>
        </p:nvSpPr>
        <p:spPr>
          <a:xfrm>
            <a:off x="6853646" y="1278509"/>
            <a:ext cx="5315164" cy="647272"/>
          </a:xfrm>
          <a:prstGeom prst="rect">
            <a:avLst/>
          </a:prstGeom>
        </p:spPr>
        <p:txBody>
          <a:bodyPr vert="horz" lIns="180000" tIns="0" rIns="18000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>
                <a:cs typeface="Arial"/>
              </a:rPr>
              <a:t>Share of respondents expecting their parent to change its </a:t>
            </a:r>
          </a:p>
          <a:p>
            <a:pPr algn="ctr"/>
            <a:r>
              <a:rPr lang="en-US" sz="1400" b="1">
                <a:cs typeface="Arial"/>
              </a:rPr>
              <a:t>level of investment in the host country in the next 1-3 years</a:t>
            </a:r>
            <a:br>
              <a:rPr lang="en-US" sz="1200" b="1">
                <a:cs typeface="Arial" panose="020B0604020202020204" pitchFamily="34" charset="0"/>
              </a:rPr>
            </a:br>
            <a:r>
              <a:rPr lang="en-US" sz="1200" b="1">
                <a:cs typeface="Arial"/>
              </a:rPr>
              <a:t>(Q3: n = 305; Q4: n = 329)</a:t>
            </a:r>
            <a:endParaRPr lang="en-US" sz="1600"/>
          </a:p>
        </p:txBody>
      </p:sp>
      <p:pic>
        <p:nvPicPr>
          <p:cNvPr id="2" name="Picture 2" descr="Timeline&#10;&#10;Description automatically generated">
            <a:extLst>
              <a:ext uri="{FF2B5EF4-FFF2-40B4-BE49-F238E27FC236}">
                <a16:creationId xmlns:a16="http://schemas.microsoft.com/office/drawing/2014/main" id="{5FF5AFEB-4A5D-4098-8CD1-EF33520F9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1042" y="2026173"/>
            <a:ext cx="4324709" cy="2647502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D69F50A9-B02A-46F6-85A7-F59A4AF47F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1608" y="4830406"/>
            <a:ext cx="4856671" cy="1970472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04D7B00-B806-4760-8D76-72ADF2C5637B}"/>
              </a:ext>
            </a:extLst>
          </p:cNvPr>
          <p:cNvSpPr txBox="1">
            <a:spLocks/>
          </p:cNvSpPr>
          <p:nvPr/>
        </p:nvSpPr>
        <p:spPr>
          <a:xfrm>
            <a:off x="8603729" y="4987868"/>
            <a:ext cx="3349423" cy="647272"/>
          </a:xfrm>
          <a:prstGeom prst="rect">
            <a:avLst/>
          </a:prstGeom>
        </p:spPr>
        <p:txBody>
          <a:bodyPr vert="horz" lIns="180000" tIns="0" rIns="18000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>
                <a:cs typeface="Arial"/>
              </a:rPr>
              <a:t>Share of respondents certain/uncertain about their parent's investment plans in Q4 (n = 329)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F904C-02D0-43E0-BAF5-63A741E32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21D8-03A9-4605-9BCF-89C148AB9D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76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11723" y="1"/>
            <a:ext cx="12203723" cy="1150033"/>
            <a:chOff x="-11723" y="1"/>
            <a:chExt cx="9155723" cy="1150033"/>
          </a:xfrm>
        </p:grpSpPr>
        <p:sp>
          <p:nvSpPr>
            <p:cNvPr id="13" name="Rectangle 12"/>
            <p:cNvSpPr/>
            <p:nvPr/>
          </p:nvSpPr>
          <p:spPr bwMode="auto">
            <a:xfrm>
              <a:off x="-11723" y="1015219"/>
              <a:ext cx="9155723" cy="134815"/>
            </a:xfrm>
            <a:prstGeom prst="rect">
              <a:avLst/>
            </a:prstGeom>
            <a:solidFill>
              <a:srgbClr val="139AF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lvl="0" indent="-115888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021F43"/>
                </a:solidFill>
                <a:effectLst/>
                <a:uLnTx/>
                <a:uFillTx/>
                <a:latin typeface="Arial"/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-11723" y="1"/>
              <a:ext cx="9155723" cy="1015218"/>
            </a:xfrm>
            <a:prstGeom prst="rect">
              <a:avLst/>
            </a:prstGeom>
            <a:solidFill>
              <a:srgbClr val="021F4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lvl="0" indent="-115888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021F43"/>
                </a:solidFill>
                <a:effectLst/>
                <a:uLnTx/>
                <a:uFillTx/>
                <a:latin typeface="Arial"/>
                <a:ea typeface="MS PGothic" pitchFamily="34" charset="-128"/>
                <a:cs typeface="Times New Roman" pitchFamily="18" charset="0"/>
              </a:endParaRPr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 bwMode="auto">
          <a:xfrm>
            <a:off x="519113" y="224791"/>
            <a:ext cx="10941367" cy="565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 b="0" i="0" cap="none" baseline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sz="2800" kern="0" dirty="0">
                <a:solidFill>
                  <a:srgbClr val="FFFFFF"/>
                </a:solidFill>
                <a:latin typeface="Arial"/>
                <a:ea typeface="MS PGothic"/>
              </a:rPr>
              <a:t>What about major GVC reorganization?</a:t>
            </a:r>
            <a:endParaRPr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MS PGothic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91F3D9-9C79-4ABE-899D-33DC3B5EDD41}"/>
              </a:ext>
            </a:extLst>
          </p:cNvPr>
          <p:cNvSpPr txBox="1"/>
          <p:nvPr/>
        </p:nvSpPr>
        <p:spPr>
          <a:xfrm>
            <a:off x="2668438" y="2438401"/>
            <a:ext cx="3251259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Most respondents (92%) reported they were </a:t>
            </a:r>
            <a:r>
              <a:rPr lang="en-US" u="sng">
                <a:cs typeface="Calibri"/>
              </a:rPr>
              <a:t>not</a:t>
            </a:r>
            <a:r>
              <a:rPr lang="en-US">
                <a:cs typeface="Calibri"/>
              </a:rPr>
              <a:t> changing their </a:t>
            </a:r>
            <a:r>
              <a:rPr lang="en-US" u="sng">
                <a:cs typeface="Calibri"/>
              </a:rPr>
              <a:t>input sourcing</a:t>
            </a:r>
            <a:r>
              <a:rPr lang="en-US">
                <a:cs typeface="Calibri"/>
              </a:rPr>
              <a:t> in Q4...</a:t>
            </a:r>
            <a:endParaRPr lang="en-US">
              <a:solidFill>
                <a:srgbClr val="2E75B6"/>
              </a:solidFill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...and similarly, most did not expect there to be a change in </a:t>
            </a:r>
            <a:r>
              <a:rPr lang="en-US" u="sng">
                <a:cs typeface="Calibri"/>
              </a:rPr>
              <a:t>the role of their host country operations </a:t>
            </a:r>
            <a:r>
              <a:rPr lang="en-US">
                <a:cs typeface="Calibri"/>
              </a:rPr>
              <a:t>in their supply chain</a:t>
            </a:r>
            <a:endParaRPr lang="en-US">
              <a:solidFill>
                <a:srgbClr val="000000"/>
              </a:solidFill>
              <a:cs typeface="Calibri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4DC0486-6B6E-4B4F-BD34-3F8B9D04B201}"/>
              </a:ext>
            </a:extLst>
          </p:cNvPr>
          <p:cNvGrpSpPr/>
          <p:nvPr/>
        </p:nvGrpSpPr>
        <p:grpSpPr>
          <a:xfrm>
            <a:off x="885757" y="2201400"/>
            <a:ext cx="2130544" cy="1605052"/>
            <a:chOff x="8830768" y="4415512"/>
            <a:chExt cx="2130544" cy="1605052"/>
          </a:xfrm>
        </p:grpSpPr>
        <p:pic>
          <p:nvPicPr>
            <p:cNvPr id="3" name="Picture 5" descr="Icon&#10;&#10;Description automatically generated">
              <a:extLst>
                <a:ext uri="{FF2B5EF4-FFF2-40B4-BE49-F238E27FC236}">
                  <a16:creationId xmlns:a16="http://schemas.microsoft.com/office/drawing/2014/main" id="{E71E7FC2-6855-47A3-8360-EA06876883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30768" y="4415512"/>
              <a:ext cx="2130544" cy="160505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2C65970-E54B-4B17-B837-F2241302EE27}"/>
                </a:ext>
              </a:extLst>
            </p:cNvPr>
            <p:cNvSpPr txBox="1"/>
            <p:nvPr/>
          </p:nvSpPr>
          <p:spPr>
            <a:xfrm>
              <a:off x="9487722" y="5003814"/>
              <a:ext cx="902899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800"/>
                <a:t>92%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2C6B1A8-EEEE-4913-B393-AEFFC9D792FC}"/>
              </a:ext>
            </a:extLst>
          </p:cNvPr>
          <p:cNvGrpSpPr/>
          <p:nvPr/>
        </p:nvGrpSpPr>
        <p:grpSpPr>
          <a:xfrm>
            <a:off x="878770" y="3844810"/>
            <a:ext cx="2121019" cy="1605052"/>
            <a:chOff x="212157" y="3931074"/>
            <a:chExt cx="2121019" cy="1605052"/>
          </a:xfrm>
        </p:grpSpPr>
        <p:pic>
          <p:nvPicPr>
            <p:cNvPr id="6" name="Picture 6" descr="Icon&#10;&#10;Description automatically generated">
              <a:extLst>
                <a:ext uri="{FF2B5EF4-FFF2-40B4-BE49-F238E27FC236}">
                  <a16:creationId xmlns:a16="http://schemas.microsoft.com/office/drawing/2014/main" id="{F353A351-BD64-42E5-A135-873BEE974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2157" y="3931074"/>
              <a:ext cx="2121019" cy="1605052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4371B92-AB76-481B-B112-DC7C87B3D896}"/>
                </a:ext>
              </a:extLst>
            </p:cNvPr>
            <p:cNvSpPr txBox="1"/>
            <p:nvPr/>
          </p:nvSpPr>
          <p:spPr>
            <a:xfrm>
              <a:off x="907481" y="4515395"/>
              <a:ext cx="902899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800"/>
                <a:t>83%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ADCF0BE-C5A2-451B-ACD3-78A56E70E088}"/>
              </a:ext>
            </a:extLst>
          </p:cNvPr>
          <p:cNvSpPr txBox="1"/>
          <p:nvPr/>
        </p:nvSpPr>
        <p:spPr>
          <a:xfrm>
            <a:off x="2869721" y="1388853"/>
            <a:ext cx="6955765" cy="6568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2E75B6"/>
                </a:solidFill>
              </a:rPr>
              <a:t>So far, survey results offer limited evidence of a major reorganization of GVCs prompted by the pandemic.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5675B2-18CE-4134-818A-365A0A62ED2E}"/>
              </a:ext>
            </a:extLst>
          </p:cNvPr>
          <p:cNvSpPr txBox="1"/>
          <p:nvPr/>
        </p:nvSpPr>
        <p:spPr>
          <a:xfrm>
            <a:off x="7527986" y="2395268"/>
            <a:ext cx="3476446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Arial"/>
              </a:rPr>
              <a:t>Among firms expecting investment to increase (17% of total), only a third cited </a:t>
            </a:r>
            <a:r>
              <a:rPr lang="en-US" u="sng" dirty="0">
                <a:cs typeface="Arial"/>
              </a:rPr>
              <a:t>nearshoring</a:t>
            </a:r>
            <a:r>
              <a:rPr lang="en-US" dirty="0">
                <a:cs typeface="Arial"/>
              </a:rPr>
              <a:t> as a reason (6% of total)​...</a:t>
            </a:r>
            <a:endParaRPr lang="en-US" dirty="0">
              <a:cs typeface="Calibri" panose="020F0502020204030204"/>
            </a:endParaRPr>
          </a:p>
          <a:p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  <a:p>
            <a:r>
              <a:rPr lang="en-US" dirty="0">
                <a:cs typeface="Arial"/>
              </a:rPr>
              <a:t>...and even fewer (one-fourth) cited </a:t>
            </a:r>
            <a:r>
              <a:rPr lang="en-US" u="sng" dirty="0">
                <a:cs typeface="Arial"/>
              </a:rPr>
              <a:t>reshoring</a:t>
            </a:r>
            <a:r>
              <a:rPr lang="en-US" dirty="0">
                <a:cs typeface="Arial"/>
              </a:rPr>
              <a:t> as a reason (4% of total)​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4DD700-70DA-453F-9B1F-F532642C33A1}"/>
              </a:ext>
            </a:extLst>
          </p:cNvPr>
          <p:cNvSpPr txBox="1"/>
          <p:nvPr/>
        </p:nvSpPr>
        <p:spPr>
          <a:xfrm>
            <a:off x="2711570" y="5615796"/>
            <a:ext cx="814908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2E75B5"/>
                </a:solidFill>
              </a:rPr>
              <a:t>Changes to sourcing and GVC structures require time, months or even years.</a:t>
            </a:r>
          </a:p>
          <a:p>
            <a:pPr algn="ctr"/>
            <a:r>
              <a:rPr lang="en-US" dirty="0">
                <a:solidFill>
                  <a:srgbClr val="2E75B5"/>
                </a:solidFill>
              </a:rPr>
              <a:t>Our forthcoming Global Investment Competitiveness Survey will investigate these shifts at the MNE HQ level.​</a:t>
            </a:r>
            <a:r>
              <a:rPr lang="en-US" dirty="0">
                <a:solidFill>
                  <a:srgbClr val="2E75B5"/>
                </a:solidFill>
                <a:cs typeface="Calibri"/>
              </a:rPr>
              <a:t>​</a:t>
            </a:r>
            <a:endParaRPr lang="en-US" dirty="0">
              <a:solidFill>
                <a:srgbClr val="2E75B5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B89C105-C079-4282-86DA-07EA8E4336F6}"/>
              </a:ext>
            </a:extLst>
          </p:cNvPr>
          <p:cNvGrpSpPr/>
          <p:nvPr/>
        </p:nvGrpSpPr>
        <p:grpSpPr>
          <a:xfrm>
            <a:off x="5686829" y="2218917"/>
            <a:ext cx="2130544" cy="1605052"/>
            <a:chOff x="5931244" y="2103898"/>
            <a:chExt cx="2130544" cy="1605052"/>
          </a:xfrm>
        </p:grpSpPr>
        <p:pic>
          <p:nvPicPr>
            <p:cNvPr id="17" name="Picture 7" descr="A picture containing silhouette, night sky&#10;&#10;Description automatically generated">
              <a:extLst>
                <a:ext uri="{FF2B5EF4-FFF2-40B4-BE49-F238E27FC236}">
                  <a16:creationId xmlns:a16="http://schemas.microsoft.com/office/drawing/2014/main" id="{3D1846F5-DC64-4BB7-B155-BD0F341ECB3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31244" y="2103898"/>
              <a:ext cx="2130544" cy="1605052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BBC54DD-0193-467B-B174-4BF86868D5EC}"/>
                </a:ext>
              </a:extLst>
            </p:cNvPr>
            <p:cNvSpPr txBox="1"/>
            <p:nvPr/>
          </p:nvSpPr>
          <p:spPr>
            <a:xfrm>
              <a:off x="6545067" y="2649068"/>
              <a:ext cx="902899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800"/>
                <a:t>34%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D840C09-5E48-4351-950D-FC9B153DDB0A}"/>
              </a:ext>
            </a:extLst>
          </p:cNvPr>
          <p:cNvGrpSpPr/>
          <p:nvPr/>
        </p:nvGrpSpPr>
        <p:grpSpPr>
          <a:xfrm>
            <a:off x="5716482" y="3879154"/>
            <a:ext cx="2130544" cy="1605052"/>
            <a:chOff x="6037143" y="5559455"/>
            <a:chExt cx="2130544" cy="1605052"/>
          </a:xfrm>
        </p:grpSpPr>
        <p:pic>
          <p:nvPicPr>
            <p:cNvPr id="33" name="Picture 9" descr="Icon&#10;&#10;Description automatically generated">
              <a:extLst>
                <a:ext uri="{FF2B5EF4-FFF2-40B4-BE49-F238E27FC236}">
                  <a16:creationId xmlns:a16="http://schemas.microsoft.com/office/drawing/2014/main" id="{740BF6B4-811D-4E79-8A77-1B90C1BB48D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37143" y="5559455"/>
              <a:ext cx="2130544" cy="1605052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B63723F-E764-45D7-89BC-AC604530A05C}"/>
                </a:ext>
              </a:extLst>
            </p:cNvPr>
            <p:cNvSpPr txBox="1"/>
            <p:nvPr/>
          </p:nvSpPr>
          <p:spPr>
            <a:xfrm>
              <a:off x="6665343" y="6133380"/>
              <a:ext cx="902899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800"/>
                <a:t>25%</a:t>
              </a:r>
            </a:p>
          </p:txBody>
        </p:sp>
      </p:grp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3C3A3A4-E018-42BA-9014-0E57A1AA8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21D8-03A9-4605-9BCF-89C148AB9D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67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11723" y="1"/>
            <a:ext cx="12203723" cy="1150033"/>
            <a:chOff x="-11723" y="1"/>
            <a:chExt cx="9155723" cy="1150033"/>
          </a:xfrm>
        </p:grpSpPr>
        <p:sp>
          <p:nvSpPr>
            <p:cNvPr id="13" name="Rectangle 12"/>
            <p:cNvSpPr/>
            <p:nvPr/>
          </p:nvSpPr>
          <p:spPr bwMode="auto">
            <a:xfrm>
              <a:off x="-11723" y="1015219"/>
              <a:ext cx="9155723" cy="134815"/>
            </a:xfrm>
            <a:prstGeom prst="rect">
              <a:avLst/>
            </a:prstGeom>
            <a:solidFill>
              <a:srgbClr val="139AF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lvl="0" indent="-115888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021F43"/>
                </a:solidFill>
                <a:effectLst/>
                <a:uLnTx/>
                <a:uFillTx/>
                <a:latin typeface="Arial"/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-11723" y="1"/>
              <a:ext cx="9155723" cy="1015218"/>
            </a:xfrm>
            <a:prstGeom prst="rect">
              <a:avLst/>
            </a:prstGeom>
            <a:solidFill>
              <a:srgbClr val="021F4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lvl="0" indent="-115888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021F43"/>
                </a:solidFill>
                <a:effectLst/>
                <a:uLnTx/>
                <a:uFillTx/>
                <a:latin typeface="Arial"/>
                <a:ea typeface="MS PGothic" pitchFamily="34" charset="-128"/>
                <a:cs typeface="Times New Roman" pitchFamily="18" charset="0"/>
              </a:endParaRPr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 bwMode="auto">
          <a:xfrm>
            <a:off x="519113" y="224791"/>
            <a:ext cx="10941367" cy="565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 b="0" i="0" cap="none" baseline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sz="2800" kern="0">
                <a:solidFill>
                  <a:srgbClr val="FFFFFF"/>
                </a:solidFill>
                <a:latin typeface="Arial"/>
                <a:ea typeface="MS PGothic"/>
              </a:rPr>
              <a:t>MNEs supported their affiliates to cope with the crisis</a:t>
            </a:r>
            <a:endParaRPr 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MS PGothic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91F3D9-9C79-4ABE-899D-33DC3B5EDD41}"/>
              </a:ext>
            </a:extLst>
          </p:cNvPr>
          <p:cNvSpPr txBox="1"/>
          <p:nvPr/>
        </p:nvSpPr>
        <p:spPr>
          <a:xfrm>
            <a:off x="526210" y="1503872"/>
            <a:ext cx="5976189" cy="38318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Networks of relationships between MNE parents, affiliates, and suppliers can generate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benefits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including technology transfer and finance. This occurred during crisis.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Q3 survey results indicate that around 60% of MNE affiliates received some </a:t>
            </a:r>
            <a:r>
              <a:rPr lang="en-US" u="sng" dirty="0">
                <a:cs typeface="Calibri"/>
              </a:rPr>
              <a:t>support</a:t>
            </a:r>
            <a:r>
              <a:rPr lang="en-US" dirty="0">
                <a:cs typeface="Calibri"/>
              </a:rPr>
              <a:t> from their foreign parent, mainly technology and guidance for operational continuity.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Many MNE affiliates, in turn, provided support to their local suppliers (55%)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Affiliates receiving support from HQ were more likely, by about 20 percentage points, to provide support to their suppliers.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FEFCA53-583C-4D57-B04B-A0025DF44E7A}"/>
              </a:ext>
            </a:extLst>
          </p:cNvPr>
          <p:cNvSpPr txBox="1">
            <a:spLocks/>
          </p:cNvSpPr>
          <p:nvPr/>
        </p:nvSpPr>
        <p:spPr>
          <a:xfrm>
            <a:off x="7122862" y="1422284"/>
            <a:ext cx="4097044" cy="906064"/>
          </a:xfrm>
          <a:prstGeom prst="rect">
            <a:avLst/>
          </a:prstGeom>
        </p:spPr>
        <p:txBody>
          <a:bodyPr vert="horz" lIns="180000" tIns="0" rIns="18000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cs typeface="Arial"/>
              </a:rPr>
              <a:t>Share of respondents that received support from their foreign parent during the COVID crisis (Q3, n = 305)</a:t>
            </a:r>
          </a:p>
        </p:txBody>
      </p:sp>
      <p:pic>
        <p:nvPicPr>
          <p:cNvPr id="17" name="Picture 19" descr="Chart, bar chart&#10;&#10;Description automatically generated">
            <a:extLst>
              <a:ext uri="{FF2B5EF4-FFF2-40B4-BE49-F238E27FC236}">
                <a16:creationId xmlns:a16="http://schemas.microsoft.com/office/drawing/2014/main" id="{073E12EE-CD8E-4E5F-91D8-9771E7F81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872" y="2410845"/>
            <a:ext cx="4468483" cy="3833479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610808-EFF7-4357-8F2E-E1829444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21D8-03A9-4605-9BCF-89C148AB9D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42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11723" y="1"/>
            <a:ext cx="12203723" cy="1150033"/>
            <a:chOff x="-11723" y="1"/>
            <a:chExt cx="9155723" cy="1150033"/>
          </a:xfrm>
        </p:grpSpPr>
        <p:sp>
          <p:nvSpPr>
            <p:cNvPr id="13" name="Rectangle 12"/>
            <p:cNvSpPr/>
            <p:nvPr/>
          </p:nvSpPr>
          <p:spPr bwMode="auto">
            <a:xfrm>
              <a:off x="-11723" y="1015219"/>
              <a:ext cx="9155723" cy="134815"/>
            </a:xfrm>
            <a:prstGeom prst="rect">
              <a:avLst/>
            </a:prstGeom>
            <a:solidFill>
              <a:srgbClr val="139AF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lvl="0" indent="-115888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021F43"/>
                </a:solidFill>
                <a:effectLst/>
                <a:uLnTx/>
                <a:uFillTx/>
                <a:latin typeface="Arial"/>
                <a:ea typeface="MS PGothic" pitchFamily="34" charset="-128"/>
                <a:cs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-11723" y="1"/>
              <a:ext cx="9155723" cy="1015218"/>
            </a:xfrm>
            <a:prstGeom prst="rect">
              <a:avLst/>
            </a:prstGeom>
            <a:solidFill>
              <a:srgbClr val="021F4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lvl="0" indent="-115888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021F43"/>
                </a:solidFill>
                <a:effectLst/>
                <a:uLnTx/>
                <a:uFillTx/>
                <a:latin typeface="Arial"/>
                <a:ea typeface="MS PGothic" pitchFamily="34" charset="-128"/>
                <a:cs typeface="Times New Roman" pitchFamily="18" charset="0"/>
              </a:endParaRPr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 bwMode="auto">
          <a:xfrm>
            <a:off x="519113" y="224791"/>
            <a:ext cx="10941367" cy="565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 b="0" i="0" cap="none" baseline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sz="2800" kern="0">
                <a:solidFill>
                  <a:srgbClr val="FFFFFF"/>
                </a:solidFill>
                <a:latin typeface="Arial"/>
                <a:ea typeface="MS PGothic"/>
              </a:rPr>
              <a:t>COVID has increased adoption of technology and sustainability</a:t>
            </a:r>
            <a:endParaRPr 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MS PGothic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91F3D9-9C79-4ABE-899D-33DC3B5EDD41}"/>
              </a:ext>
            </a:extLst>
          </p:cNvPr>
          <p:cNvSpPr txBox="1"/>
          <p:nvPr/>
        </p:nvSpPr>
        <p:spPr>
          <a:xfrm>
            <a:off x="526211" y="1503872"/>
            <a:ext cx="5848710" cy="40164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Nine-in-ten MNE affiliates increased their use of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digital tools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during the pandemic</a:t>
            </a:r>
            <a:r>
              <a:rPr lang="en-US" dirty="0">
                <a:cs typeface="Calibri"/>
              </a:rPr>
              <a:t>, for:</a:t>
            </a:r>
            <a:endParaRPr lang="en-US" dirty="0"/>
          </a:p>
          <a:p>
            <a:pPr marL="7429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E-commerce and customer engagement</a:t>
            </a:r>
          </a:p>
          <a:p>
            <a:pPr marL="7429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Managing supply chains</a:t>
            </a:r>
          </a:p>
          <a:p>
            <a:pPr marL="7429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Tools for remote working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The focus on </a:t>
            </a:r>
            <a:r>
              <a:rPr lang="en-US" u="sng" dirty="0">
                <a:cs typeface="Calibri"/>
              </a:rPr>
              <a:t>sustainability and decarbonization</a:t>
            </a:r>
            <a:r>
              <a:rPr lang="en-US" dirty="0">
                <a:cs typeface="Calibri"/>
              </a:rPr>
              <a:t> is now mainstream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u="sng" dirty="0">
                <a:cs typeface="Calibri"/>
              </a:rPr>
              <a:t>Automation and robotics</a:t>
            </a:r>
            <a:r>
              <a:rPr lang="en-US" dirty="0">
                <a:cs typeface="Calibri"/>
              </a:rPr>
              <a:t> are rapidly being adopted, particularly by affiliates that are </a:t>
            </a:r>
            <a:r>
              <a:rPr lang="en-US" dirty="0" err="1">
                <a:cs typeface="Calibri"/>
              </a:rPr>
              <a:t>HQed</a:t>
            </a:r>
            <a:r>
              <a:rPr lang="en-US" dirty="0">
                <a:cs typeface="Calibri"/>
              </a:rPr>
              <a:t> in developed countries (48% vs. 27%)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FEFCA53-583C-4D57-B04B-A0025DF44E7A}"/>
              </a:ext>
            </a:extLst>
          </p:cNvPr>
          <p:cNvSpPr txBox="1">
            <a:spLocks/>
          </p:cNvSpPr>
          <p:nvPr/>
        </p:nvSpPr>
        <p:spPr>
          <a:xfrm>
            <a:off x="7252258" y="1508548"/>
            <a:ext cx="3622592" cy="647272"/>
          </a:xfrm>
          <a:prstGeom prst="rect">
            <a:avLst/>
          </a:prstGeom>
        </p:spPr>
        <p:txBody>
          <a:bodyPr vert="horz" lIns="180000" tIns="0" rIns="18000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>
                <a:cs typeface="Arial"/>
              </a:rPr>
              <a:t>Share of respondents that adopted new technologies and approaches during the COVID crisis (Q4, n = 329)</a:t>
            </a:r>
          </a:p>
        </p:txBody>
      </p:sp>
      <p:pic>
        <p:nvPicPr>
          <p:cNvPr id="6" name="Picture 6" descr="Chart, bar chart&#10;&#10;Description automatically generated">
            <a:extLst>
              <a:ext uri="{FF2B5EF4-FFF2-40B4-BE49-F238E27FC236}">
                <a16:creationId xmlns:a16="http://schemas.microsoft.com/office/drawing/2014/main" id="{0072372A-A94F-4739-B8BC-8989358598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4137" y="2362664"/>
            <a:ext cx="4281576" cy="355603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3E1918-58BD-456E-ACDA-EE8284511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F21D8-03A9-4605-9BCF-89C148AB9D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80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1162</Words>
  <Application>Microsoft Office PowerPoint</Application>
  <PresentationFormat>Widescreen</PresentationFormat>
  <Paragraphs>123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Abhishek Saurav</cp:lastModifiedBy>
  <cp:revision>74</cp:revision>
  <cp:lastPrinted>2021-04-13T18:18:49Z</cp:lastPrinted>
  <dcterms:created xsi:type="dcterms:W3CDTF">2021-04-08T19:09:10Z</dcterms:created>
  <dcterms:modified xsi:type="dcterms:W3CDTF">2021-04-14T14:48:47Z</dcterms:modified>
</cp:coreProperties>
</file>