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5"/>
  </p:notesMasterIdLst>
  <p:handoutMasterIdLst>
    <p:handoutMasterId r:id="rId56"/>
  </p:handoutMasterIdLst>
  <p:sldIdLst>
    <p:sldId id="336" r:id="rId3"/>
    <p:sldId id="261" r:id="rId4"/>
    <p:sldId id="342" r:id="rId5"/>
    <p:sldId id="268" r:id="rId6"/>
    <p:sldId id="269" r:id="rId7"/>
    <p:sldId id="270" r:id="rId8"/>
    <p:sldId id="272" r:id="rId9"/>
    <p:sldId id="347" r:id="rId10"/>
    <p:sldId id="277" r:id="rId11"/>
    <p:sldId id="354" r:id="rId12"/>
    <p:sldId id="355" r:id="rId13"/>
    <p:sldId id="356" r:id="rId14"/>
    <p:sldId id="363" r:id="rId15"/>
    <p:sldId id="357" r:id="rId16"/>
    <p:sldId id="343" r:id="rId17"/>
    <p:sldId id="287" r:id="rId18"/>
    <p:sldId id="288" r:id="rId19"/>
    <p:sldId id="289" r:id="rId20"/>
    <p:sldId id="290" r:id="rId21"/>
    <p:sldId id="291" r:id="rId22"/>
    <p:sldId id="335" r:id="rId23"/>
    <p:sldId id="292" r:id="rId24"/>
    <p:sldId id="293" r:id="rId25"/>
    <p:sldId id="344" r:id="rId26"/>
    <p:sldId id="295" r:id="rId27"/>
    <p:sldId id="297" r:id="rId28"/>
    <p:sldId id="298" r:id="rId29"/>
    <p:sldId id="299" r:id="rId30"/>
    <p:sldId id="300" r:id="rId31"/>
    <p:sldId id="301" r:id="rId32"/>
    <p:sldId id="302" r:id="rId33"/>
    <p:sldId id="303" r:id="rId34"/>
    <p:sldId id="304" r:id="rId35"/>
    <p:sldId id="305" r:id="rId36"/>
    <p:sldId id="306" r:id="rId37"/>
    <p:sldId id="307" r:id="rId38"/>
    <p:sldId id="330" r:id="rId39"/>
    <p:sldId id="331" r:id="rId40"/>
    <p:sldId id="332" r:id="rId41"/>
    <p:sldId id="309" r:id="rId42"/>
    <p:sldId id="310" r:id="rId43"/>
    <p:sldId id="311" r:id="rId44"/>
    <p:sldId id="312" r:id="rId45"/>
    <p:sldId id="313" r:id="rId46"/>
    <p:sldId id="314" r:id="rId47"/>
    <p:sldId id="315" r:id="rId48"/>
    <p:sldId id="362" r:id="rId49"/>
    <p:sldId id="360" r:id="rId50"/>
    <p:sldId id="318" r:id="rId51"/>
    <p:sldId id="320" r:id="rId52"/>
    <p:sldId id="322" r:id="rId53"/>
    <p:sldId id="333" r:id="rId5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1BF55517-B2FC-4802-A34B-FF9DA14A882F}">
          <p14:sldIdLst>
            <p14:sldId id="336"/>
            <p14:sldId id="261"/>
            <p14:sldId id="342"/>
            <p14:sldId id="268"/>
            <p14:sldId id="269"/>
            <p14:sldId id="270"/>
            <p14:sldId id="272"/>
            <p14:sldId id="347"/>
            <p14:sldId id="277"/>
            <p14:sldId id="354"/>
            <p14:sldId id="355"/>
            <p14:sldId id="356"/>
            <p14:sldId id="363"/>
            <p14:sldId id="357"/>
            <p14:sldId id="343"/>
            <p14:sldId id="287"/>
            <p14:sldId id="288"/>
            <p14:sldId id="289"/>
            <p14:sldId id="290"/>
            <p14:sldId id="291"/>
            <p14:sldId id="335"/>
            <p14:sldId id="292"/>
            <p14:sldId id="293"/>
            <p14:sldId id="344"/>
            <p14:sldId id="295"/>
            <p14:sldId id="297"/>
            <p14:sldId id="298"/>
            <p14:sldId id="299"/>
            <p14:sldId id="300"/>
            <p14:sldId id="301"/>
            <p14:sldId id="302"/>
            <p14:sldId id="303"/>
            <p14:sldId id="304"/>
            <p14:sldId id="305"/>
            <p14:sldId id="306"/>
            <p14:sldId id="307"/>
            <p14:sldId id="330"/>
            <p14:sldId id="331"/>
            <p14:sldId id="332"/>
            <p14:sldId id="309"/>
            <p14:sldId id="310"/>
            <p14:sldId id="311"/>
            <p14:sldId id="312"/>
            <p14:sldId id="313"/>
            <p14:sldId id="314"/>
            <p14:sldId id="315"/>
            <p14:sldId id="362"/>
            <p14:sldId id="360"/>
          </p14:sldIdLst>
        </p14:section>
        <p14:section name="Apéndice" id="{0F1CE76E-22B9-4F68-B49F-B3FD013F6AD7}">
          <p14:sldIdLst>
            <p14:sldId id="318"/>
            <p14:sldId id="320"/>
            <p14:sldId id="322"/>
            <p14:sldId id="33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loe Genevieve Helene" initials="CGH" lastIdx="46" clrIdx="0">
    <p:extLst>
      <p:ext uri="{19B8F6BF-5375-455C-9EA6-DF929625EA0E}">
        <p15:presenceInfo xmlns:p15="http://schemas.microsoft.com/office/powerpoint/2012/main" userId="S::cdesjonqueres@worldbank.org::37e367fc-d61c-43aa-aaf4-b064ad1ad3ba" providerId="AD"/>
      </p:ext>
    </p:extLst>
  </p:cmAuthor>
  <p:cmAuthor id="2" name="Guillaume Lopez Riaño" initials="GLR" lastIdx="1" clrIdx="1">
    <p:extLst>
      <p:ext uri="{19B8F6BF-5375-455C-9EA6-DF929625EA0E}">
        <p15:presenceInfo xmlns:p15="http://schemas.microsoft.com/office/powerpoint/2012/main" userId="1e86fe04fa3424e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AE5"/>
    <a:srgbClr val="41C6E9"/>
    <a:srgbClr val="B2A0A4"/>
    <a:srgbClr val="A0B9BA"/>
    <a:srgbClr val="AAABA5"/>
    <a:srgbClr val="D9E3E3"/>
    <a:srgbClr val="E0D9DB"/>
    <a:srgbClr val="E3E4E7"/>
    <a:srgbClr val="AFAC84"/>
    <a:srgbClr val="2121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7" autoAdjust="0"/>
    <p:restoredTop sz="91605" autoAdjust="0"/>
  </p:normalViewPr>
  <p:slideViewPr>
    <p:cSldViewPr snapToGrid="0">
      <p:cViewPr varScale="1">
        <p:scale>
          <a:sx n="66" d="100"/>
          <a:sy n="66" d="100"/>
        </p:scale>
        <p:origin x="204" y="72"/>
      </p:cViewPr>
      <p:guideLst/>
    </p:cSldViewPr>
  </p:slideViewPr>
  <p:notesTextViewPr>
    <p:cViewPr>
      <p:scale>
        <a:sx n="1" d="1"/>
        <a:sy n="1" d="1"/>
      </p:scale>
      <p:origin x="0" y="0"/>
    </p:cViewPr>
  </p:notesTextViewPr>
  <p:notesViewPr>
    <p:cSldViewPr snapToGrid="0">
      <p:cViewPr varScale="1">
        <p:scale>
          <a:sx n="89" d="100"/>
          <a:sy n="89" d="100"/>
        </p:scale>
        <p:origin x="1832"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798734D-F80E-3342-BA7F-1DB98F64F9C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D3C0B360-3425-6348-ADC6-51579F9735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B04038-2789-7544-96FD-496DDA851AF4}" type="datetimeFigureOut">
              <a:rPr lang="es-CO" smtClean="0"/>
              <a:t>29/03/2022</a:t>
            </a:fld>
            <a:endParaRPr lang="es-CO"/>
          </a:p>
        </p:txBody>
      </p:sp>
      <p:sp>
        <p:nvSpPr>
          <p:cNvPr id="4" name="Marcador de pie de página 3">
            <a:extLst>
              <a:ext uri="{FF2B5EF4-FFF2-40B4-BE49-F238E27FC236}">
                <a16:creationId xmlns:a16="http://schemas.microsoft.com/office/drawing/2014/main" id="{136BAC7A-FE25-054A-AE5C-44CAA2BD80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12BC74D3-773B-BF4E-B69E-554E7A8D22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323E26-74CD-0445-AD4A-3DF2E54718CF}" type="slidenum">
              <a:rPr lang="es-CO" smtClean="0"/>
              <a:t>‹Nº›</a:t>
            </a:fld>
            <a:endParaRPr lang="es-CO"/>
          </a:p>
        </p:txBody>
      </p:sp>
    </p:spTree>
    <p:extLst>
      <p:ext uri="{BB962C8B-B14F-4D97-AF65-F5344CB8AC3E}">
        <p14:creationId xmlns:p14="http://schemas.microsoft.com/office/powerpoint/2010/main" val="11776311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DC0A8-89C5-D347-9C06-BA742126215D}" type="datetimeFigureOut">
              <a:rPr lang="en-US" smtClean="0"/>
              <a:t>3/29/2022</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61923-85FE-C44D-A514-525FA625330C}" type="slidenum">
              <a:rPr lang="en-US" smtClean="0"/>
              <a:t>‹Nº›</a:t>
            </a:fld>
            <a:endParaRPr lang="en-US"/>
          </a:p>
        </p:txBody>
      </p:sp>
    </p:spTree>
    <p:extLst>
      <p:ext uri="{BB962C8B-B14F-4D97-AF65-F5344CB8AC3E}">
        <p14:creationId xmlns:p14="http://schemas.microsoft.com/office/powerpoint/2010/main" val="45617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a:t>
            </a:r>
          </a:p>
        </p:txBody>
      </p:sp>
      <p:sp>
        <p:nvSpPr>
          <p:cNvPr id="4" name="Slide Number Placeholder 3"/>
          <p:cNvSpPr>
            <a:spLocks noGrp="1"/>
          </p:cNvSpPr>
          <p:nvPr>
            <p:ph type="sldNum" sz="quarter" idx="5"/>
          </p:nvPr>
        </p:nvSpPr>
        <p:spPr/>
        <p:txBody>
          <a:bodyPr/>
          <a:lstStyle/>
          <a:p>
            <a:fld id="{17361923-85FE-C44D-A514-525FA625330C}" type="slidenum">
              <a:rPr lang="en-US" smtClean="0"/>
              <a:t>1</a:t>
            </a:fld>
            <a:endParaRPr lang="en-US"/>
          </a:p>
        </p:txBody>
      </p:sp>
    </p:spTree>
    <p:extLst>
      <p:ext uri="{BB962C8B-B14F-4D97-AF65-F5344CB8AC3E}">
        <p14:creationId xmlns:p14="http://schemas.microsoft.com/office/powerpoint/2010/main" val="3809470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Peu après, les clients de la Banque mondiale ont de</a:t>
            </a:r>
            <a:r>
              <a:rPr lang="fr-FR" baseline="0" dirty="0"/>
              <a:t> plus en plus </a:t>
            </a:r>
            <a:r>
              <a:rPr lang="fr-FR" dirty="0"/>
              <a:t>demandé que la prestation des services de santé dans les pays hors région africaine soit mesurée. Cela a également rendu nécessaire de repenser la façon de s'assurer que les outils de la SDI étaient appropriés au-delà du contexte régional africain.</a:t>
            </a:r>
          </a:p>
          <a:p>
            <a:endParaRPr lang="fr-FR"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10</a:t>
            </a:fld>
            <a:endParaRPr lang="en-US"/>
          </a:p>
        </p:txBody>
      </p:sp>
    </p:spTree>
    <p:extLst>
      <p:ext uri="{BB962C8B-B14F-4D97-AF65-F5344CB8AC3E}">
        <p14:creationId xmlns:p14="http://schemas.microsoft.com/office/powerpoint/2010/main" val="594508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En 2019, nous avons entamé le processus de mise à jour des outils d'enquête santé de la SDI</a:t>
            </a:r>
          </a:p>
          <a:p>
            <a:r>
              <a:rPr lang="fr-FR" dirty="0"/>
              <a:t>Objectifs : Développer des outils d'enquête de pointe qui mesurent de manière exhaustive la prestation de services, en tenant compte de la littérature la plus récente et de l'évolution des demandes et des contextes des pays. Aujourd'hui, nous allons parler des méthodes et des résultats de cette mise à jour</a:t>
            </a:r>
          </a:p>
          <a:p>
            <a:endParaRPr lang="fr-FR"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11</a:t>
            </a:fld>
            <a:endParaRPr lang="en-US"/>
          </a:p>
        </p:txBody>
      </p:sp>
    </p:spTree>
    <p:extLst>
      <p:ext uri="{BB962C8B-B14F-4D97-AF65-F5344CB8AC3E}">
        <p14:creationId xmlns:p14="http://schemas.microsoft.com/office/powerpoint/2010/main" val="391597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Cela nous amène à aujourd'hui : la demande d'enquêtes de santé de la SDI continue de croître rapidement, d'autant plus que les pays sont impatients de réfléchir à la préparation et à la résilience en cas de pandémie à l'avenir.</a:t>
            </a:r>
          </a:p>
        </p:txBody>
      </p:sp>
      <p:sp>
        <p:nvSpPr>
          <p:cNvPr id="4" name="Marcador de número de diapositiva 3"/>
          <p:cNvSpPr>
            <a:spLocks noGrp="1"/>
          </p:cNvSpPr>
          <p:nvPr>
            <p:ph type="sldNum" sz="quarter" idx="5"/>
          </p:nvPr>
        </p:nvSpPr>
        <p:spPr/>
        <p:txBody>
          <a:bodyPr/>
          <a:lstStyle/>
          <a:p>
            <a:fld id="{17361923-85FE-C44D-A514-525FA625330C}" type="slidenum">
              <a:rPr lang="en-US" smtClean="0"/>
              <a:t>12</a:t>
            </a:fld>
            <a:endParaRPr lang="en-US"/>
          </a:p>
        </p:txBody>
      </p:sp>
    </p:spTree>
    <p:extLst>
      <p:ext uri="{BB962C8B-B14F-4D97-AF65-F5344CB8AC3E}">
        <p14:creationId xmlns:p14="http://schemas.microsoft.com/office/powerpoint/2010/main" val="4249104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Compte tenu de l'intérêt d'aligner ce travail avec d'autres initiatives de la</a:t>
            </a:r>
            <a:r>
              <a:rPr lang="fr-FR" baseline="0" dirty="0"/>
              <a:t> PNH</a:t>
            </a:r>
            <a:r>
              <a:rPr lang="fr-FR" dirty="0"/>
              <a:t>, le programme d'enquêtes sur la santé de la SDI se trouve désormais dans l'unité d'engagement mondial de la SDI, sous la direction de Feng.</a:t>
            </a: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13</a:t>
            </a:fld>
            <a:endParaRPr lang="en-US"/>
          </a:p>
        </p:txBody>
      </p:sp>
    </p:spTree>
    <p:extLst>
      <p:ext uri="{BB962C8B-B14F-4D97-AF65-F5344CB8AC3E}">
        <p14:creationId xmlns:p14="http://schemas.microsoft.com/office/powerpoint/2010/main" val="762864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prochaine phase du programme d'enquêtes de santé de la SDI, qui continue de croître, repose sur 3 principaux piliers de travail...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premier s'articule autour de la création de produits de connaissance globale pour la mesure de l’APS, dont nous discutons aujourd'hui.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deuxième pilier consiste à renforcer notre engagement envers les pays et l'impact politique des SDI alors que nous continuons à répondre à la demande des équipes nationales et des clients des SDI.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troisième concerne le renforcement de la collaboration entre les partenaires mondiaux, les experts universitaires et politiques, et la création de réseaux d'apprentissage pour optimiser l'impact de l'initiative des SDI.</a:t>
            </a:r>
          </a:p>
        </p:txBody>
      </p:sp>
      <p:sp>
        <p:nvSpPr>
          <p:cNvPr id="4" name="Slide Number Placeholder 3"/>
          <p:cNvSpPr>
            <a:spLocks noGrp="1"/>
          </p:cNvSpPr>
          <p:nvPr>
            <p:ph type="sldNum" sz="quarter" idx="5"/>
          </p:nvPr>
        </p:nvSpPr>
        <p:spPr/>
        <p:txBody>
          <a:bodyPr/>
          <a:lstStyle/>
          <a:p>
            <a:fld id="{17361923-85FE-C44D-A514-525FA625330C}" type="slidenum">
              <a:rPr lang="en-US" smtClean="0"/>
              <a:t>14</a:t>
            </a:fld>
            <a:endParaRPr lang="en-US"/>
          </a:p>
        </p:txBody>
      </p:sp>
    </p:spTree>
    <p:extLst>
      <p:ext uri="{BB962C8B-B14F-4D97-AF65-F5344CB8AC3E}">
        <p14:creationId xmlns:p14="http://schemas.microsoft.com/office/powerpoint/2010/main" val="2676403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41300" indent="-241300"/>
            <a:r>
              <a:rPr lang="es-MX" sz="2800" dirty="0" err="1">
                <a:cs typeface="Calibri"/>
              </a:rPr>
              <a:t>Antécédents</a:t>
            </a:r>
            <a:r>
              <a:rPr lang="es-MX" sz="2800" dirty="0">
                <a:cs typeface="Calibri"/>
              </a:rPr>
              <a:t> et </a:t>
            </a:r>
            <a:r>
              <a:rPr lang="es-MX" sz="2800" dirty="0" err="1">
                <a:cs typeface="Calibri"/>
              </a:rPr>
              <a:t>motivation</a:t>
            </a:r>
            <a:endParaRPr lang="es-MX" sz="2800" dirty="0">
              <a:cs typeface="Calibri"/>
            </a:endParaRPr>
          </a:p>
          <a:p>
            <a:pPr marL="698500" lvl="1" indent="-241300"/>
            <a:r>
              <a:rPr lang="es-MX" sz="2800" dirty="0" err="1">
                <a:cs typeface="Calibri"/>
              </a:rPr>
              <a:t>Antécédents</a:t>
            </a:r>
            <a:r>
              <a:rPr lang="es-MX" sz="2800" dirty="0">
                <a:cs typeface="Calibri"/>
              </a:rPr>
              <a:t> de la SDI</a:t>
            </a:r>
          </a:p>
          <a:p>
            <a:pPr marL="698500" lvl="1" indent="-241300"/>
            <a:r>
              <a:rPr lang="es-MX" sz="2800" dirty="0" err="1">
                <a:cs typeface="Calibri"/>
              </a:rPr>
              <a:t>Besoin</a:t>
            </a:r>
            <a:r>
              <a:rPr lang="es-MX" sz="2800" baseline="0" dirty="0">
                <a:cs typeface="Calibri"/>
              </a:rPr>
              <a:t> </a:t>
            </a:r>
            <a:r>
              <a:rPr lang="es-MX" sz="2800" baseline="0" dirty="0" err="1">
                <a:cs typeface="Calibri"/>
              </a:rPr>
              <a:t>d’une</a:t>
            </a:r>
            <a:r>
              <a:rPr lang="es-MX" sz="2800" baseline="0" dirty="0">
                <a:cs typeface="Calibri"/>
              </a:rPr>
              <a:t> mise à </a:t>
            </a:r>
            <a:r>
              <a:rPr lang="es-MX" sz="2800" baseline="0" dirty="0" err="1">
                <a:cs typeface="Calibri"/>
              </a:rPr>
              <a:t>jour</a:t>
            </a:r>
            <a:endParaRPr lang="es-MX" sz="2800" dirty="0">
              <a:cs typeface="Calibri"/>
            </a:endParaRPr>
          </a:p>
          <a:p>
            <a:pPr marL="241300" indent="-241300"/>
            <a:r>
              <a:rPr lang="es-MX" sz="2800" dirty="0" err="1">
                <a:cs typeface="Calibri"/>
              </a:rPr>
              <a:t>Méthodes</a:t>
            </a:r>
            <a:r>
              <a:rPr lang="es-MX" sz="2800" dirty="0">
                <a:cs typeface="Calibri"/>
              </a:rPr>
              <a:t> de mises</a:t>
            </a:r>
            <a:r>
              <a:rPr lang="es-MX" sz="2800" baseline="0" dirty="0">
                <a:cs typeface="Calibri"/>
              </a:rPr>
              <a:t> à </a:t>
            </a:r>
            <a:r>
              <a:rPr lang="es-MX" sz="2800" baseline="0" dirty="0" err="1">
                <a:cs typeface="Calibri"/>
              </a:rPr>
              <a:t>jour</a:t>
            </a:r>
            <a:endParaRPr lang="es-MX" sz="2800" dirty="0">
              <a:cs typeface="Calibri"/>
            </a:endParaRPr>
          </a:p>
          <a:p>
            <a:pPr marL="698500" lvl="1" indent="-241300"/>
            <a:r>
              <a:rPr lang="es-MX" sz="2800" dirty="0" err="1">
                <a:cs typeface="Calibri"/>
              </a:rPr>
              <a:t>Etudede</a:t>
            </a:r>
            <a:r>
              <a:rPr lang="es-MX" sz="2800" dirty="0">
                <a:cs typeface="Calibri"/>
              </a:rPr>
              <a:t> la </a:t>
            </a:r>
            <a:r>
              <a:rPr lang="es-MX" sz="2800" dirty="0" err="1">
                <a:cs typeface="Calibri"/>
              </a:rPr>
              <a:t>littérature</a:t>
            </a:r>
            <a:r>
              <a:rPr lang="es-MX" sz="2800" dirty="0">
                <a:cs typeface="Calibri"/>
              </a:rPr>
              <a:t> et du cadre</a:t>
            </a:r>
          </a:p>
          <a:p>
            <a:pPr marL="698500" lvl="1" indent="-241300"/>
            <a:r>
              <a:rPr lang="es-MX" sz="2800" dirty="0" err="1">
                <a:cs typeface="Calibri"/>
              </a:rPr>
              <a:t>Développement</a:t>
            </a:r>
            <a:r>
              <a:rPr lang="es-MX" sz="2800" dirty="0">
                <a:cs typeface="Calibri"/>
              </a:rPr>
              <a:t> </a:t>
            </a:r>
            <a:r>
              <a:rPr lang="es-MX" sz="2800" dirty="0" err="1">
                <a:cs typeface="Calibri"/>
              </a:rPr>
              <a:t>d’élements</a:t>
            </a:r>
            <a:endParaRPr lang="es-MX" sz="2800" dirty="0">
              <a:cs typeface="Calibri"/>
            </a:endParaRPr>
          </a:p>
          <a:p>
            <a:pPr marL="698500" lvl="1" indent="-241300"/>
            <a:r>
              <a:rPr lang="es-MX" sz="2800" dirty="0" err="1">
                <a:cs typeface="Calibri"/>
              </a:rPr>
              <a:t>Consultations</a:t>
            </a:r>
            <a:r>
              <a:rPr lang="es-MX" sz="2800" dirty="0">
                <a:cs typeface="Calibri"/>
              </a:rPr>
              <a:t> des </a:t>
            </a:r>
            <a:r>
              <a:rPr lang="es-MX" sz="2800" dirty="0" err="1">
                <a:cs typeface="Calibri"/>
              </a:rPr>
              <a:t>parties</a:t>
            </a:r>
            <a:r>
              <a:rPr lang="es-MX" sz="2800" dirty="0">
                <a:cs typeface="Calibri"/>
              </a:rPr>
              <a:t> </a:t>
            </a:r>
            <a:r>
              <a:rPr lang="es-MX" sz="2800" dirty="0" err="1">
                <a:cs typeface="Calibri"/>
              </a:rPr>
              <a:t>prenantes</a:t>
            </a:r>
            <a:r>
              <a:rPr lang="es-MX" sz="2800" dirty="0">
                <a:cs typeface="Calibri"/>
              </a:rPr>
              <a:t> </a:t>
            </a:r>
          </a:p>
          <a:p>
            <a:pPr marL="698500" lvl="1" indent="-241300"/>
            <a:r>
              <a:rPr lang="es-MX" sz="2800" dirty="0">
                <a:cs typeface="Calibri"/>
              </a:rPr>
              <a:t>Revisión de expertos</a:t>
            </a:r>
          </a:p>
          <a:p>
            <a:pPr>
              <a:lnSpc>
                <a:spcPct val="120000"/>
              </a:lnSpc>
            </a:pPr>
            <a:r>
              <a:rPr lang="es-CO" sz="2800" dirty="0" err="1">
                <a:latin typeface="Arial" panose="020B0604020202020204" pitchFamily="34" charset="0"/>
                <a:cs typeface="Arial" panose="020B0604020202020204" pitchFamily="34" charset="0"/>
              </a:rPr>
              <a:t>Résultats</a:t>
            </a:r>
            <a:r>
              <a:rPr lang="es-CO" sz="2800" dirty="0">
                <a:latin typeface="Arial" panose="020B0604020202020204" pitchFamily="34" charset="0"/>
                <a:cs typeface="Arial" panose="020B0604020202020204" pitchFamily="34" charset="0"/>
              </a:rPr>
              <a:t>: </a:t>
            </a:r>
            <a:r>
              <a:rPr lang="es-CO" sz="2800" dirty="0" err="1">
                <a:latin typeface="Arial" panose="020B0604020202020204" pitchFamily="34" charset="0"/>
                <a:cs typeface="Arial" panose="020B0604020202020204" pitchFamily="34" charset="0"/>
              </a:rPr>
              <a:t>changements</a:t>
            </a:r>
            <a:r>
              <a:rPr lang="es-CO" sz="2800" dirty="0">
                <a:latin typeface="Arial" panose="020B0604020202020204" pitchFamily="34" charset="0"/>
                <a:cs typeface="Arial" panose="020B0604020202020204" pitchFamily="34" charset="0"/>
              </a:rPr>
              <a:t> </a:t>
            </a:r>
            <a:r>
              <a:rPr lang="es-CO" sz="2800" dirty="0" err="1">
                <a:latin typeface="Arial" panose="020B0604020202020204" pitchFamily="34" charset="0"/>
                <a:cs typeface="Arial" panose="020B0604020202020204" pitchFamily="34" charset="0"/>
              </a:rPr>
              <a:t>dans</a:t>
            </a:r>
            <a:r>
              <a:rPr lang="es-CO" sz="2800" dirty="0">
                <a:latin typeface="Arial" panose="020B0604020202020204" pitchFamily="34" charset="0"/>
                <a:cs typeface="Arial" panose="020B0604020202020204" pitchFamily="34" charset="0"/>
              </a:rPr>
              <a:t> le </a:t>
            </a:r>
            <a:r>
              <a:rPr lang="es-CO" sz="2800" dirty="0" err="1">
                <a:latin typeface="Arial" panose="020B0604020202020204" pitchFamily="34" charset="0"/>
                <a:cs typeface="Arial" panose="020B0604020202020204" pitchFamily="34" charset="0"/>
              </a:rPr>
              <a:t>contenu</a:t>
            </a:r>
            <a:r>
              <a:rPr lang="es-CO" sz="2800" dirty="0">
                <a:latin typeface="Arial" panose="020B0604020202020204" pitchFamily="34" charset="0"/>
                <a:cs typeface="Arial" panose="020B0604020202020204" pitchFamily="34" charset="0"/>
              </a:rPr>
              <a:t> et la mise en place</a:t>
            </a:r>
          </a:p>
          <a:p>
            <a:pPr marL="698500" lvl="1" indent="-241300"/>
            <a:r>
              <a:rPr lang="es-MX" sz="2800" dirty="0" err="1">
                <a:cs typeface="Calibri"/>
              </a:rPr>
              <a:t>Contenu</a:t>
            </a:r>
            <a:r>
              <a:rPr lang="es-MX" sz="2800" dirty="0">
                <a:cs typeface="Calibri"/>
              </a:rPr>
              <a:t>: 3 </a:t>
            </a:r>
            <a:r>
              <a:rPr lang="es-MX" sz="2800" dirty="0" err="1">
                <a:cs typeface="Calibri"/>
              </a:rPr>
              <a:t>questionnaires</a:t>
            </a:r>
            <a:r>
              <a:rPr lang="es-MX" sz="2800" dirty="0">
                <a:cs typeface="Calibri"/>
              </a:rPr>
              <a:t> (</a:t>
            </a:r>
            <a:r>
              <a:rPr lang="es-MX" sz="2800" dirty="0" err="1">
                <a:cs typeface="Calibri"/>
              </a:rPr>
              <a:t>tableau</a:t>
            </a:r>
            <a:r>
              <a:rPr lang="es-MX" sz="2800" dirty="0">
                <a:cs typeface="Calibri"/>
              </a:rPr>
              <a:t> de </a:t>
            </a:r>
            <a:r>
              <a:rPr lang="es-MX" sz="2800" dirty="0" err="1">
                <a:cs typeface="Calibri"/>
              </a:rPr>
              <a:t>contenus</a:t>
            </a:r>
            <a:r>
              <a:rPr lang="es-MX" sz="2800" dirty="0">
                <a:cs typeface="Calibri"/>
              </a:rPr>
              <a:t>, </a:t>
            </a:r>
            <a:r>
              <a:rPr lang="es-MX" sz="2800" dirty="0" err="1">
                <a:cs typeface="Calibri"/>
              </a:rPr>
              <a:t>correspondance</a:t>
            </a:r>
            <a:r>
              <a:rPr lang="es-MX" sz="2800" dirty="0">
                <a:cs typeface="Calibri"/>
              </a:rPr>
              <a:t> </a:t>
            </a:r>
            <a:r>
              <a:rPr lang="es-MX" sz="2800" dirty="0" err="1">
                <a:cs typeface="Calibri"/>
              </a:rPr>
              <a:t>avec</a:t>
            </a:r>
            <a:r>
              <a:rPr lang="es-MX" sz="2800" dirty="0">
                <a:cs typeface="Calibri"/>
              </a:rPr>
              <a:t> les cadres HQSS/PHCPI)</a:t>
            </a:r>
          </a:p>
          <a:p>
            <a:pPr marL="698500" lvl="1" indent="-241300"/>
            <a:r>
              <a:rPr lang="es-MX" sz="2800" dirty="0" err="1">
                <a:cs typeface="Calibri"/>
              </a:rPr>
              <a:t>Application</a:t>
            </a:r>
            <a:r>
              <a:rPr lang="es-MX" sz="2800" dirty="0">
                <a:cs typeface="Calibri"/>
              </a:rPr>
              <a:t>/</a:t>
            </a:r>
            <a:r>
              <a:rPr lang="es-MX" sz="2800" dirty="0" err="1">
                <a:cs typeface="Calibri"/>
              </a:rPr>
              <a:t>méthode</a:t>
            </a:r>
            <a:r>
              <a:rPr lang="es-MX" sz="2800" dirty="0">
                <a:cs typeface="Calibri"/>
              </a:rPr>
              <a:t>: </a:t>
            </a:r>
            <a:r>
              <a:rPr lang="es-MX" sz="2800" dirty="0" err="1">
                <a:cs typeface="Calibri"/>
              </a:rPr>
              <a:t>échantillon</a:t>
            </a:r>
            <a:r>
              <a:rPr lang="es-MX" sz="2800" dirty="0">
                <a:cs typeface="Calibri"/>
              </a:rPr>
              <a:t>, </a:t>
            </a:r>
            <a:r>
              <a:rPr lang="es-MX" sz="2800" dirty="0" err="1">
                <a:cs typeface="Calibri"/>
              </a:rPr>
              <a:t>logistique</a:t>
            </a:r>
            <a:r>
              <a:rPr lang="es-MX" sz="2800" dirty="0">
                <a:cs typeface="Calibri"/>
              </a:rPr>
              <a:t> du </a:t>
            </a:r>
            <a:r>
              <a:rPr lang="es-MX" sz="2800" dirty="0" err="1">
                <a:cs typeface="Calibri"/>
              </a:rPr>
              <a:t>jour</a:t>
            </a:r>
            <a:r>
              <a:rPr lang="es-MX" sz="2800" dirty="0">
                <a:cs typeface="Calibri"/>
              </a:rPr>
              <a:t> 1 et du </a:t>
            </a:r>
            <a:r>
              <a:rPr lang="es-MX" sz="2800" dirty="0" err="1">
                <a:cs typeface="Calibri"/>
              </a:rPr>
              <a:t>jour</a:t>
            </a:r>
            <a:r>
              <a:rPr lang="es-MX" sz="2800" baseline="0" dirty="0">
                <a:cs typeface="Calibri"/>
              </a:rPr>
              <a:t> 2</a:t>
            </a:r>
            <a:endParaRPr lang="es-MX" sz="2800" dirty="0">
              <a:cs typeface="Calibri"/>
            </a:endParaRPr>
          </a:p>
          <a:p>
            <a:pPr marL="241300" indent="-241300"/>
            <a:r>
              <a:rPr lang="es-MX" sz="2800" dirty="0" err="1">
                <a:cs typeface="Calibri"/>
              </a:rPr>
              <a:t>Logistique</a:t>
            </a:r>
            <a:endParaRPr lang="es-MX" sz="2800" dirty="0">
              <a:cs typeface="Calibri"/>
            </a:endParaRPr>
          </a:p>
          <a:p>
            <a:pPr marL="698500" lvl="1" indent="-241300"/>
            <a:r>
              <a:rPr lang="es-MX" sz="2800" dirty="0" err="1">
                <a:cs typeface="Calibri"/>
              </a:rPr>
              <a:t>Chronogrammes</a:t>
            </a:r>
            <a:r>
              <a:rPr lang="es-MX" sz="2800" dirty="0">
                <a:cs typeface="Calibri"/>
              </a:rPr>
              <a:t>, </a:t>
            </a:r>
            <a:r>
              <a:rPr lang="es-MX" sz="2800" dirty="0" err="1">
                <a:cs typeface="Calibri"/>
              </a:rPr>
              <a:t>composition</a:t>
            </a:r>
            <a:r>
              <a:rPr lang="es-MX" sz="2800" dirty="0">
                <a:cs typeface="Calibri"/>
              </a:rPr>
              <a:t> de </a:t>
            </a:r>
            <a:r>
              <a:rPr lang="es-MX" sz="2800" dirty="0" err="1">
                <a:cs typeface="Calibri"/>
              </a:rPr>
              <a:t>l’équipement</a:t>
            </a:r>
            <a:r>
              <a:rPr lang="es-MX" sz="2800" dirty="0">
                <a:cs typeface="Calibri"/>
              </a:rPr>
              <a:t>, </a:t>
            </a:r>
            <a:r>
              <a:rPr lang="es-MX" sz="2800" dirty="0" err="1">
                <a:cs typeface="Calibri"/>
              </a:rPr>
              <a:t>coûts</a:t>
            </a:r>
            <a:r>
              <a:rPr lang="es-MX" sz="2800" dirty="0">
                <a:cs typeface="Calibri"/>
              </a:rPr>
              <a:t> </a:t>
            </a:r>
          </a:p>
          <a:p>
            <a:pPr marL="698500" lvl="1" indent="-241300"/>
            <a:r>
              <a:rPr lang="es-MX" sz="2800" dirty="0" err="1">
                <a:cs typeface="Calibri"/>
              </a:rPr>
              <a:t>Situation</a:t>
            </a:r>
            <a:r>
              <a:rPr lang="es-MX" sz="2800" dirty="0">
                <a:cs typeface="Calibri"/>
              </a:rPr>
              <a:t> des </a:t>
            </a:r>
            <a:r>
              <a:rPr lang="es-MX" sz="2800" dirty="0" err="1">
                <a:cs typeface="Calibri"/>
              </a:rPr>
              <a:t>nouvelles</a:t>
            </a:r>
            <a:r>
              <a:rPr lang="es-MX" sz="2800" dirty="0">
                <a:cs typeface="Calibri"/>
              </a:rPr>
              <a:t> </a:t>
            </a:r>
            <a:r>
              <a:rPr lang="es-MX" sz="2800" dirty="0" err="1">
                <a:cs typeface="Calibri"/>
              </a:rPr>
              <a:t>enquêtes</a:t>
            </a:r>
            <a:r>
              <a:rPr lang="es-MX" sz="2800" dirty="0">
                <a:cs typeface="Calibri"/>
              </a:rPr>
              <a:t> de </a:t>
            </a:r>
            <a:r>
              <a:rPr lang="es-MX" sz="2800" dirty="0" err="1">
                <a:cs typeface="Calibri"/>
              </a:rPr>
              <a:t>santé</a:t>
            </a:r>
            <a:r>
              <a:rPr lang="es-MX" sz="2800" dirty="0">
                <a:cs typeface="Calibri"/>
              </a:rPr>
              <a:t> de la SDI sur le </a:t>
            </a:r>
            <a:r>
              <a:rPr lang="es-MX" sz="2800" dirty="0" err="1">
                <a:cs typeface="Calibri"/>
              </a:rPr>
              <a:t>terrain</a:t>
            </a:r>
            <a:endParaRPr lang="es-MX" sz="2800" dirty="0">
              <a:cs typeface="Calibri"/>
            </a:endParaRPr>
          </a:p>
          <a:p>
            <a:pPr marL="241300" indent="-241300"/>
            <a:r>
              <a:rPr lang="es-CO" sz="2800" dirty="0" err="1">
                <a:latin typeface="Arial" panose="020B0604020202020204" pitchFamily="34" charset="0"/>
                <a:cs typeface="Arial" panose="020B0604020202020204" pitchFamily="34" charset="0"/>
              </a:rPr>
              <a:t>Discussion</a:t>
            </a:r>
            <a:endParaRPr lang="en-US" sz="2800" dirty="0">
              <a:cs typeface="Calibri"/>
            </a:endParaRP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15</a:t>
            </a:fld>
            <a:endParaRPr lang="en-US"/>
          </a:p>
        </p:txBody>
      </p:sp>
    </p:spTree>
    <p:extLst>
      <p:ext uri="{BB962C8B-B14F-4D97-AF65-F5344CB8AC3E}">
        <p14:creationId xmlns:p14="http://schemas.microsoft.com/office/powerpoint/2010/main" val="1078335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Etude des principaux cadres de la littérature sur la qualité des soins avec deux objectifs en tête : (1) l'exhaustivité dans la mesure de la qualité de la prestation de services et (2) l'utilité des tests pour le diagnostic du système et l'élaboration de politiques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Nous utilisons deux cadres pour définir la portée de la mise à jour méthodologique de la SDI. Tout d'abord, le cadre PHCPI.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17</a:t>
            </a:fld>
            <a:endParaRPr lang="en-US"/>
          </a:p>
        </p:txBody>
      </p:sp>
    </p:spTree>
    <p:extLst>
      <p:ext uri="{BB962C8B-B14F-4D97-AF65-F5344CB8AC3E}">
        <p14:creationId xmlns:p14="http://schemas.microsoft.com/office/powerpoint/2010/main" val="797535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Etude des principaux cadres de la littérature sur la qualité des soins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18</a:t>
            </a:fld>
            <a:endParaRPr lang="en-US"/>
          </a:p>
        </p:txBody>
      </p:sp>
    </p:spTree>
    <p:extLst>
      <p:ext uri="{BB962C8B-B14F-4D97-AF65-F5344CB8AC3E}">
        <p14:creationId xmlns:p14="http://schemas.microsoft.com/office/powerpoint/2010/main" val="696074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Nous avons créé un nouveau cadre qui sert de cadre de prestation de services de soins de santé primaires qui fournit les principes directeurs et les domaines clés pour la mise à jour méthodologique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Définition du périmètre de la mise à jour méthodologique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19</a:t>
            </a:fld>
            <a:endParaRPr lang="en-US"/>
          </a:p>
        </p:txBody>
      </p:sp>
    </p:spTree>
    <p:extLst>
      <p:ext uri="{BB962C8B-B14F-4D97-AF65-F5344CB8AC3E}">
        <p14:creationId xmlns:p14="http://schemas.microsoft.com/office/powerpoint/2010/main" val="3265265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répondre à l'appel mondial à l'action pour améliorer la mesure de la qualité des soins, l'enquête de santé SDI mise à jour s'appuie sur les atouts des anciens</a:t>
            </a:r>
            <a:r>
              <a:rPr lang="fr-FR" baseline="0" dirty="0"/>
              <a:t> </a:t>
            </a:r>
            <a:r>
              <a:rPr lang="fr-FR" dirty="0"/>
              <a:t>outils SDI ainsi que sur d'autres évaluations mondiales sur</a:t>
            </a:r>
            <a:r>
              <a:rPr lang="fr-FR" baseline="0" dirty="0"/>
              <a:t> </a:t>
            </a:r>
            <a:r>
              <a:rPr lang="fr-FR" dirty="0"/>
              <a:t>l'état de préparation et des performances des établissements, notamment l'évaluation de la prestation de services (enquête SPA) d’USAID et l’évaluation de la disponibilité et la préparation des services (enquête SARA) de l'OMS.</a:t>
            </a:r>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20</a:t>
            </a:fld>
            <a:endParaRPr lang="en-US"/>
          </a:p>
        </p:txBody>
      </p:sp>
    </p:spTree>
    <p:extLst>
      <p:ext uri="{BB962C8B-B14F-4D97-AF65-F5344CB8AC3E}">
        <p14:creationId xmlns:p14="http://schemas.microsoft.com/office/powerpoint/2010/main" val="4028639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41300" indent="-241300"/>
            <a:r>
              <a:rPr lang="es-MX" sz="2800" dirty="0" err="1">
                <a:cs typeface="Calibri"/>
              </a:rPr>
              <a:t>Antécédents</a:t>
            </a:r>
            <a:r>
              <a:rPr lang="es-MX" sz="2800" dirty="0">
                <a:cs typeface="Calibri"/>
              </a:rPr>
              <a:t> et </a:t>
            </a:r>
            <a:r>
              <a:rPr lang="es-MX" sz="2800" dirty="0" err="1">
                <a:cs typeface="Calibri"/>
              </a:rPr>
              <a:t>motivation</a:t>
            </a:r>
            <a:endParaRPr lang="es-MX" sz="2800" dirty="0">
              <a:cs typeface="Calibri"/>
            </a:endParaRPr>
          </a:p>
          <a:p>
            <a:pPr marL="698500" lvl="1" indent="-241300"/>
            <a:r>
              <a:rPr lang="es-MX" sz="2800" dirty="0" err="1">
                <a:cs typeface="Calibri"/>
              </a:rPr>
              <a:t>Antécédents</a:t>
            </a:r>
            <a:r>
              <a:rPr lang="es-MX" sz="2800" dirty="0">
                <a:cs typeface="Calibri"/>
              </a:rPr>
              <a:t> de la SDI</a:t>
            </a:r>
          </a:p>
          <a:p>
            <a:pPr marL="698500" lvl="1" indent="-241300"/>
            <a:r>
              <a:rPr lang="es-MX" sz="2800" dirty="0" err="1">
                <a:cs typeface="Calibri"/>
              </a:rPr>
              <a:t>Besoin</a:t>
            </a:r>
            <a:r>
              <a:rPr lang="es-MX" sz="2800" baseline="0" dirty="0">
                <a:cs typeface="Calibri"/>
              </a:rPr>
              <a:t> </a:t>
            </a:r>
            <a:r>
              <a:rPr lang="es-MX" sz="2800" baseline="0" dirty="0" err="1">
                <a:cs typeface="Calibri"/>
              </a:rPr>
              <a:t>d’une</a:t>
            </a:r>
            <a:r>
              <a:rPr lang="es-MX" sz="2800" baseline="0" dirty="0">
                <a:cs typeface="Calibri"/>
              </a:rPr>
              <a:t> mise à </a:t>
            </a:r>
            <a:r>
              <a:rPr lang="es-MX" sz="2800" baseline="0" dirty="0" err="1">
                <a:cs typeface="Calibri"/>
              </a:rPr>
              <a:t>jour</a:t>
            </a:r>
            <a:endParaRPr lang="es-MX" sz="2800" dirty="0">
              <a:cs typeface="Calibri"/>
            </a:endParaRPr>
          </a:p>
          <a:p>
            <a:pPr marL="241300" indent="-241300"/>
            <a:r>
              <a:rPr lang="es-MX" sz="2800" dirty="0" err="1">
                <a:cs typeface="Calibri"/>
              </a:rPr>
              <a:t>Méthodes</a:t>
            </a:r>
            <a:r>
              <a:rPr lang="es-MX" sz="2800" dirty="0">
                <a:cs typeface="Calibri"/>
              </a:rPr>
              <a:t> de mises</a:t>
            </a:r>
            <a:r>
              <a:rPr lang="es-MX" sz="2800" baseline="0" dirty="0">
                <a:cs typeface="Calibri"/>
              </a:rPr>
              <a:t> à </a:t>
            </a:r>
            <a:r>
              <a:rPr lang="es-MX" sz="2800" baseline="0" dirty="0" err="1">
                <a:cs typeface="Calibri"/>
              </a:rPr>
              <a:t>jour</a:t>
            </a:r>
            <a:endParaRPr lang="es-MX" sz="2800" dirty="0">
              <a:cs typeface="Calibri"/>
            </a:endParaRPr>
          </a:p>
          <a:p>
            <a:pPr marL="698500" lvl="1" indent="-241300"/>
            <a:r>
              <a:rPr lang="es-MX" sz="2800" dirty="0" err="1">
                <a:cs typeface="Calibri"/>
              </a:rPr>
              <a:t>Etude</a:t>
            </a:r>
            <a:r>
              <a:rPr lang="es-MX" sz="2800" dirty="0">
                <a:cs typeface="Calibri"/>
              </a:rPr>
              <a:t> de la </a:t>
            </a:r>
            <a:r>
              <a:rPr lang="es-MX" sz="2800" dirty="0" err="1">
                <a:cs typeface="Calibri"/>
              </a:rPr>
              <a:t>littérature</a:t>
            </a:r>
            <a:r>
              <a:rPr lang="es-MX" sz="2800" dirty="0">
                <a:cs typeface="Calibri"/>
              </a:rPr>
              <a:t> et du cadre</a:t>
            </a:r>
          </a:p>
          <a:p>
            <a:pPr marL="698500" lvl="1" indent="-241300"/>
            <a:r>
              <a:rPr lang="es-MX" sz="2800" dirty="0" err="1">
                <a:cs typeface="Calibri"/>
              </a:rPr>
              <a:t>Développement</a:t>
            </a:r>
            <a:r>
              <a:rPr lang="es-MX" sz="2800" dirty="0">
                <a:cs typeface="Calibri"/>
              </a:rPr>
              <a:t> </a:t>
            </a:r>
            <a:r>
              <a:rPr lang="es-MX" sz="2800" dirty="0" err="1">
                <a:cs typeface="Calibri"/>
              </a:rPr>
              <a:t>d’élements</a:t>
            </a:r>
            <a:endParaRPr lang="es-MX" sz="2800" dirty="0">
              <a:cs typeface="Calibri"/>
            </a:endParaRPr>
          </a:p>
          <a:p>
            <a:pPr marL="698500" lvl="1" indent="-241300"/>
            <a:r>
              <a:rPr lang="es-MX" sz="2800" dirty="0" err="1">
                <a:cs typeface="Calibri"/>
              </a:rPr>
              <a:t>Consultations</a:t>
            </a:r>
            <a:r>
              <a:rPr lang="es-MX" sz="2800" dirty="0">
                <a:cs typeface="Calibri"/>
              </a:rPr>
              <a:t> des </a:t>
            </a:r>
            <a:r>
              <a:rPr lang="es-MX" sz="2800" dirty="0" err="1">
                <a:cs typeface="Calibri"/>
              </a:rPr>
              <a:t>parties</a:t>
            </a:r>
            <a:r>
              <a:rPr lang="es-MX" sz="2800" dirty="0">
                <a:cs typeface="Calibri"/>
              </a:rPr>
              <a:t> </a:t>
            </a:r>
            <a:r>
              <a:rPr lang="es-MX" sz="2800" dirty="0" err="1">
                <a:cs typeface="Calibri"/>
              </a:rPr>
              <a:t>prenantes</a:t>
            </a:r>
            <a:r>
              <a:rPr lang="es-MX" sz="2800" dirty="0">
                <a:cs typeface="Calibri"/>
              </a:rPr>
              <a:t> </a:t>
            </a:r>
          </a:p>
          <a:p>
            <a:pPr marL="698500" lvl="1" indent="-241300"/>
            <a:r>
              <a:rPr lang="es-MX" sz="2800" dirty="0" err="1">
                <a:cs typeface="Calibri"/>
              </a:rPr>
              <a:t>Révision</a:t>
            </a:r>
            <a:r>
              <a:rPr lang="es-MX" sz="2800" dirty="0">
                <a:cs typeface="Calibri"/>
              </a:rPr>
              <a:t> des </a:t>
            </a:r>
            <a:r>
              <a:rPr lang="es-MX" sz="2800" dirty="0" err="1">
                <a:cs typeface="Calibri"/>
              </a:rPr>
              <a:t>experts</a:t>
            </a:r>
            <a:endParaRPr lang="es-MX" sz="2800" dirty="0">
              <a:cs typeface="Calibri"/>
            </a:endParaRPr>
          </a:p>
          <a:p>
            <a:pPr>
              <a:lnSpc>
                <a:spcPct val="120000"/>
              </a:lnSpc>
            </a:pPr>
            <a:r>
              <a:rPr lang="es-CO" sz="2800" dirty="0" err="1">
                <a:latin typeface="Arial" panose="020B0604020202020204" pitchFamily="34" charset="0"/>
                <a:cs typeface="Arial" panose="020B0604020202020204" pitchFamily="34" charset="0"/>
              </a:rPr>
              <a:t>Résultats</a:t>
            </a:r>
            <a:r>
              <a:rPr lang="es-CO" sz="2800" dirty="0">
                <a:latin typeface="Arial" panose="020B0604020202020204" pitchFamily="34" charset="0"/>
                <a:cs typeface="Arial" panose="020B0604020202020204" pitchFamily="34" charset="0"/>
              </a:rPr>
              <a:t>: </a:t>
            </a:r>
            <a:r>
              <a:rPr lang="es-CO" sz="2800" dirty="0" err="1">
                <a:latin typeface="Arial" panose="020B0604020202020204" pitchFamily="34" charset="0"/>
                <a:cs typeface="Arial" panose="020B0604020202020204" pitchFamily="34" charset="0"/>
              </a:rPr>
              <a:t>changements</a:t>
            </a:r>
            <a:r>
              <a:rPr lang="es-CO" sz="2800" dirty="0">
                <a:latin typeface="Arial" panose="020B0604020202020204" pitchFamily="34" charset="0"/>
                <a:cs typeface="Arial" panose="020B0604020202020204" pitchFamily="34" charset="0"/>
              </a:rPr>
              <a:t> </a:t>
            </a:r>
            <a:r>
              <a:rPr lang="es-CO" sz="2800" dirty="0" err="1">
                <a:latin typeface="Arial" panose="020B0604020202020204" pitchFamily="34" charset="0"/>
                <a:cs typeface="Arial" panose="020B0604020202020204" pitchFamily="34" charset="0"/>
              </a:rPr>
              <a:t>dans</a:t>
            </a:r>
            <a:r>
              <a:rPr lang="es-CO" sz="2800" dirty="0">
                <a:latin typeface="Arial" panose="020B0604020202020204" pitchFamily="34" charset="0"/>
                <a:cs typeface="Arial" panose="020B0604020202020204" pitchFamily="34" charset="0"/>
              </a:rPr>
              <a:t> le </a:t>
            </a:r>
            <a:r>
              <a:rPr lang="es-CO" sz="2800" dirty="0" err="1">
                <a:latin typeface="Arial" panose="020B0604020202020204" pitchFamily="34" charset="0"/>
                <a:cs typeface="Arial" panose="020B0604020202020204" pitchFamily="34" charset="0"/>
              </a:rPr>
              <a:t>contenu</a:t>
            </a:r>
            <a:r>
              <a:rPr lang="es-CO" sz="2800" dirty="0">
                <a:latin typeface="Arial" panose="020B0604020202020204" pitchFamily="34" charset="0"/>
                <a:cs typeface="Arial" panose="020B0604020202020204" pitchFamily="34" charset="0"/>
              </a:rPr>
              <a:t> et la mise en place</a:t>
            </a:r>
          </a:p>
          <a:p>
            <a:pPr marL="698500" lvl="1" indent="-241300"/>
            <a:r>
              <a:rPr lang="es-MX" sz="2800" dirty="0" err="1">
                <a:cs typeface="Calibri"/>
              </a:rPr>
              <a:t>Contenu</a:t>
            </a:r>
            <a:r>
              <a:rPr lang="es-MX" sz="2800" dirty="0">
                <a:cs typeface="Calibri"/>
              </a:rPr>
              <a:t>: 3 </a:t>
            </a:r>
            <a:r>
              <a:rPr lang="es-MX" sz="2800" dirty="0" err="1">
                <a:cs typeface="Calibri"/>
              </a:rPr>
              <a:t>questionnaires</a:t>
            </a:r>
            <a:r>
              <a:rPr lang="es-MX" sz="2800" dirty="0">
                <a:cs typeface="Calibri"/>
              </a:rPr>
              <a:t> (</a:t>
            </a:r>
            <a:r>
              <a:rPr lang="es-MX" sz="2800" dirty="0" err="1">
                <a:cs typeface="Calibri"/>
              </a:rPr>
              <a:t>tableau</a:t>
            </a:r>
            <a:r>
              <a:rPr lang="es-MX" sz="2800" dirty="0">
                <a:cs typeface="Calibri"/>
              </a:rPr>
              <a:t> de </a:t>
            </a:r>
            <a:r>
              <a:rPr lang="es-MX" sz="2800" dirty="0" err="1">
                <a:cs typeface="Calibri"/>
              </a:rPr>
              <a:t>contenus</a:t>
            </a:r>
            <a:r>
              <a:rPr lang="es-MX" sz="2800" dirty="0">
                <a:cs typeface="Calibri"/>
              </a:rPr>
              <a:t>, </a:t>
            </a:r>
            <a:r>
              <a:rPr lang="es-MX" sz="2800" dirty="0" err="1">
                <a:cs typeface="Calibri"/>
              </a:rPr>
              <a:t>correspondance</a:t>
            </a:r>
            <a:r>
              <a:rPr lang="es-MX" sz="2800" dirty="0">
                <a:cs typeface="Calibri"/>
              </a:rPr>
              <a:t> </a:t>
            </a:r>
            <a:r>
              <a:rPr lang="es-MX" sz="2800" dirty="0" err="1">
                <a:cs typeface="Calibri"/>
              </a:rPr>
              <a:t>avec</a:t>
            </a:r>
            <a:r>
              <a:rPr lang="es-MX" sz="2800" dirty="0">
                <a:cs typeface="Calibri"/>
              </a:rPr>
              <a:t> les cadres HQSS/PHCPI)</a:t>
            </a:r>
          </a:p>
          <a:p>
            <a:pPr marL="698500" lvl="1" indent="-241300"/>
            <a:r>
              <a:rPr lang="es-MX" sz="2800" dirty="0" err="1">
                <a:cs typeface="Calibri"/>
              </a:rPr>
              <a:t>Application</a:t>
            </a:r>
            <a:r>
              <a:rPr lang="es-MX" sz="2800" dirty="0">
                <a:cs typeface="Calibri"/>
              </a:rPr>
              <a:t>/</a:t>
            </a:r>
            <a:r>
              <a:rPr lang="es-MX" sz="2800" dirty="0" err="1">
                <a:cs typeface="Calibri"/>
              </a:rPr>
              <a:t>méthode</a:t>
            </a:r>
            <a:r>
              <a:rPr lang="es-MX" sz="2800" dirty="0">
                <a:cs typeface="Calibri"/>
              </a:rPr>
              <a:t>: </a:t>
            </a:r>
            <a:r>
              <a:rPr lang="es-MX" sz="2800" dirty="0" err="1">
                <a:cs typeface="Calibri"/>
              </a:rPr>
              <a:t>échantillon</a:t>
            </a:r>
            <a:r>
              <a:rPr lang="es-MX" sz="2800" dirty="0">
                <a:cs typeface="Calibri"/>
              </a:rPr>
              <a:t>, </a:t>
            </a:r>
            <a:r>
              <a:rPr lang="es-MX" sz="2800" dirty="0" err="1">
                <a:cs typeface="Calibri"/>
              </a:rPr>
              <a:t>logistique</a:t>
            </a:r>
            <a:r>
              <a:rPr lang="es-MX" sz="2800" dirty="0">
                <a:cs typeface="Calibri"/>
              </a:rPr>
              <a:t> du </a:t>
            </a:r>
            <a:r>
              <a:rPr lang="es-MX" sz="2800" dirty="0" err="1">
                <a:cs typeface="Calibri"/>
              </a:rPr>
              <a:t>jour</a:t>
            </a:r>
            <a:r>
              <a:rPr lang="es-MX" sz="2800" dirty="0">
                <a:cs typeface="Calibri"/>
              </a:rPr>
              <a:t> 1 et du </a:t>
            </a:r>
            <a:r>
              <a:rPr lang="es-MX" sz="2800" dirty="0" err="1">
                <a:cs typeface="Calibri"/>
              </a:rPr>
              <a:t>jour</a:t>
            </a:r>
            <a:r>
              <a:rPr lang="es-MX" sz="2800" baseline="0" dirty="0">
                <a:cs typeface="Calibri"/>
              </a:rPr>
              <a:t> 2</a:t>
            </a:r>
            <a:endParaRPr lang="es-MX" sz="2800" dirty="0">
              <a:cs typeface="Calibri"/>
            </a:endParaRPr>
          </a:p>
          <a:p>
            <a:pPr marL="241300" indent="-241300"/>
            <a:r>
              <a:rPr lang="es-MX" sz="2800" dirty="0" err="1">
                <a:cs typeface="Calibri"/>
              </a:rPr>
              <a:t>Logistique</a:t>
            </a:r>
            <a:endParaRPr lang="es-MX" sz="2800" dirty="0">
              <a:cs typeface="Calibri"/>
            </a:endParaRPr>
          </a:p>
          <a:p>
            <a:pPr marL="698500" lvl="1" indent="-241300"/>
            <a:r>
              <a:rPr lang="es-MX" sz="2800" dirty="0" err="1">
                <a:cs typeface="Calibri"/>
              </a:rPr>
              <a:t>Chronogrammes</a:t>
            </a:r>
            <a:r>
              <a:rPr lang="es-MX" sz="2800" dirty="0">
                <a:cs typeface="Calibri"/>
              </a:rPr>
              <a:t>, </a:t>
            </a:r>
            <a:r>
              <a:rPr lang="es-MX" sz="2800" dirty="0" err="1">
                <a:cs typeface="Calibri"/>
              </a:rPr>
              <a:t>composition</a:t>
            </a:r>
            <a:r>
              <a:rPr lang="es-MX" sz="2800" dirty="0">
                <a:cs typeface="Calibri"/>
              </a:rPr>
              <a:t> de </a:t>
            </a:r>
            <a:r>
              <a:rPr lang="es-MX" sz="2800" dirty="0" err="1">
                <a:cs typeface="Calibri"/>
              </a:rPr>
              <a:t>l’équipement</a:t>
            </a:r>
            <a:r>
              <a:rPr lang="es-MX" sz="2800" dirty="0">
                <a:cs typeface="Calibri"/>
              </a:rPr>
              <a:t>, </a:t>
            </a:r>
            <a:r>
              <a:rPr lang="es-MX" sz="2800" dirty="0" err="1">
                <a:cs typeface="Calibri"/>
              </a:rPr>
              <a:t>coûts</a:t>
            </a:r>
            <a:r>
              <a:rPr lang="es-MX" sz="2800" dirty="0">
                <a:cs typeface="Calibri"/>
              </a:rPr>
              <a:t> </a:t>
            </a:r>
          </a:p>
          <a:p>
            <a:pPr marL="698500" lvl="1" indent="-241300"/>
            <a:r>
              <a:rPr lang="es-MX" sz="2800" dirty="0" err="1">
                <a:cs typeface="Calibri"/>
              </a:rPr>
              <a:t>Situation</a:t>
            </a:r>
            <a:r>
              <a:rPr lang="es-MX" sz="2800" dirty="0">
                <a:cs typeface="Calibri"/>
              </a:rPr>
              <a:t> des </a:t>
            </a:r>
            <a:r>
              <a:rPr lang="es-MX" sz="2800" dirty="0" err="1">
                <a:cs typeface="Calibri"/>
              </a:rPr>
              <a:t>nouvelles</a:t>
            </a:r>
            <a:r>
              <a:rPr lang="es-MX" sz="2800" dirty="0">
                <a:cs typeface="Calibri"/>
              </a:rPr>
              <a:t> </a:t>
            </a:r>
            <a:r>
              <a:rPr lang="es-MX" sz="2800" dirty="0" err="1">
                <a:cs typeface="Calibri"/>
              </a:rPr>
              <a:t>enquêtes</a:t>
            </a:r>
            <a:r>
              <a:rPr lang="es-MX" sz="2800" dirty="0">
                <a:cs typeface="Calibri"/>
              </a:rPr>
              <a:t> de </a:t>
            </a:r>
            <a:r>
              <a:rPr lang="es-MX" sz="2800" dirty="0" err="1">
                <a:cs typeface="Calibri"/>
              </a:rPr>
              <a:t>santé</a:t>
            </a:r>
            <a:r>
              <a:rPr lang="es-MX" sz="2800" dirty="0">
                <a:cs typeface="Calibri"/>
              </a:rPr>
              <a:t> de la SDI sur le </a:t>
            </a:r>
            <a:r>
              <a:rPr lang="es-MX" sz="2800" dirty="0" err="1">
                <a:cs typeface="Calibri"/>
              </a:rPr>
              <a:t>terrain</a:t>
            </a:r>
            <a:endParaRPr lang="es-MX" sz="2800" dirty="0">
              <a:cs typeface="Calibri"/>
            </a:endParaRPr>
          </a:p>
          <a:p>
            <a:pPr marL="241300" indent="-241300"/>
            <a:r>
              <a:rPr lang="es-CO" sz="2800" dirty="0" err="1">
                <a:latin typeface="Arial" panose="020B0604020202020204" pitchFamily="34" charset="0"/>
                <a:cs typeface="Arial" panose="020B0604020202020204" pitchFamily="34" charset="0"/>
              </a:rPr>
              <a:t>Discussion</a:t>
            </a:r>
            <a:endParaRPr lang="en-US" sz="2800" dirty="0">
              <a:cs typeface="Calibri"/>
            </a:endParaRP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2</a:t>
            </a:fld>
            <a:endParaRPr lang="en-US"/>
          </a:p>
        </p:txBody>
      </p:sp>
    </p:spTree>
    <p:extLst>
      <p:ext uri="{BB962C8B-B14F-4D97-AF65-F5344CB8AC3E}">
        <p14:creationId xmlns:p14="http://schemas.microsoft.com/office/powerpoint/2010/main" val="689141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Nous avons développé de nouvelles questions pour l’enquête qui sont adaptées aux domaines, en garantissant une cartographie complète de toutes les questions dans les domaines de notre cadre, y compris les cadres PHCPI et Lancet</a:t>
            </a:r>
          </a:p>
        </p:txBody>
      </p:sp>
      <p:sp>
        <p:nvSpPr>
          <p:cNvPr id="4" name="Marcador de número de diapositiva 3"/>
          <p:cNvSpPr>
            <a:spLocks noGrp="1"/>
          </p:cNvSpPr>
          <p:nvPr>
            <p:ph type="sldNum" sz="quarter" idx="5"/>
          </p:nvPr>
        </p:nvSpPr>
        <p:spPr/>
        <p:txBody>
          <a:bodyPr/>
          <a:lstStyle/>
          <a:p>
            <a:fld id="{17361923-85FE-C44D-A514-525FA625330C}" type="slidenum">
              <a:rPr lang="en-US" smtClean="0"/>
              <a:t>21</a:t>
            </a:fld>
            <a:endParaRPr lang="en-US"/>
          </a:p>
        </p:txBody>
      </p:sp>
    </p:spTree>
    <p:extLst>
      <p:ext uri="{BB962C8B-B14F-4D97-AF65-F5344CB8AC3E}">
        <p14:creationId xmlns:p14="http://schemas.microsoft.com/office/powerpoint/2010/main" val="3427021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Pour développer les nouvelles questions, nous avons consulté les parties prenantes, à la fois les gouvernements internationaux et les experts des partenaires pour</a:t>
            </a:r>
            <a:r>
              <a:rPr lang="fr-FR" baseline="0" dirty="0"/>
              <a:t> le </a:t>
            </a:r>
            <a:r>
              <a:rPr lang="fr-FR" dirty="0"/>
              <a:t>développement.</a:t>
            </a:r>
          </a:p>
          <a:p>
            <a:endParaRPr lang="fr-FR"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22</a:t>
            </a:fld>
            <a:endParaRPr lang="en-US"/>
          </a:p>
        </p:txBody>
      </p:sp>
    </p:spTree>
    <p:extLst>
      <p:ext uri="{BB962C8B-B14F-4D97-AF65-F5344CB8AC3E}">
        <p14:creationId xmlns:p14="http://schemas.microsoft.com/office/powerpoint/2010/main" val="953141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Après avoir élaboré le projet de questions de l'enquête</a:t>
            </a:r>
          </a:p>
          <a:p>
            <a:endParaRPr lang="fr-FR"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23</a:t>
            </a:fld>
            <a:endParaRPr lang="en-US"/>
          </a:p>
        </p:txBody>
      </p:sp>
    </p:spTree>
    <p:extLst>
      <p:ext uri="{BB962C8B-B14F-4D97-AF65-F5344CB8AC3E}">
        <p14:creationId xmlns:p14="http://schemas.microsoft.com/office/powerpoint/2010/main" val="2922035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41300" indent="-241300"/>
            <a:r>
              <a:rPr lang="es-MX" sz="2800" dirty="0" err="1">
                <a:cs typeface="Calibri"/>
              </a:rPr>
              <a:t>Antécédents</a:t>
            </a:r>
            <a:r>
              <a:rPr lang="es-MX" sz="2800" dirty="0">
                <a:cs typeface="Calibri"/>
              </a:rPr>
              <a:t> et </a:t>
            </a:r>
            <a:r>
              <a:rPr lang="es-MX" sz="2800" dirty="0" err="1">
                <a:cs typeface="Calibri"/>
              </a:rPr>
              <a:t>motivation</a:t>
            </a:r>
            <a:endParaRPr lang="es-MX" sz="2800" dirty="0">
              <a:cs typeface="Calibri"/>
            </a:endParaRPr>
          </a:p>
          <a:p>
            <a:pPr marL="698500" lvl="1" indent="-241300"/>
            <a:r>
              <a:rPr lang="es-MX" sz="2800" dirty="0" err="1">
                <a:cs typeface="Calibri"/>
              </a:rPr>
              <a:t>Antécédents</a:t>
            </a:r>
            <a:r>
              <a:rPr lang="es-MX" sz="2800" dirty="0">
                <a:cs typeface="Calibri"/>
              </a:rPr>
              <a:t> de la SDI</a:t>
            </a:r>
          </a:p>
          <a:p>
            <a:pPr marL="698500" lvl="1" indent="-241300"/>
            <a:r>
              <a:rPr lang="es-MX" sz="2800" dirty="0" err="1">
                <a:cs typeface="Calibri"/>
              </a:rPr>
              <a:t>Besoin</a:t>
            </a:r>
            <a:r>
              <a:rPr lang="es-MX" sz="2800" baseline="0" dirty="0">
                <a:cs typeface="Calibri"/>
              </a:rPr>
              <a:t> </a:t>
            </a:r>
            <a:r>
              <a:rPr lang="es-MX" sz="2800" baseline="0" dirty="0" err="1">
                <a:cs typeface="Calibri"/>
              </a:rPr>
              <a:t>d’une</a:t>
            </a:r>
            <a:r>
              <a:rPr lang="es-MX" sz="2800" baseline="0" dirty="0">
                <a:cs typeface="Calibri"/>
              </a:rPr>
              <a:t> mise à </a:t>
            </a:r>
            <a:r>
              <a:rPr lang="es-MX" sz="2800" baseline="0" dirty="0" err="1">
                <a:cs typeface="Calibri"/>
              </a:rPr>
              <a:t>jour</a:t>
            </a:r>
            <a:endParaRPr lang="es-MX" sz="2800" dirty="0">
              <a:cs typeface="Calibri"/>
            </a:endParaRPr>
          </a:p>
          <a:p>
            <a:pPr marL="241300" indent="-241300"/>
            <a:r>
              <a:rPr lang="es-MX" sz="2800" dirty="0" err="1">
                <a:cs typeface="Calibri"/>
              </a:rPr>
              <a:t>Méthodes</a:t>
            </a:r>
            <a:r>
              <a:rPr lang="es-MX" sz="2800" dirty="0">
                <a:cs typeface="Calibri"/>
              </a:rPr>
              <a:t> de mises</a:t>
            </a:r>
            <a:r>
              <a:rPr lang="es-MX" sz="2800" baseline="0" dirty="0">
                <a:cs typeface="Calibri"/>
              </a:rPr>
              <a:t> à </a:t>
            </a:r>
            <a:r>
              <a:rPr lang="es-MX" sz="2800" baseline="0" dirty="0" err="1">
                <a:cs typeface="Calibri"/>
              </a:rPr>
              <a:t>jour</a:t>
            </a:r>
            <a:endParaRPr lang="es-MX" sz="2800" dirty="0">
              <a:cs typeface="Calibri"/>
            </a:endParaRPr>
          </a:p>
          <a:p>
            <a:pPr marL="698500" lvl="1" indent="-241300"/>
            <a:r>
              <a:rPr lang="es-MX" sz="2800" dirty="0" err="1">
                <a:cs typeface="Calibri"/>
              </a:rPr>
              <a:t>Etudede</a:t>
            </a:r>
            <a:r>
              <a:rPr lang="es-MX" sz="2800" dirty="0">
                <a:cs typeface="Calibri"/>
              </a:rPr>
              <a:t> la </a:t>
            </a:r>
            <a:r>
              <a:rPr lang="es-MX" sz="2800" dirty="0" err="1">
                <a:cs typeface="Calibri"/>
              </a:rPr>
              <a:t>littérature</a:t>
            </a:r>
            <a:r>
              <a:rPr lang="es-MX" sz="2800" dirty="0">
                <a:cs typeface="Calibri"/>
              </a:rPr>
              <a:t> et du cadre</a:t>
            </a:r>
          </a:p>
          <a:p>
            <a:pPr marL="698500" lvl="1" indent="-241300"/>
            <a:r>
              <a:rPr lang="es-MX" sz="2800" dirty="0" err="1">
                <a:cs typeface="Calibri"/>
              </a:rPr>
              <a:t>Développement</a:t>
            </a:r>
            <a:r>
              <a:rPr lang="es-MX" sz="2800" dirty="0">
                <a:cs typeface="Calibri"/>
              </a:rPr>
              <a:t> </a:t>
            </a:r>
            <a:r>
              <a:rPr lang="es-MX" sz="2800" dirty="0" err="1">
                <a:cs typeface="Calibri"/>
              </a:rPr>
              <a:t>d’élements</a:t>
            </a:r>
            <a:endParaRPr lang="es-MX" sz="2800" dirty="0">
              <a:cs typeface="Calibri"/>
            </a:endParaRPr>
          </a:p>
          <a:p>
            <a:pPr marL="698500" lvl="1" indent="-241300"/>
            <a:r>
              <a:rPr lang="es-MX" sz="2800" dirty="0" err="1">
                <a:cs typeface="Calibri"/>
              </a:rPr>
              <a:t>Consultations</a:t>
            </a:r>
            <a:r>
              <a:rPr lang="es-MX" sz="2800" dirty="0">
                <a:cs typeface="Calibri"/>
              </a:rPr>
              <a:t> des </a:t>
            </a:r>
            <a:r>
              <a:rPr lang="es-MX" sz="2800" dirty="0" err="1">
                <a:cs typeface="Calibri"/>
              </a:rPr>
              <a:t>parties</a:t>
            </a:r>
            <a:r>
              <a:rPr lang="es-MX" sz="2800" dirty="0">
                <a:cs typeface="Calibri"/>
              </a:rPr>
              <a:t> </a:t>
            </a:r>
            <a:r>
              <a:rPr lang="es-MX" sz="2800" dirty="0" err="1">
                <a:cs typeface="Calibri"/>
              </a:rPr>
              <a:t>prenantes</a:t>
            </a:r>
            <a:r>
              <a:rPr lang="es-MX" sz="2800" dirty="0">
                <a:cs typeface="Calibri"/>
              </a:rPr>
              <a:t> </a:t>
            </a:r>
          </a:p>
          <a:p>
            <a:pPr marL="698500" lvl="1" indent="-241300"/>
            <a:r>
              <a:rPr lang="es-MX" sz="2800" dirty="0">
                <a:cs typeface="Calibri"/>
              </a:rPr>
              <a:t>Revisión de expertos</a:t>
            </a:r>
          </a:p>
          <a:p>
            <a:pPr>
              <a:lnSpc>
                <a:spcPct val="120000"/>
              </a:lnSpc>
            </a:pPr>
            <a:r>
              <a:rPr lang="es-CO" sz="2800" dirty="0" err="1">
                <a:latin typeface="Arial" panose="020B0604020202020204" pitchFamily="34" charset="0"/>
                <a:cs typeface="Arial" panose="020B0604020202020204" pitchFamily="34" charset="0"/>
              </a:rPr>
              <a:t>Résultats</a:t>
            </a:r>
            <a:r>
              <a:rPr lang="es-CO" sz="2800" dirty="0">
                <a:latin typeface="Arial" panose="020B0604020202020204" pitchFamily="34" charset="0"/>
                <a:cs typeface="Arial" panose="020B0604020202020204" pitchFamily="34" charset="0"/>
              </a:rPr>
              <a:t>: </a:t>
            </a:r>
            <a:r>
              <a:rPr lang="es-CO" sz="2800" dirty="0" err="1">
                <a:latin typeface="Arial" panose="020B0604020202020204" pitchFamily="34" charset="0"/>
                <a:cs typeface="Arial" panose="020B0604020202020204" pitchFamily="34" charset="0"/>
              </a:rPr>
              <a:t>changements</a:t>
            </a:r>
            <a:r>
              <a:rPr lang="es-CO" sz="2800" dirty="0">
                <a:latin typeface="Arial" panose="020B0604020202020204" pitchFamily="34" charset="0"/>
                <a:cs typeface="Arial" panose="020B0604020202020204" pitchFamily="34" charset="0"/>
              </a:rPr>
              <a:t> </a:t>
            </a:r>
            <a:r>
              <a:rPr lang="es-CO" sz="2800" dirty="0" err="1">
                <a:latin typeface="Arial" panose="020B0604020202020204" pitchFamily="34" charset="0"/>
                <a:cs typeface="Arial" panose="020B0604020202020204" pitchFamily="34" charset="0"/>
              </a:rPr>
              <a:t>dans</a:t>
            </a:r>
            <a:r>
              <a:rPr lang="es-CO" sz="2800" dirty="0">
                <a:latin typeface="Arial" panose="020B0604020202020204" pitchFamily="34" charset="0"/>
                <a:cs typeface="Arial" panose="020B0604020202020204" pitchFamily="34" charset="0"/>
              </a:rPr>
              <a:t> le </a:t>
            </a:r>
            <a:r>
              <a:rPr lang="es-CO" sz="2800" dirty="0" err="1">
                <a:latin typeface="Arial" panose="020B0604020202020204" pitchFamily="34" charset="0"/>
                <a:cs typeface="Arial" panose="020B0604020202020204" pitchFamily="34" charset="0"/>
              </a:rPr>
              <a:t>contenu</a:t>
            </a:r>
            <a:r>
              <a:rPr lang="es-CO" sz="2800" dirty="0">
                <a:latin typeface="Arial" panose="020B0604020202020204" pitchFamily="34" charset="0"/>
                <a:cs typeface="Arial" panose="020B0604020202020204" pitchFamily="34" charset="0"/>
              </a:rPr>
              <a:t> et la mise en place</a:t>
            </a:r>
          </a:p>
          <a:p>
            <a:pPr marL="698500" lvl="1" indent="-241300"/>
            <a:r>
              <a:rPr lang="es-MX" sz="2800" dirty="0" err="1">
                <a:cs typeface="Calibri"/>
              </a:rPr>
              <a:t>Contenu</a:t>
            </a:r>
            <a:r>
              <a:rPr lang="es-MX" sz="2800" dirty="0">
                <a:cs typeface="Calibri"/>
              </a:rPr>
              <a:t>: 3 </a:t>
            </a:r>
            <a:r>
              <a:rPr lang="es-MX" sz="2800" dirty="0" err="1">
                <a:cs typeface="Calibri"/>
              </a:rPr>
              <a:t>questionnaires</a:t>
            </a:r>
            <a:r>
              <a:rPr lang="es-MX" sz="2800" dirty="0">
                <a:cs typeface="Calibri"/>
              </a:rPr>
              <a:t> (</a:t>
            </a:r>
            <a:r>
              <a:rPr lang="es-MX" sz="2800" dirty="0" err="1">
                <a:cs typeface="Calibri"/>
              </a:rPr>
              <a:t>tableau</a:t>
            </a:r>
            <a:r>
              <a:rPr lang="es-MX" sz="2800" dirty="0">
                <a:cs typeface="Calibri"/>
              </a:rPr>
              <a:t> de </a:t>
            </a:r>
            <a:r>
              <a:rPr lang="es-MX" sz="2800" dirty="0" err="1">
                <a:cs typeface="Calibri"/>
              </a:rPr>
              <a:t>contenus</a:t>
            </a:r>
            <a:r>
              <a:rPr lang="es-MX" sz="2800" dirty="0">
                <a:cs typeface="Calibri"/>
              </a:rPr>
              <a:t>, </a:t>
            </a:r>
            <a:r>
              <a:rPr lang="es-MX" sz="2800" dirty="0" err="1">
                <a:cs typeface="Calibri"/>
              </a:rPr>
              <a:t>correspondance</a:t>
            </a:r>
            <a:r>
              <a:rPr lang="es-MX" sz="2800" dirty="0">
                <a:cs typeface="Calibri"/>
              </a:rPr>
              <a:t> </a:t>
            </a:r>
            <a:r>
              <a:rPr lang="es-MX" sz="2800" dirty="0" err="1">
                <a:cs typeface="Calibri"/>
              </a:rPr>
              <a:t>avec</a:t>
            </a:r>
            <a:r>
              <a:rPr lang="es-MX" sz="2800" dirty="0">
                <a:cs typeface="Calibri"/>
              </a:rPr>
              <a:t> les cadres HQSS/PHCPI)</a:t>
            </a:r>
          </a:p>
          <a:p>
            <a:pPr marL="698500" lvl="1" indent="-241300"/>
            <a:r>
              <a:rPr lang="es-MX" sz="2800" dirty="0" err="1">
                <a:cs typeface="Calibri"/>
              </a:rPr>
              <a:t>Application</a:t>
            </a:r>
            <a:r>
              <a:rPr lang="es-MX" sz="2800" dirty="0">
                <a:cs typeface="Calibri"/>
              </a:rPr>
              <a:t>/</a:t>
            </a:r>
            <a:r>
              <a:rPr lang="es-MX" sz="2800" dirty="0" err="1">
                <a:cs typeface="Calibri"/>
              </a:rPr>
              <a:t>méthode</a:t>
            </a:r>
            <a:r>
              <a:rPr lang="es-MX" sz="2800" dirty="0">
                <a:cs typeface="Calibri"/>
              </a:rPr>
              <a:t>: </a:t>
            </a:r>
            <a:r>
              <a:rPr lang="es-MX" sz="2800" dirty="0" err="1">
                <a:cs typeface="Calibri"/>
              </a:rPr>
              <a:t>échantillon</a:t>
            </a:r>
            <a:r>
              <a:rPr lang="es-MX" sz="2800" dirty="0">
                <a:cs typeface="Calibri"/>
              </a:rPr>
              <a:t>, </a:t>
            </a:r>
            <a:r>
              <a:rPr lang="es-MX" sz="2800" dirty="0" err="1">
                <a:cs typeface="Calibri"/>
              </a:rPr>
              <a:t>logistique</a:t>
            </a:r>
            <a:r>
              <a:rPr lang="es-MX" sz="2800" dirty="0">
                <a:cs typeface="Calibri"/>
              </a:rPr>
              <a:t> du </a:t>
            </a:r>
            <a:r>
              <a:rPr lang="es-MX" sz="2800" dirty="0" err="1">
                <a:cs typeface="Calibri"/>
              </a:rPr>
              <a:t>jour</a:t>
            </a:r>
            <a:r>
              <a:rPr lang="es-MX" sz="2800" dirty="0">
                <a:cs typeface="Calibri"/>
              </a:rPr>
              <a:t> 1 et du </a:t>
            </a:r>
            <a:r>
              <a:rPr lang="es-MX" sz="2800" dirty="0" err="1">
                <a:cs typeface="Calibri"/>
              </a:rPr>
              <a:t>jour</a:t>
            </a:r>
            <a:r>
              <a:rPr lang="es-MX" sz="2800" baseline="0" dirty="0">
                <a:cs typeface="Calibri"/>
              </a:rPr>
              <a:t> 2</a:t>
            </a:r>
            <a:endParaRPr lang="es-MX" sz="2800" dirty="0">
              <a:cs typeface="Calibri"/>
            </a:endParaRPr>
          </a:p>
          <a:p>
            <a:pPr marL="241300" indent="-241300"/>
            <a:r>
              <a:rPr lang="es-MX" sz="2800" dirty="0" err="1">
                <a:cs typeface="Calibri"/>
              </a:rPr>
              <a:t>Logistique</a:t>
            </a:r>
            <a:endParaRPr lang="es-MX" sz="2800" dirty="0">
              <a:cs typeface="Calibri"/>
            </a:endParaRPr>
          </a:p>
          <a:p>
            <a:pPr marL="698500" lvl="1" indent="-241300"/>
            <a:r>
              <a:rPr lang="es-MX" sz="2800" dirty="0" err="1">
                <a:cs typeface="Calibri"/>
              </a:rPr>
              <a:t>Chronogrammes</a:t>
            </a:r>
            <a:r>
              <a:rPr lang="es-MX" sz="2800" dirty="0">
                <a:cs typeface="Calibri"/>
              </a:rPr>
              <a:t>, </a:t>
            </a:r>
            <a:r>
              <a:rPr lang="es-MX" sz="2800" dirty="0" err="1">
                <a:cs typeface="Calibri"/>
              </a:rPr>
              <a:t>composition</a:t>
            </a:r>
            <a:r>
              <a:rPr lang="es-MX" sz="2800" dirty="0">
                <a:cs typeface="Calibri"/>
              </a:rPr>
              <a:t> de </a:t>
            </a:r>
            <a:r>
              <a:rPr lang="es-MX" sz="2800" dirty="0" err="1">
                <a:cs typeface="Calibri"/>
              </a:rPr>
              <a:t>l’équipement</a:t>
            </a:r>
            <a:r>
              <a:rPr lang="es-MX" sz="2800" dirty="0">
                <a:cs typeface="Calibri"/>
              </a:rPr>
              <a:t>, </a:t>
            </a:r>
            <a:r>
              <a:rPr lang="es-MX" sz="2800" dirty="0" err="1">
                <a:cs typeface="Calibri"/>
              </a:rPr>
              <a:t>coûts</a:t>
            </a:r>
            <a:r>
              <a:rPr lang="es-MX" sz="2800" dirty="0">
                <a:cs typeface="Calibri"/>
              </a:rPr>
              <a:t> </a:t>
            </a:r>
          </a:p>
          <a:p>
            <a:pPr marL="698500" lvl="1" indent="-241300"/>
            <a:r>
              <a:rPr lang="es-MX" sz="2800" dirty="0" err="1">
                <a:cs typeface="Calibri"/>
              </a:rPr>
              <a:t>Situation</a:t>
            </a:r>
            <a:r>
              <a:rPr lang="es-MX" sz="2800" dirty="0">
                <a:cs typeface="Calibri"/>
              </a:rPr>
              <a:t> des </a:t>
            </a:r>
            <a:r>
              <a:rPr lang="es-MX" sz="2800" dirty="0" err="1">
                <a:cs typeface="Calibri"/>
              </a:rPr>
              <a:t>nouvelles</a:t>
            </a:r>
            <a:r>
              <a:rPr lang="es-MX" sz="2800" dirty="0">
                <a:cs typeface="Calibri"/>
              </a:rPr>
              <a:t> </a:t>
            </a:r>
            <a:r>
              <a:rPr lang="es-MX" sz="2800" dirty="0" err="1">
                <a:cs typeface="Calibri"/>
              </a:rPr>
              <a:t>enquêtes</a:t>
            </a:r>
            <a:r>
              <a:rPr lang="es-MX" sz="2800" dirty="0">
                <a:cs typeface="Calibri"/>
              </a:rPr>
              <a:t> de </a:t>
            </a:r>
            <a:r>
              <a:rPr lang="es-MX" sz="2800" dirty="0" err="1">
                <a:cs typeface="Calibri"/>
              </a:rPr>
              <a:t>santé</a:t>
            </a:r>
            <a:r>
              <a:rPr lang="es-MX" sz="2800" dirty="0">
                <a:cs typeface="Calibri"/>
              </a:rPr>
              <a:t> de la SDI sur le </a:t>
            </a:r>
            <a:r>
              <a:rPr lang="es-MX" sz="2800" dirty="0" err="1">
                <a:cs typeface="Calibri"/>
              </a:rPr>
              <a:t>terrain</a:t>
            </a:r>
            <a:endParaRPr lang="es-MX" sz="2800" dirty="0">
              <a:cs typeface="Calibri"/>
            </a:endParaRPr>
          </a:p>
          <a:p>
            <a:pPr marL="241300" indent="-241300"/>
            <a:r>
              <a:rPr lang="es-CO" sz="2800" dirty="0" err="1">
                <a:latin typeface="Arial" panose="020B0604020202020204" pitchFamily="34" charset="0"/>
                <a:cs typeface="Arial" panose="020B0604020202020204" pitchFamily="34" charset="0"/>
              </a:rPr>
              <a:t>Discussion</a:t>
            </a:r>
            <a:endParaRPr lang="en-US" sz="2800" dirty="0">
              <a:cs typeface="Calibri"/>
            </a:endParaRP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24</a:t>
            </a:fld>
            <a:endParaRPr lang="en-US"/>
          </a:p>
        </p:txBody>
      </p:sp>
    </p:spTree>
    <p:extLst>
      <p:ext uri="{BB962C8B-B14F-4D97-AF65-F5344CB8AC3E}">
        <p14:creationId xmlns:p14="http://schemas.microsoft.com/office/powerpoint/2010/main" val="3820456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Explique pourquoi la structure du questionnaire a été réorganisée : au lieu de l'organiser par modules, trois questionnaires ont été élaborés, chacun d'entre eux se distinguant en fonction du destinataire : responsable du centre, prestataires de soins, patients</a:t>
            </a:r>
          </a:p>
          <a:p>
            <a:r>
              <a:rPr lang="fr-FR" dirty="0"/>
              <a:t>Cette refonte a été effectuée pour faciliter l'administration et l'analyse.</a:t>
            </a:r>
          </a:p>
          <a:p>
            <a:r>
              <a:rPr lang="fr-FR" dirty="0"/>
              <a:t>Les domaines et sous-domaines sont couverts dans les trois quiz comme :</a:t>
            </a:r>
          </a:p>
          <a:p>
            <a:r>
              <a:rPr lang="fr-FR" dirty="0"/>
              <a:t>Les diapositives suivantes pourraient montrer quels éléments de chaque sous-domaine sont couverts (et comment) par chaque quiz.</a:t>
            </a:r>
          </a:p>
          <a:p>
            <a:endParaRPr lang="fr-FR"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26</a:t>
            </a:fld>
            <a:endParaRPr lang="en-US"/>
          </a:p>
        </p:txBody>
      </p:sp>
    </p:spTree>
    <p:extLst>
      <p:ext uri="{BB962C8B-B14F-4D97-AF65-F5344CB8AC3E}">
        <p14:creationId xmlns:p14="http://schemas.microsoft.com/office/powerpoint/2010/main" val="3595197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fr-FR" dirty="0"/>
              <a:t>Il y a des questions dans chacun des trois questionnaires qui traitent de ce sujet, ce qui nous permet de trianguler entre les différentes sources pour obtenir une image plus complète.</a:t>
            </a:r>
          </a:p>
        </p:txBody>
      </p:sp>
      <p:sp>
        <p:nvSpPr>
          <p:cNvPr id="4" name="Slide Number Placeholder 3"/>
          <p:cNvSpPr>
            <a:spLocks noGrp="1"/>
          </p:cNvSpPr>
          <p:nvPr>
            <p:ph type="sldNum" sz="quarter" idx="5"/>
          </p:nvPr>
        </p:nvSpPr>
        <p:spPr/>
        <p:txBody>
          <a:bodyPr/>
          <a:lstStyle/>
          <a:p>
            <a:fld id="{17361923-85FE-C44D-A514-525FA625330C}" type="slidenum">
              <a:rPr lang="en-US" smtClean="0"/>
              <a:t>27</a:t>
            </a:fld>
            <a:endParaRPr lang="en-US"/>
          </a:p>
        </p:txBody>
      </p:sp>
    </p:spTree>
    <p:extLst>
      <p:ext uri="{BB962C8B-B14F-4D97-AF65-F5344CB8AC3E}">
        <p14:creationId xmlns:p14="http://schemas.microsoft.com/office/powerpoint/2010/main" val="1645395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WaSH</a:t>
            </a:r>
            <a:r>
              <a:rPr lang="fr-FR" dirty="0"/>
              <a:t> : basé sur les directives de l'OMS/JMP sur les normes </a:t>
            </a:r>
            <a:r>
              <a:rPr lang="fr-FR" dirty="0" err="1"/>
              <a:t>WaSH</a:t>
            </a:r>
            <a:r>
              <a:rPr lang="fr-FR" dirty="0"/>
              <a:t> pour les établissements de santé</a:t>
            </a:r>
          </a:p>
          <a:p>
            <a:r>
              <a:rPr lang="fr-FR" dirty="0"/>
              <a:t>Résistance aux antimicrobiens : basée sur les directives de l'OMS pour le suivi de l'utilisation des antibiotiques</a:t>
            </a:r>
          </a:p>
          <a:p>
            <a:endParaRPr lang="en-US" dirty="0"/>
          </a:p>
        </p:txBody>
      </p:sp>
      <p:sp>
        <p:nvSpPr>
          <p:cNvPr id="4" name="Slide Number Placeholder 3"/>
          <p:cNvSpPr>
            <a:spLocks noGrp="1"/>
          </p:cNvSpPr>
          <p:nvPr>
            <p:ph type="sldNum" sz="quarter" idx="5"/>
          </p:nvPr>
        </p:nvSpPr>
        <p:spPr/>
        <p:txBody>
          <a:bodyPr/>
          <a:lstStyle/>
          <a:p>
            <a:fld id="{17361923-85FE-C44D-A514-525FA625330C}" type="slidenum">
              <a:rPr lang="en-US" smtClean="0"/>
              <a:t>28</a:t>
            </a:fld>
            <a:endParaRPr lang="en-US"/>
          </a:p>
        </p:txBody>
      </p:sp>
    </p:spTree>
    <p:extLst>
      <p:ext uri="{BB962C8B-B14F-4D97-AF65-F5344CB8AC3E}">
        <p14:creationId xmlns:p14="http://schemas.microsoft.com/office/powerpoint/2010/main" val="1941265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361923-85FE-C44D-A514-525FA625330C}" type="slidenum">
              <a:rPr lang="en-US" smtClean="0"/>
              <a:t>29</a:t>
            </a:fld>
            <a:endParaRPr lang="en-US"/>
          </a:p>
        </p:txBody>
      </p:sp>
    </p:spTree>
    <p:extLst>
      <p:ext uri="{BB962C8B-B14F-4D97-AF65-F5344CB8AC3E}">
        <p14:creationId xmlns:p14="http://schemas.microsoft.com/office/powerpoint/2010/main" val="22736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fr-FR" dirty="0"/>
              <a:t>Etude de la littérature internationale sur les enquêtes de satisfaction au travail, y compris les enquêtes mesurant l'épuisement professionnel des prestataires de soins de santé - ce qui est particulièrement pertinent dans le contexte de la COVID - pour créer un ensemble de questions mesurant la satisfaction au travail des prestataires de soins de santé et l'environnement de travail</a:t>
            </a:r>
          </a:p>
          <a:p>
            <a:endParaRPr lang="fr-FR" dirty="0"/>
          </a:p>
        </p:txBody>
      </p:sp>
      <p:sp>
        <p:nvSpPr>
          <p:cNvPr id="4" name="Slide Number Placeholder 3"/>
          <p:cNvSpPr>
            <a:spLocks noGrp="1"/>
          </p:cNvSpPr>
          <p:nvPr>
            <p:ph type="sldNum" sz="quarter" idx="5"/>
          </p:nvPr>
        </p:nvSpPr>
        <p:spPr/>
        <p:txBody>
          <a:bodyPr/>
          <a:lstStyle/>
          <a:p>
            <a:fld id="{17361923-85FE-C44D-A514-525FA625330C}" type="slidenum">
              <a:rPr lang="en-US" smtClean="0"/>
              <a:t>31</a:t>
            </a:fld>
            <a:endParaRPr lang="en-US"/>
          </a:p>
        </p:txBody>
      </p:sp>
    </p:spTree>
    <p:extLst>
      <p:ext uri="{BB962C8B-B14F-4D97-AF65-F5344CB8AC3E}">
        <p14:creationId xmlns:p14="http://schemas.microsoft.com/office/powerpoint/2010/main" val="2848421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361923-85FE-C44D-A514-525FA625330C}" type="slidenum">
              <a:rPr lang="en-US" smtClean="0"/>
              <a:t>32</a:t>
            </a:fld>
            <a:endParaRPr lang="en-US"/>
          </a:p>
        </p:txBody>
      </p:sp>
    </p:spTree>
    <p:extLst>
      <p:ext uri="{BB962C8B-B14F-4D97-AF65-F5344CB8AC3E}">
        <p14:creationId xmlns:p14="http://schemas.microsoft.com/office/powerpoint/2010/main" val="311603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41300" indent="-241300"/>
            <a:r>
              <a:rPr lang="es-MX" sz="2800" dirty="0" err="1">
                <a:cs typeface="Calibri"/>
              </a:rPr>
              <a:t>Antécédents</a:t>
            </a:r>
            <a:r>
              <a:rPr lang="es-MX" sz="2800" dirty="0">
                <a:cs typeface="Calibri"/>
              </a:rPr>
              <a:t> et </a:t>
            </a:r>
            <a:r>
              <a:rPr lang="es-MX" sz="2800" dirty="0" err="1">
                <a:cs typeface="Calibri"/>
              </a:rPr>
              <a:t>motivation</a:t>
            </a:r>
            <a:endParaRPr lang="es-MX" sz="2800" dirty="0">
              <a:cs typeface="Calibri"/>
            </a:endParaRPr>
          </a:p>
          <a:p>
            <a:pPr marL="698500" lvl="1" indent="-241300"/>
            <a:r>
              <a:rPr lang="es-MX" sz="2800" dirty="0" err="1">
                <a:cs typeface="Calibri"/>
              </a:rPr>
              <a:t>Antécédents</a:t>
            </a:r>
            <a:r>
              <a:rPr lang="es-MX" sz="2800" dirty="0">
                <a:cs typeface="Calibri"/>
              </a:rPr>
              <a:t> de la SDI</a:t>
            </a:r>
          </a:p>
          <a:p>
            <a:pPr marL="698500" lvl="1" indent="-241300"/>
            <a:r>
              <a:rPr lang="es-MX" sz="2800" dirty="0" err="1">
                <a:cs typeface="Calibri"/>
              </a:rPr>
              <a:t>Besoin</a:t>
            </a:r>
            <a:r>
              <a:rPr lang="es-MX" sz="2800" baseline="0" dirty="0">
                <a:cs typeface="Calibri"/>
              </a:rPr>
              <a:t> </a:t>
            </a:r>
            <a:r>
              <a:rPr lang="es-MX" sz="2800" baseline="0" dirty="0" err="1">
                <a:cs typeface="Calibri"/>
              </a:rPr>
              <a:t>d’une</a:t>
            </a:r>
            <a:r>
              <a:rPr lang="es-MX" sz="2800" baseline="0" dirty="0">
                <a:cs typeface="Calibri"/>
              </a:rPr>
              <a:t> mise à </a:t>
            </a:r>
            <a:r>
              <a:rPr lang="es-MX" sz="2800" baseline="0" dirty="0" err="1">
                <a:cs typeface="Calibri"/>
              </a:rPr>
              <a:t>jour</a:t>
            </a:r>
            <a:endParaRPr lang="es-MX" sz="2800" dirty="0">
              <a:cs typeface="Calibri"/>
            </a:endParaRPr>
          </a:p>
          <a:p>
            <a:pPr marL="241300" indent="-241300"/>
            <a:r>
              <a:rPr lang="es-MX" sz="2800" dirty="0" err="1">
                <a:cs typeface="Calibri"/>
              </a:rPr>
              <a:t>Méthodes</a:t>
            </a:r>
            <a:r>
              <a:rPr lang="es-MX" sz="2800" dirty="0">
                <a:cs typeface="Calibri"/>
              </a:rPr>
              <a:t> de mises</a:t>
            </a:r>
            <a:r>
              <a:rPr lang="es-MX" sz="2800" baseline="0" dirty="0">
                <a:cs typeface="Calibri"/>
              </a:rPr>
              <a:t> à </a:t>
            </a:r>
            <a:r>
              <a:rPr lang="es-MX" sz="2800" baseline="0" dirty="0" err="1">
                <a:cs typeface="Calibri"/>
              </a:rPr>
              <a:t>jour</a:t>
            </a:r>
            <a:endParaRPr lang="es-MX" sz="2800" dirty="0">
              <a:cs typeface="Calibri"/>
            </a:endParaRPr>
          </a:p>
          <a:p>
            <a:pPr marL="698500" lvl="1" indent="-241300"/>
            <a:r>
              <a:rPr lang="es-MX" sz="2800" dirty="0" err="1">
                <a:cs typeface="Calibri"/>
              </a:rPr>
              <a:t>Etudede</a:t>
            </a:r>
            <a:r>
              <a:rPr lang="es-MX" sz="2800" dirty="0">
                <a:cs typeface="Calibri"/>
              </a:rPr>
              <a:t> la </a:t>
            </a:r>
            <a:r>
              <a:rPr lang="es-MX" sz="2800" dirty="0" err="1">
                <a:cs typeface="Calibri"/>
              </a:rPr>
              <a:t>littérature</a:t>
            </a:r>
            <a:r>
              <a:rPr lang="es-MX" sz="2800" dirty="0">
                <a:cs typeface="Calibri"/>
              </a:rPr>
              <a:t> et du cadre</a:t>
            </a:r>
          </a:p>
          <a:p>
            <a:pPr marL="698500" lvl="1" indent="-241300"/>
            <a:r>
              <a:rPr lang="es-MX" sz="2800" dirty="0" err="1">
                <a:cs typeface="Calibri"/>
              </a:rPr>
              <a:t>Développement</a:t>
            </a:r>
            <a:r>
              <a:rPr lang="es-MX" sz="2800" dirty="0">
                <a:cs typeface="Calibri"/>
              </a:rPr>
              <a:t> </a:t>
            </a:r>
            <a:r>
              <a:rPr lang="es-MX" sz="2800" dirty="0" err="1">
                <a:cs typeface="Calibri"/>
              </a:rPr>
              <a:t>d’élements</a:t>
            </a:r>
            <a:endParaRPr lang="es-MX" sz="2800" dirty="0">
              <a:cs typeface="Calibri"/>
            </a:endParaRPr>
          </a:p>
          <a:p>
            <a:pPr marL="698500" lvl="1" indent="-241300"/>
            <a:r>
              <a:rPr lang="es-MX" sz="2800" dirty="0" err="1">
                <a:cs typeface="Calibri"/>
              </a:rPr>
              <a:t>Consultations</a:t>
            </a:r>
            <a:r>
              <a:rPr lang="es-MX" sz="2800" dirty="0">
                <a:cs typeface="Calibri"/>
              </a:rPr>
              <a:t> des </a:t>
            </a:r>
            <a:r>
              <a:rPr lang="es-MX" sz="2800" dirty="0" err="1">
                <a:cs typeface="Calibri"/>
              </a:rPr>
              <a:t>parties</a:t>
            </a:r>
            <a:r>
              <a:rPr lang="es-MX" sz="2800" dirty="0">
                <a:cs typeface="Calibri"/>
              </a:rPr>
              <a:t> </a:t>
            </a:r>
            <a:r>
              <a:rPr lang="es-MX" sz="2800" dirty="0" err="1">
                <a:cs typeface="Calibri"/>
              </a:rPr>
              <a:t>prenantes</a:t>
            </a:r>
            <a:r>
              <a:rPr lang="es-MX" sz="2800" dirty="0">
                <a:cs typeface="Calibri"/>
              </a:rPr>
              <a:t> </a:t>
            </a:r>
          </a:p>
          <a:p>
            <a:pPr marL="698500" lvl="1" indent="-241300"/>
            <a:r>
              <a:rPr lang="es-MX" sz="2800" dirty="0">
                <a:highlight>
                  <a:srgbClr val="FFFF00"/>
                </a:highlight>
                <a:cs typeface="Calibri"/>
              </a:rPr>
              <a:t>Revisión de expertos</a:t>
            </a:r>
          </a:p>
          <a:p>
            <a:pPr>
              <a:lnSpc>
                <a:spcPct val="120000"/>
              </a:lnSpc>
            </a:pPr>
            <a:r>
              <a:rPr lang="es-CO" sz="2800" dirty="0" err="1">
                <a:latin typeface="Arial" panose="020B0604020202020204" pitchFamily="34" charset="0"/>
                <a:cs typeface="Arial" panose="020B0604020202020204" pitchFamily="34" charset="0"/>
              </a:rPr>
              <a:t>Résultats</a:t>
            </a:r>
            <a:r>
              <a:rPr lang="es-CO" sz="2800" dirty="0">
                <a:latin typeface="Arial" panose="020B0604020202020204" pitchFamily="34" charset="0"/>
                <a:cs typeface="Arial" panose="020B0604020202020204" pitchFamily="34" charset="0"/>
              </a:rPr>
              <a:t>: </a:t>
            </a:r>
            <a:r>
              <a:rPr lang="es-CO" sz="2800" dirty="0" err="1">
                <a:latin typeface="Arial" panose="020B0604020202020204" pitchFamily="34" charset="0"/>
                <a:cs typeface="Arial" panose="020B0604020202020204" pitchFamily="34" charset="0"/>
              </a:rPr>
              <a:t>changements</a:t>
            </a:r>
            <a:r>
              <a:rPr lang="es-CO" sz="2800" dirty="0">
                <a:latin typeface="Arial" panose="020B0604020202020204" pitchFamily="34" charset="0"/>
                <a:cs typeface="Arial" panose="020B0604020202020204" pitchFamily="34" charset="0"/>
              </a:rPr>
              <a:t> </a:t>
            </a:r>
            <a:r>
              <a:rPr lang="es-CO" sz="2800" dirty="0" err="1">
                <a:latin typeface="Arial" panose="020B0604020202020204" pitchFamily="34" charset="0"/>
                <a:cs typeface="Arial" panose="020B0604020202020204" pitchFamily="34" charset="0"/>
              </a:rPr>
              <a:t>dans</a:t>
            </a:r>
            <a:r>
              <a:rPr lang="es-CO" sz="2800" dirty="0">
                <a:latin typeface="Arial" panose="020B0604020202020204" pitchFamily="34" charset="0"/>
                <a:cs typeface="Arial" panose="020B0604020202020204" pitchFamily="34" charset="0"/>
              </a:rPr>
              <a:t> le </a:t>
            </a:r>
            <a:r>
              <a:rPr lang="es-CO" sz="2800" dirty="0" err="1">
                <a:latin typeface="Arial" panose="020B0604020202020204" pitchFamily="34" charset="0"/>
                <a:cs typeface="Arial" panose="020B0604020202020204" pitchFamily="34" charset="0"/>
              </a:rPr>
              <a:t>contenu</a:t>
            </a:r>
            <a:r>
              <a:rPr lang="es-CO" sz="2800" dirty="0">
                <a:latin typeface="Arial" panose="020B0604020202020204" pitchFamily="34" charset="0"/>
                <a:cs typeface="Arial" panose="020B0604020202020204" pitchFamily="34" charset="0"/>
              </a:rPr>
              <a:t> et la mise en place</a:t>
            </a:r>
          </a:p>
          <a:p>
            <a:pPr marL="698500" lvl="1" indent="-241300"/>
            <a:r>
              <a:rPr lang="es-MX" sz="2800" dirty="0" err="1">
                <a:cs typeface="Calibri"/>
              </a:rPr>
              <a:t>Contenu</a:t>
            </a:r>
            <a:r>
              <a:rPr lang="es-MX" sz="2800" dirty="0">
                <a:cs typeface="Calibri"/>
              </a:rPr>
              <a:t>: 3 </a:t>
            </a:r>
            <a:r>
              <a:rPr lang="es-MX" sz="2800" dirty="0" err="1">
                <a:cs typeface="Calibri"/>
              </a:rPr>
              <a:t>questionnaires</a:t>
            </a:r>
            <a:r>
              <a:rPr lang="es-MX" sz="2800" dirty="0">
                <a:cs typeface="Calibri"/>
              </a:rPr>
              <a:t> (</a:t>
            </a:r>
            <a:r>
              <a:rPr lang="es-MX" sz="2800" dirty="0" err="1">
                <a:cs typeface="Calibri"/>
              </a:rPr>
              <a:t>tableau</a:t>
            </a:r>
            <a:r>
              <a:rPr lang="es-MX" sz="2800" dirty="0">
                <a:cs typeface="Calibri"/>
              </a:rPr>
              <a:t> de </a:t>
            </a:r>
            <a:r>
              <a:rPr lang="es-MX" sz="2800" dirty="0" err="1">
                <a:cs typeface="Calibri"/>
              </a:rPr>
              <a:t>contenus</a:t>
            </a:r>
            <a:r>
              <a:rPr lang="es-MX" sz="2800" dirty="0">
                <a:cs typeface="Calibri"/>
              </a:rPr>
              <a:t>, </a:t>
            </a:r>
            <a:r>
              <a:rPr lang="es-MX" sz="2800" dirty="0" err="1">
                <a:cs typeface="Calibri"/>
              </a:rPr>
              <a:t>correspondance</a:t>
            </a:r>
            <a:r>
              <a:rPr lang="es-MX" sz="2800" dirty="0">
                <a:cs typeface="Calibri"/>
              </a:rPr>
              <a:t> </a:t>
            </a:r>
            <a:r>
              <a:rPr lang="es-MX" sz="2800" dirty="0" err="1">
                <a:cs typeface="Calibri"/>
              </a:rPr>
              <a:t>avec</a:t>
            </a:r>
            <a:r>
              <a:rPr lang="es-MX" sz="2800" dirty="0">
                <a:cs typeface="Calibri"/>
              </a:rPr>
              <a:t> les cadres HQSS/PHCPI)</a:t>
            </a:r>
          </a:p>
          <a:p>
            <a:pPr marL="698500" lvl="1" indent="-241300"/>
            <a:r>
              <a:rPr lang="es-MX" sz="2800" dirty="0" err="1">
                <a:cs typeface="Calibri"/>
              </a:rPr>
              <a:t>Application</a:t>
            </a:r>
            <a:r>
              <a:rPr lang="es-MX" sz="2800" dirty="0">
                <a:cs typeface="Calibri"/>
              </a:rPr>
              <a:t>/</a:t>
            </a:r>
            <a:r>
              <a:rPr lang="es-MX" sz="2800" dirty="0" err="1">
                <a:cs typeface="Calibri"/>
              </a:rPr>
              <a:t>méthode</a:t>
            </a:r>
            <a:r>
              <a:rPr lang="es-MX" sz="2800" dirty="0">
                <a:cs typeface="Calibri"/>
              </a:rPr>
              <a:t>: </a:t>
            </a:r>
            <a:r>
              <a:rPr lang="es-MX" sz="2800" dirty="0" err="1">
                <a:cs typeface="Calibri"/>
              </a:rPr>
              <a:t>échantillon</a:t>
            </a:r>
            <a:r>
              <a:rPr lang="es-MX" sz="2800" dirty="0">
                <a:cs typeface="Calibri"/>
              </a:rPr>
              <a:t>, </a:t>
            </a:r>
            <a:r>
              <a:rPr lang="es-MX" sz="2800" dirty="0" err="1">
                <a:cs typeface="Calibri"/>
              </a:rPr>
              <a:t>logistique</a:t>
            </a:r>
            <a:r>
              <a:rPr lang="es-MX" sz="2800" dirty="0">
                <a:cs typeface="Calibri"/>
              </a:rPr>
              <a:t> du </a:t>
            </a:r>
            <a:r>
              <a:rPr lang="es-MX" sz="2800" dirty="0" err="1">
                <a:cs typeface="Calibri"/>
              </a:rPr>
              <a:t>jour</a:t>
            </a:r>
            <a:r>
              <a:rPr lang="es-MX" sz="2800" dirty="0">
                <a:cs typeface="Calibri"/>
              </a:rPr>
              <a:t> 1 et du </a:t>
            </a:r>
            <a:r>
              <a:rPr lang="es-MX" sz="2800" dirty="0" err="1">
                <a:cs typeface="Calibri"/>
              </a:rPr>
              <a:t>jour</a:t>
            </a:r>
            <a:r>
              <a:rPr lang="es-MX" sz="2800" baseline="0" dirty="0">
                <a:cs typeface="Calibri"/>
              </a:rPr>
              <a:t> 2</a:t>
            </a:r>
            <a:endParaRPr lang="es-MX" sz="2800" dirty="0">
              <a:cs typeface="Calibri"/>
            </a:endParaRPr>
          </a:p>
          <a:p>
            <a:pPr marL="241300" indent="-241300"/>
            <a:r>
              <a:rPr lang="es-MX" sz="2800" dirty="0" err="1">
                <a:cs typeface="Calibri"/>
              </a:rPr>
              <a:t>Logistique</a:t>
            </a:r>
            <a:endParaRPr lang="es-MX" sz="2800" dirty="0">
              <a:cs typeface="Calibri"/>
            </a:endParaRPr>
          </a:p>
          <a:p>
            <a:pPr marL="698500" lvl="1" indent="-241300"/>
            <a:r>
              <a:rPr lang="es-MX" sz="2800" dirty="0" err="1">
                <a:cs typeface="Calibri"/>
              </a:rPr>
              <a:t>Chronogrammes</a:t>
            </a:r>
            <a:r>
              <a:rPr lang="es-MX" sz="2800" dirty="0">
                <a:cs typeface="Calibri"/>
              </a:rPr>
              <a:t>, </a:t>
            </a:r>
            <a:r>
              <a:rPr lang="es-MX" sz="2800" dirty="0" err="1">
                <a:cs typeface="Calibri"/>
              </a:rPr>
              <a:t>composition</a:t>
            </a:r>
            <a:r>
              <a:rPr lang="es-MX" sz="2800" dirty="0">
                <a:cs typeface="Calibri"/>
              </a:rPr>
              <a:t> de </a:t>
            </a:r>
            <a:r>
              <a:rPr lang="es-MX" sz="2800" dirty="0" err="1">
                <a:cs typeface="Calibri"/>
              </a:rPr>
              <a:t>l’équipement</a:t>
            </a:r>
            <a:r>
              <a:rPr lang="es-MX" sz="2800" dirty="0">
                <a:cs typeface="Calibri"/>
              </a:rPr>
              <a:t>, </a:t>
            </a:r>
            <a:r>
              <a:rPr lang="es-MX" sz="2800" dirty="0" err="1">
                <a:cs typeface="Calibri"/>
              </a:rPr>
              <a:t>coûts</a:t>
            </a:r>
            <a:r>
              <a:rPr lang="es-MX" sz="2800" dirty="0">
                <a:cs typeface="Calibri"/>
              </a:rPr>
              <a:t> </a:t>
            </a:r>
          </a:p>
          <a:p>
            <a:pPr marL="698500" lvl="1" indent="-241300"/>
            <a:r>
              <a:rPr lang="es-MX" sz="2800" dirty="0" err="1">
                <a:cs typeface="Calibri"/>
              </a:rPr>
              <a:t>Situation</a:t>
            </a:r>
            <a:r>
              <a:rPr lang="es-MX" sz="2800" dirty="0">
                <a:cs typeface="Calibri"/>
              </a:rPr>
              <a:t> des </a:t>
            </a:r>
            <a:r>
              <a:rPr lang="es-MX" sz="2800" dirty="0" err="1">
                <a:cs typeface="Calibri"/>
              </a:rPr>
              <a:t>nouvelles</a:t>
            </a:r>
            <a:r>
              <a:rPr lang="es-MX" sz="2800" dirty="0">
                <a:cs typeface="Calibri"/>
              </a:rPr>
              <a:t> </a:t>
            </a:r>
            <a:r>
              <a:rPr lang="es-MX" sz="2800" dirty="0" err="1">
                <a:cs typeface="Calibri"/>
              </a:rPr>
              <a:t>enquêtes</a:t>
            </a:r>
            <a:r>
              <a:rPr lang="es-MX" sz="2800" dirty="0">
                <a:cs typeface="Calibri"/>
              </a:rPr>
              <a:t> de </a:t>
            </a:r>
            <a:r>
              <a:rPr lang="es-MX" sz="2800" dirty="0" err="1">
                <a:cs typeface="Calibri"/>
              </a:rPr>
              <a:t>santé</a:t>
            </a:r>
            <a:r>
              <a:rPr lang="es-MX" sz="2800" dirty="0">
                <a:cs typeface="Calibri"/>
              </a:rPr>
              <a:t> de la SDI sur le </a:t>
            </a:r>
            <a:r>
              <a:rPr lang="es-MX" sz="2800" dirty="0" err="1">
                <a:cs typeface="Calibri"/>
              </a:rPr>
              <a:t>terrain</a:t>
            </a:r>
            <a:endParaRPr lang="es-MX" sz="2800" dirty="0">
              <a:cs typeface="Calibri"/>
            </a:endParaRPr>
          </a:p>
          <a:p>
            <a:pPr marL="241300" indent="-241300"/>
            <a:r>
              <a:rPr lang="es-CO" sz="2800" dirty="0" err="1">
                <a:latin typeface="Arial" panose="020B0604020202020204" pitchFamily="34" charset="0"/>
                <a:cs typeface="Arial" panose="020B0604020202020204" pitchFamily="34" charset="0"/>
              </a:rPr>
              <a:t>Discussion</a:t>
            </a:r>
            <a:endParaRPr lang="en-US" sz="2800" dirty="0">
              <a:cs typeface="Calibri"/>
            </a:endParaRP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3</a:t>
            </a:fld>
            <a:endParaRPr lang="en-US"/>
          </a:p>
        </p:txBody>
      </p:sp>
    </p:spTree>
    <p:extLst>
      <p:ext uri="{BB962C8B-B14F-4D97-AF65-F5344CB8AC3E}">
        <p14:creationId xmlns:p14="http://schemas.microsoft.com/office/powerpoint/2010/main" val="2697370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34</a:t>
            </a:fld>
            <a:endParaRPr lang="en-US"/>
          </a:p>
        </p:txBody>
      </p:sp>
    </p:spTree>
    <p:extLst>
      <p:ext uri="{BB962C8B-B14F-4D97-AF65-F5344CB8AC3E}">
        <p14:creationId xmlns:p14="http://schemas.microsoft.com/office/powerpoint/2010/main" val="3853065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36</a:t>
            </a:fld>
            <a:endParaRPr lang="en-US"/>
          </a:p>
        </p:txBody>
      </p:sp>
    </p:spTree>
    <p:extLst>
      <p:ext uri="{BB962C8B-B14F-4D97-AF65-F5344CB8AC3E}">
        <p14:creationId xmlns:p14="http://schemas.microsoft.com/office/powerpoint/2010/main" val="3044026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37</a:t>
            </a:fld>
            <a:endParaRPr lang="en-US"/>
          </a:p>
        </p:txBody>
      </p:sp>
    </p:spTree>
    <p:extLst>
      <p:ext uri="{BB962C8B-B14F-4D97-AF65-F5344CB8AC3E}">
        <p14:creationId xmlns:p14="http://schemas.microsoft.com/office/powerpoint/2010/main" val="570833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cs typeface="Calibri"/>
              </a:rPr>
              <a:t>Il existe de nombreuses façons d'évaluer la compétence clinique (observation directe, examen des dossiers, patient standardisé, évaluations écrites,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cs typeface="Calibri"/>
              </a:rPr>
              <a:t>« Vignettes » : cas de simulation clinique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cs typeface="Calibri"/>
              </a:rPr>
              <a:t>	2 enquêteurs: 1 présente le cas et agit en tant que patient, 1 enregistre les réponses du prestataire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cs typeface="Calibri"/>
              </a:rPr>
              <a:t>	1 prestataire : pose des questions (réponses de l’enquêteur) sur la présentation et les antécédents du</a:t>
            </a:r>
            <a:r>
              <a:rPr lang="fr-FR" sz="1200" baseline="0" dirty="0">
                <a:cs typeface="Calibri"/>
              </a:rPr>
              <a:t> </a:t>
            </a:r>
            <a:r>
              <a:rPr lang="fr-FR" sz="1200" dirty="0">
                <a:cs typeface="Calibri"/>
              </a:rPr>
              <a:t>patient, l'examen physique, demande les résultats de diagnostic/examen/laboratoire, pour arriver au</a:t>
            </a:r>
            <a:r>
              <a:rPr lang="fr-FR" sz="1200" baseline="0" dirty="0">
                <a:cs typeface="Calibri"/>
              </a:rPr>
              <a:t> 	</a:t>
            </a:r>
            <a:r>
              <a:rPr lang="fr-FR" sz="1200" dirty="0">
                <a:cs typeface="Calibri"/>
              </a:rPr>
              <a:t>bon diagnostic, traitement, suivi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cs typeface="Calibri"/>
              </a:rPr>
              <a:t>Accueillir le patient : aspects interpersonnels des soins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cs typeface="Calibri"/>
            </a:endParaRPr>
          </a:p>
        </p:txBody>
      </p:sp>
      <p:sp>
        <p:nvSpPr>
          <p:cNvPr id="4" name="Marcador de número de diapositiva 3"/>
          <p:cNvSpPr>
            <a:spLocks noGrp="1"/>
          </p:cNvSpPr>
          <p:nvPr>
            <p:ph type="sldNum" sz="quarter" idx="5"/>
          </p:nvPr>
        </p:nvSpPr>
        <p:spPr/>
        <p:txBody>
          <a:bodyPr/>
          <a:lstStyle/>
          <a:p>
            <a:fld id="{17361923-85FE-C44D-A514-525FA625330C}" type="slidenum">
              <a:rPr lang="en-US" smtClean="0"/>
              <a:t>38</a:t>
            </a:fld>
            <a:endParaRPr lang="en-US"/>
          </a:p>
        </p:txBody>
      </p:sp>
    </p:spTree>
    <p:extLst>
      <p:ext uri="{BB962C8B-B14F-4D97-AF65-F5344CB8AC3E}">
        <p14:creationId xmlns:p14="http://schemas.microsoft.com/office/powerpoint/2010/main" val="2302319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0000"/>
                </a:solidFill>
                <a:cs typeface="Calibri"/>
              </a:rPr>
              <a:t>Les sujets des vignettes (5-7) sont sélectionnés en fonction de la comparabilité internationale, de la charge de morbidité et des priorités spécifiques à chaque</a:t>
            </a:r>
            <a:r>
              <a:rPr lang="fr-FR" sz="1200" baseline="0" dirty="0">
                <a:solidFill>
                  <a:srgbClr val="000000"/>
                </a:solidFill>
                <a:cs typeface="Calibri"/>
              </a:rPr>
              <a:t> </a:t>
            </a:r>
            <a:r>
              <a:rPr lang="fr-FR" sz="1200" dirty="0">
                <a:solidFill>
                  <a:srgbClr val="000000"/>
                </a:solidFill>
                <a:cs typeface="Calibri"/>
              </a:rPr>
              <a:t>pays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0000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0000"/>
                </a:solidFill>
                <a:cs typeface="Calibri"/>
              </a:rPr>
              <a:t>Nous avons créé 3 nouvelles vignettes répondant à la demande urgente d'informations sur la capacité de diagnostic et de traitement des</a:t>
            </a:r>
            <a:r>
              <a:rPr lang="fr-FR" sz="1200" baseline="0" dirty="0">
                <a:solidFill>
                  <a:srgbClr val="000000"/>
                </a:solidFill>
                <a:cs typeface="Calibri"/>
              </a:rPr>
              <a:t> E</a:t>
            </a:r>
            <a:r>
              <a:rPr lang="fr-FR" sz="1200" dirty="0">
                <a:solidFill>
                  <a:srgbClr val="000000"/>
                </a:solidFill>
                <a:cs typeface="Calibri"/>
              </a:rPr>
              <a:t>NT ainsi qu'aux défis persistants en matière de capital humain, tels que le retard de croissance chez l'enfant, en réponse directe au personnel de soins.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0000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0000"/>
                </a:solidFill>
                <a:cs typeface="Calibri"/>
              </a:rPr>
              <a:t>Ils reflètent les dernières directives cliniques de l'OMS, capturent l'évaluation des facteurs de risque, les nuances autour des recommandations et des conseils de traitement, y compris la mesure des "mauvaises" réponses ou des recommandations dangereuses, et ils capturent également la familiarité des agents de santé avec les types de cas qui apparaissent dans les vignettes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000000"/>
              </a:solidFill>
              <a:cs typeface="Calibri"/>
            </a:endParaRPr>
          </a:p>
        </p:txBody>
      </p:sp>
      <p:sp>
        <p:nvSpPr>
          <p:cNvPr id="4" name="Marcador de número de diapositiva 3"/>
          <p:cNvSpPr>
            <a:spLocks noGrp="1"/>
          </p:cNvSpPr>
          <p:nvPr>
            <p:ph type="sldNum" sz="quarter" idx="5"/>
          </p:nvPr>
        </p:nvSpPr>
        <p:spPr/>
        <p:txBody>
          <a:bodyPr/>
          <a:lstStyle/>
          <a:p>
            <a:fld id="{17361923-85FE-C44D-A514-525FA625330C}" type="slidenum">
              <a:rPr lang="en-US" smtClean="0"/>
              <a:t>39</a:t>
            </a:fld>
            <a:endParaRPr lang="en-US"/>
          </a:p>
        </p:txBody>
      </p:sp>
    </p:spTree>
    <p:extLst>
      <p:ext uri="{BB962C8B-B14F-4D97-AF65-F5344CB8AC3E}">
        <p14:creationId xmlns:p14="http://schemas.microsoft.com/office/powerpoint/2010/main" val="1784274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361923-85FE-C44D-A514-525FA625330C}" type="slidenum">
              <a:rPr lang="en-US" smtClean="0"/>
              <a:t>42</a:t>
            </a:fld>
            <a:endParaRPr lang="en-US"/>
          </a:p>
        </p:txBody>
      </p:sp>
    </p:spTree>
    <p:extLst>
      <p:ext uri="{BB962C8B-B14F-4D97-AF65-F5344CB8AC3E}">
        <p14:creationId xmlns:p14="http://schemas.microsoft.com/office/powerpoint/2010/main" val="27882388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361923-85FE-C44D-A514-525FA625330C}" type="slidenum">
              <a:rPr lang="en-US" smtClean="0"/>
              <a:t>43</a:t>
            </a:fld>
            <a:endParaRPr lang="en-US"/>
          </a:p>
        </p:txBody>
      </p:sp>
    </p:spTree>
    <p:extLst>
      <p:ext uri="{BB962C8B-B14F-4D97-AF65-F5344CB8AC3E}">
        <p14:creationId xmlns:p14="http://schemas.microsoft.com/office/powerpoint/2010/main" val="4241891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44</a:t>
            </a:fld>
            <a:endParaRPr lang="en-US"/>
          </a:p>
        </p:txBody>
      </p:sp>
    </p:spTree>
    <p:extLst>
      <p:ext uri="{BB962C8B-B14F-4D97-AF65-F5344CB8AC3E}">
        <p14:creationId xmlns:p14="http://schemas.microsoft.com/office/powerpoint/2010/main" val="668937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45</a:t>
            </a:fld>
            <a:endParaRPr lang="en-US"/>
          </a:p>
        </p:txBody>
      </p:sp>
    </p:spTree>
    <p:extLst>
      <p:ext uri="{BB962C8B-B14F-4D97-AF65-F5344CB8AC3E}">
        <p14:creationId xmlns:p14="http://schemas.microsoft.com/office/powerpoint/2010/main" val="2270690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361923-85FE-C44D-A514-525FA625330C}" type="slidenum">
              <a:rPr lang="en-US" smtClean="0"/>
              <a:t>46</a:t>
            </a:fld>
            <a:endParaRPr lang="en-US"/>
          </a:p>
        </p:txBody>
      </p:sp>
    </p:spTree>
    <p:extLst>
      <p:ext uri="{BB962C8B-B14F-4D97-AF65-F5344CB8AC3E}">
        <p14:creationId xmlns:p14="http://schemas.microsoft.com/office/powerpoint/2010/main" val="289562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645109" fontAlgn="base">
              <a:spcAft>
                <a:spcPct val="0"/>
              </a:spcAft>
            </a:pPr>
            <a:endParaRPr lang="en-US" sz="1200" b="1" dirty="0"/>
          </a:p>
          <a:p>
            <a:pPr defTabSz="645109" fontAlgn="base">
              <a:spcAft>
                <a:spcPct val="0"/>
              </a:spcAft>
            </a:pPr>
            <a:r>
              <a:rPr lang="es-MX" sz="1200" b="1" dirty="0" err="1"/>
              <a:t>Fournit</a:t>
            </a:r>
            <a:r>
              <a:rPr lang="es-MX" sz="1200" b="1" dirty="0"/>
              <a:t> des </a:t>
            </a:r>
            <a:r>
              <a:rPr lang="es-MX" sz="1200" b="1" dirty="0" err="1"/>
              <a:t>informations</a:t>
            </a:r>
            <a:r>
              <a:rPr lang="es-MX" sz="1200" b="1" dirty="0"/>
              <a:t> sur les </a:t>
            </a:r>
            <a:r>
              <a:rPr lang="es-MX" sz="1200" b="1" dirty="0" err="1"/>
              <a:t>besoins</a:t>
            </a:r>
            <a:r>
              <a:rPr lang="es-MX" sz="1200" b="1" dirty="0"/>
              <a:t> </a:t>
            </a:r>
            <a:r>
              <a:rPr lang="es-MX" sz="1200" b="1" dirty="0" err="1"/>
              <a:t>politiques</a:t>
            </a:r>
            <a:endParaRPr lang="es-MX" sz="1200" b="1" dirty="0"/>
          </a:p>
          <a:p>
            <a:pPr defTabSz="645109" fontAlgn="base">
              <a:spcAft>
                <a:spcPct val="0"/>
              </a:spcAft>
            </a:pPr>
            <a:r>
              <a:rPr lang="es-MX" sz="1200" dirty="0" err="1"/>
              <a:t>Aide</a:t>
            </a:r>
            <a:r>
              <a:rPr lang="es-MX" sz="1200" dirty="0"/>
              <a:t> à </a:t>
            </a:r>
            <a:r>
              <a:rPr lang="es-MX" sz="1200" dirty="0" err="1"/>
              <a:t>informer</a:t>
            </a:r>
            <a:r>
              <a:rPr lang="es-MX" sz="1200" dirty="0"/>
              <a:t> sur le </a:t>
            </a:r>
            <a:r>
              <a:rPr lang="es-MX" sz="1200" dirty="0" err="1"/>
              <a:t>développement</a:t>
            </a:r>
            <a:r>
              <a:rPr lang="es-MX" sz="1200" dirty="0"/>
              <a:t>, </a:t>
            </a:r>
            <a:r>
              <a:rPr lang="es-MX" sz="1200" dirty="0" err="1"/>
              <a:t>l’application</a:t>
            </a:r>
            <a:r>
              <a:rPr lang="es-MX" sz="1200" dirty="0"/>
              <a:t> et </a:t>
            </a:r>
            <a:r>
              <a:rPr lang="es-MX" sz="1200" dirty="0" err="1"/>
              <a:t>l’évaluation</a:t>
            </a:r>
            <a:r>
              <a:rPr lang="es-MX" sz="1200" dirty="0"/>
              <a:t> des </a:t>
            </a:r>
            <a:r>
              <a:rPr lang="es-MX" sz="1200" dirty="0" err="1"/>
              <a:t>politiques</a:t>
            </a:r>
            <a:r>
              <a:rPr lang="es-MX" sz="1200" dirty="0"/>
              <a:t> et les </a:t>
            </a:r>
            <a:r>
              <a:rPr lang="es-MX" sz="1200" dirty="0" err="1"/>
              <a:t>programmes</a:t>
            </a:r>
            <a:r>
              <a:rPr lang="es-MX" sz="1200" dirty="0"/>
              <a:t> </a:t>
            </a:r>
            <a:r>
              <a:rPr lang="es-MX" sz="1200" dirty="0" err="1"/>
              <a:t>gouvernementaux</a:t>
            </a:r>
            <a:r>
              <a:rPr lang="es-MX" sz="1200" dirty="0"/>
              <a:t>, </a:t>
            </a:r>
            <a:r>
              <a:rPr lang="es-MX" sz="1200" dirty="0" err="1"/>
              <a:t>guidés</a:t>
            </a:r>
            <a:r>
              <a:rPr lang="es-MX" sz="1200" dirty="0"/>
              <a:t> par les </a:t>
            </a:r>
            <a:r>
              <a:rPr lang="es-MX" sz="1200" dirty="0" err="1"/>
              <a:t>objectifs</a:t>
            </a:r>
            <a:r>
              <a:rPr lang="es-MX" sz="1200" dirty="0"/>
              <a:t> et les </a:t>
            </a:r>
            <a:r>
              <a:rPr lang="es-MX" sz="1200" dirty="0" err="1"/>
              <a:t>intérêts</a:t>
            </a:r>
            <a:r>
              <a:rPr lang="es-MX" sz="1200" dirty="0"/>
              <a:t> du </a:t>
            </a:r>
            <a:r>
              <a:rPr lang="es-MX" sz="1200" dirty="0" err="1"/>
              <a:t>gouvernement</a:t>
            </a:r>
            <a:endParaRPr lang="es-MX" sz="1200" dirty="0"/>
          </a:p>
          <a:p>
            <a:pPr defTabSz="645109" fontAlgn="base">
              <a:spcAft>
                <a:spcPct val="0"/>
              </a:spcAft>
            </a:pPr>
            <a:r>
              <a:rPr lang="es-MX" sz="1200" b="1" dirty="0" err="1"/>
              <a:t>Renforce</a:t>
            </a:r>
            <a:r>
              <a:rPr lang="es-MX" sz="1200" b="1" baseline="0" dirty="0"/>
              <a:t> la capacité</a:t>
            </a:r>
            <a:endParaRPr lang="es-MX" sz="1200" b="1" dirty="0"/>
          </a:p>
          <a:p>
            <a:pPr defTabSz="645109" fontAlgn="base">
              <a:spcAft>
                <a:spcPct val="0"/>
              </a:spcAft>
            </a:pPr>
            <a:r>
              <a:rPr lang="es-MX" sz="1200" dirty="0" err="1"/>
              <a:t>L’élaboration</a:t>
            </a:r>
            <a:r>
              <a:rPr lang="es-MX" sz="1200" dirty="0"/>
              <a:t> et </a:t>
            </a:r>
            <a:r>
              <a:rPr lang="es-MX" sz="1200" dirty="0" err="1"/>
              <a:t>l’application</a:t>
            </a:r>
            <a:r>
              <a:rPr lang="es-MX" sz="1200" dirty="0"/>
              <a:t> des SDI </a:t>
            </a:r>
            <a:r>
              <a:rPr lang="es-MX" sz="1200" dirty="0" err="1"/>
              <a:t>incluent</a:t>
            </a:r>
            <a:r>
              <a:rPr lang="es-MX" sz="1200" dirty="0"/>
              <a:t> un </a:t>
            </a:r>
            <a:r>
              <a:rPr lang="es-MX" sz="1200" dirty="0" err="1"/>
              <a:t>développement</a:t>
            </a:r>
            <a:r>
              <a:rPr lang="es-MX" sz="1200" dirty="0"/>
              <a:t> </a:t>
            </a:r>
            <a:r>
              <a:rPr lang="es-MX" sz="1200" dirty="0" err="1"/>
              <a:t>élargi</a:t>
            </a:r>
            <a:r>
              <a:rPr lang="es-MX" sz="1200" dirty="0"/>
              <a:t> de </a:t>
            </a:r>
            <a:r>
              <a:rPr lang="es-MX" sz="1200" dirty="0" err="1"/>
              <a:t>capacités</a:t>
            </a:r>
            <a:r>
              <a:rPr lang="es-MX" sz="1200" dirty="0"/>
              <a:t> en </a:t>
            </a:r>
            <a:r>
              <a:rPr lang="es-MX" sz="1200" dirty="0" err="1"/>
              <a:t>méthodes</a:t>
            </a:r>
            <a:r>
              <a:rPr lang="es-MX" sz="1200" dirty="0"/>
              <a:t> de </a:t>
            </a:r>
            <a:r>
              <a:rPr lang="es-MX" sz="1200" dirty="0" err="1"/>
              <a:t>recherche</a:t>
            </a:r>
            <a:r>
              <a:rPr lang="es-MX" sz="1200" dirty="0"/>
              <a:t> par</a:t>
            </a:r>
            <a:r>
              <a:rPr lang="es-MX" sz="1200" baseline="0" dirty="0"/>
              <a:t> </a:t>
            </a:r>
            <a:r>
              <a:rPr lang="es-MX" sz="1200" baseline="0" dirty="0" err="1"/>
              <a:t>enquête</a:t>
            </a:r>
            <a:r>
              <a:rPr lang="es-MX" sz="1200" baseline="0" dirty="0"/>
              <a:t> et </a:t>
            </a:r>
            <a:r>
              <a:rPr lang="es-MX" sz="1200" baseline="0" dirty="0" err="1"/>
              <a:t>analyse</a:t>
            </a:r>
            <a:r>
              <a:rPr lang="es-MX" sz="1200" baseline="0" dirty="0"/>
              <a:t> de </a:t>
            </a:r>
            <a:r>
              <a:rPr lang="es-MX" sz="1200" baseline="0" dirty="0" err="1"/>
              <a:t>données</a:t>
            </a:r>
            <a:r>
              <a:rPr lang="es-MX" sz="1200" dirty="0"/>
              <a:t>.</a:t>
            </a:r>
          </a:p>
          <a:p>
            <a:pPr defTabSz="645109" fontAlgn="base">
              <a:spcAft>
                <a:spcPct val="0"/>
              </a:spcAft>
            </a:pPr>
            <a:r>
              <a:rPr lang="es-MX" sz="1200" b="1" dirty="0" err="1"/>
              <a:t>Plateforme</a:t>
            </a:r>
            <a:r>
              <a:rPr lang="es-MX" sz="1200" b="1" dirty="0"/>
              <a:t> </a:t>
            </a:r>
            <a:r>
              <a:rPr lang="es-MX" sz="1200" b="1" dirty="0" err="1"/>
              <a:t>d’innovation</a:t>
            </a:r>
            <a:r>
              <a:rPr lang="es-MX" sz="1200" b="1" dirty="0"/>
              <a:t> et de </a:t>
            </a:r>
            <a:r>
              <a:rPr lang="es-MX" sz="1200" b="1" dirty="0" err="1"/>
              <a:t>recherche</a:t>
            </a:r>
            <a:endParaRPr lang="es-MX" sz="1200" b="1" dirty="0"/>
          </a:p>
          <a:p>
            <a:pPr defTabSz="645109" fontAlgn="base">
              <a:spcAft>
                <a:spcPct val="0"/>
              </a:spcAft>
            </a:pPr>
            <a:r>
              <a:rPr lang="es-MX" sz="1200" dirty="0" err="1"/>
              <a:t>L’équipement</a:t>
            </a:r>
            <a:r>
              <a:rPr lang="es-MX" sz="1200" dirty="0"/>
              <a:t> global de la SDI innove </a:t>
            </a:r>
            <a:r>
              <a:rPr lang="es-MX" sz="1200" dirty="0" err="1"/>
              <a:t>constamment</a:t>
            </a:r>
            <a:r>
              <a:rPr lang="es-MX" sz="1200" dirty="0"/>
              <a:t> en </a:t>
            </a:r>
            <a:r>
              <a:rPr lang="es-MX" sz="1200" dirty="0" err="1"/>
              <a:t>développant</a:t>
            </a:r>
            <a:r>
              <a:rPr lang="es-MX" sz="1200" dirty="0"/>
              <a:t> et en </a:t>
            </a:r>
            <a:r>
              <a:rPr lang="es-MX" sz="1200" dirty="0" err="1"/>
              <a:t>testant</a:t>
            </a:r>
            <a:r>
              <a:rPr lang="es-MX" sz="1200" baseline="0" dirty="0"/>
              <a:t> de </a:t>
            </a:r>
            <a:r>
              <a:rPr lang="es-MX" sz="1200" baseline="0" dirty="0" err="1"/>
              <a:t>nouveaux</a:t>
            </a:r>
            <a:r>
              <a:rPr lang="es-MX" sz="1200" baseline="0" dirty="0"/>
              <a:t> modules </a:t>
            </a:r>
            <a:r>
              <a:rPr lang="es-MX" sz="1200" baseline="0" dirty="0" err="1"/>
              <a:t>pour</a:t>
            </a:r>
            <a:r>
              <a:rPr lang="es-MX" sz="1200" baseline="0" dirty="0"/>
              <a:t> </a:t>
            </a:r>
            <a:r>
              <a:rPr lang="es-MX" sz="1200" baseline="0" dirty="0" err="1"/>
              <a:t>mesurer</a:t>
            </a:r>
            <a:r>
              <a:rPr lang="es-MX" sz="1200" baseline="0" dirty="0"/>
              <a:t> </a:t>
            </a:r>
            <a:r>
              <a:rPr lang="es-MX" sz="1200" baseline="0" dirty="0" err="1"/>
              <a:t>différentes</a:t>
            </a:r>
            <a:r>
              <a:rPr lang="es-MX" sz="1200" dirty="0"/>
              <a:t> </a:t>
            </a:r>
            <a:r>
              <a:rPr lang="es-MX" sz="1200" dirty="0" err="1"/>
              <a:t>dimensions</a:t>
            </a:r>
            <a:r>
              <a:rPr lang="es-MX" sz="1200" dirty="0"/>
              <a:t> et des </a:t>
            </a:r>
            <a:r>
              <a:rPr lang="es-MX" sz="1200" dirty="0" err="1"/>
              <a:t>éléments-clés</a:t>
            </a:r>
            <a:r>
              <a:rPr lang="es-MX" sz="1200" dirty="0"/>
              <a:t>, </a:t>
            </a:r>
            <a:endParaRPr lang="en-US" sz="1200"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4</a:t>
            </a:fld>
            <a:endParaRPr lang="en-US"/>
          </a:p>
        </p:txBody>
      </p:sp>
    </p:spTree>
    <p:extLst>
      <p:ext uri="{BB962C8B-B14F-4D97-AF65-F5344CB8AC3E}">
        <p14:creationId xmlns:p14="http://schemas.microsoft.com/office/powerpoint/2010/main" val="26125759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Nous avons évoqué aujourd'hui les travaux récents sur le premier pilier, concernant le renouvellement méthodologique des outils d'enquête.</a:t>
            </a:r>
          </a:p>
          <a:p>
            <a:r>
              <a:rPr lang="fr-FR" dirty="0"/>
              <a:t>Les nouvelles enquêtes sont actuellement mises en œuvre dans plusieurs pays et nous sommes impatients de partager avec vous, dans un avenir proche, les idées et les leçons tirées de la mise en œuvre des enquêtes et l'impact des tests générés à partir de celles-ci.</a:t>
            </a:r>
          </a:p>
          <a:p>
            <a:endParaRPr lang="fr-FR" dirty="0"/>
          </a:p>
          <a:p>
            <a:endParaRPr lang="en-US" dirty="0"/>
          </a:p>
        </p:txBody>
      </p:sp>
      <p:sp>
        <p:nvSpPr>
          <p:cNvPr id="4" name="Slide Number Placeholder 3"/>
          <p:cNvSpPr>
            <a:spLocks noGrp="1"/>
          </p:cNvSpPr>
          <p:nvPr>
            <p:ph type="sldNum" sz="quarter" idx="5"/>
          </p:nvPr>
        </p:nvSpPr>
        <p:spPr/>
        <p:txBody>
          <a:bodyPr/>
          <a:lstStyle/>
          <a:p>
            <a:fld id="{17361923-85FE-C44D-A514-525FA625330C}" type="slidenum">
              <a:rPr lang="en-US" smtClean="0"/>
              <a:t>47</a:t>
            </a:fld>
            <a:endParaRPr lang="en-US"/>
          </a:p>
        </p:txBody>
      </p:sp>
    </p:spTree>
    <p:extLst>
      <p:ext uri="{BB962C8B-B14F-4D97-AF65-F5344CB8AC3E}">
        <p14:creationId xmlns:p14="http://schemas.microsoft.com/office/powerpoint/2010/main" val="39795430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361923-85FE-C44D-A514-525FA625330C}" type="slidenum">
              <a:rPr lang="en-US" smtClean="0"/>
              <a:t>48</a:t>
            </a:fld>
            <a:endParaRPr lang="en-US"/>
          </a:p>
        </p:txBody>
      </p:sp>
    </p:spTree>
    <p:extLst>
      <p:ext uri="{BB962C8B-B14F-4D97-AF65-F5344CB8AC3E}">
        <p14:creationId xmlns:p14="http://schemas.microsoft.com/office/powerpoint/2010/main" val="2557307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Importance de l'observation directe pour vérifier la présence d'infrastructures fonctionnelles, d'équipements, de fournitures, de médicaments et de prestataires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49</a:t>
            </a:fld>
            <a:endParaRPr lang="en-US"/>
          </a:p>
        </p:txBody>
      </p:sp>
    </p:spTree>
    <p:extLst>
      <p:ext uri="{BB962C8B-B14F-4D97-AF65-F5344CB8AC3E}">
        <p14:creationId xmlns:p14="http://schemas.microsoft.com/office/powerpoint/2010/main" val="451837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Équipe du BM: </a:t>
            </a:r>
          </a:p>
          <a:p>
            <a:pPr lvl="1"/>
            <a:r>
              <a:rPr lang="fr-FR" dirty="0"/>
              <a:t>TTL: dirige le projet ; assure la liaison avec les homologues gouvernementaux, les AD, autres équipes de DH de la BM</a:t>
            </a:r>
          </a:p>
          <a:p>
            <a:pPr lvl="1"/>
            <a:r>
              <a:rPr lang="fr-FR" dirty="0"/>
              <a:t>Expert(s) de la SDI : guide les aspects techniques du travail, prend en charge le contrôle de la qualité et la comparabilité</a:t>
            </a:r>
          </a:p>
          <a:p>
            <a:pPr lvl="1"/>
            <a:r>
              <a:rPr lang="fr-FR" dirty="0"/>
              <a:t>Responsable de l'enquête : basé dans le pays de l'enquête, assure la liaison entre la société d'enquête et la Banque mondiale, les homologues gouvernementaux (doit également être un expert clinique et de fond)</a:t>
            </a:r>
          </a:p>
          <a:p>
            <a:pPr lvl="1"/>
            <a:r>
              <a:rPr lang="fr-FR" dirty="0"/>
              <a:t>Expert(s) clinique(s) et de contexte : adapter les questionnaires, interpréter les données de la base de sondage</a:t>
            </a:r>
          </a:p>
          <a:p>
            <a:pPr lvl="1"/>
            <a:r>
              <a:rPr lang="fr-FR" dirty="0"/>
              <a:t>Expert en échantillonnage - Diriger la conception des stratégies d'échantillonnage des établissements, des prestataires et des patients</a:t>
            </a:r>
          </a:p>
          <a:p>
            <a:pPr lvl="1"/>
            <a:r>
              <a:rPr lang="fr-FR" dirty="0"/>
              <a:t>Analyste(s) de données - Nettoyer les données de la base d'échantillonnage, effectuer des contrôles de la qualité des données, analyser les données et préparer des rapports et des analyses</a:t>
            </a:r>
          </a:p>
          <a:p>
            <a:r>
              <a:rPr lang="fr-FR" dirty="0"/>
              <a:t>Point(s) focal(</a:t>
            </a:r>
            <a:r>
              <a:rPr lang="fr-FR" dirty="0" err="1"/>
              <a:t>ux</a:t>
            </a:r>
            <a:r>
              <a:rPr lang="fr-FR" dirty="0"/>
              <a:t>) gouvernemental(</a:t>
            </a:r>
            <a:r>
              <a:rPr lang="fr-FR" dirty="0" err="1"/>
              <a:t>ux</a:t>
            </a:r>
            <a:r>
              <a:rPr lang="fr-FR" dirty="0"/>
              <a:t>) : responsable(s) de l'orientation des priorités/objectifs de l'enquête, de la recherche de l'adhésion et des commentaires d'autres homologues gouvernementaux clés (par exemple, la création d'un comité directeur de l'IDS au sein du gouvernement) et des AD, aide à l'identification des principales sources de données.</a:t>
            </a:r>
          </a:p>
          <a:p>
            <a:r>
              <a:rPr lang="fr-FR" dirty="0"/>
              <a:t>Entreprise de sondages: Expérimenté dans l'arpentage de grandes installations, expérience clinique, capacité de CAPI</a:t>
            </a:r>
          </a:p>
          <a:p>
            <a:r>
              <a:rPr lang="fr-FR" dirty="0"/>
              <a:t>L'entreprise de géomètres a besoin de compétences multiples : chef de projet, logisticien, codeur CAPI, gestionnaire de données, enquêteurs de formation médicale</a:t>
            </a:r>
          </a:p>
        </p:txBody>
      </p:sp>
      <p:sp>
        <p:nvSpPr>
          <p:cNvPr id="4" name="Marcador de número de diapositiva 3"/>
          <p:cNvSpPr>
            <a:spLocks noGrp="1"/>
          </p:cNvSpPr>
          <p:nvPr>
            <p:ph type="sldNum" sz="quarter" idx="5"/>
          </p:nvPr>
        </p:nvSpPr>
        <p:spPr/>
        <p:txBody>
          <a:bodyPr/>
          <a:lstStyle/>
          <a:p>
            <a:fld id="{17361923-85FE-C44D-A514-525FA625330C}" type="slidenum">
              <a:rPr lang="en-US" smtClean="0"/>
              <a:t>50</a:t>
            </a:fld>
            <a:endParaRPr lang="en-US"/>
          </a:p>
        </p:txBody>
      </p:sp>
    </p:spTree>
    <p:extLst>
      <p:ext uri="{BB962C8B-B14F-4D97-AF65-F5344CB8AC3E}">
        <p14:creationId xmlns:p14="http://schemas.microsoft.com/office/powerpoint/2010/main" val="244982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0000"/>
                </a:solidFill>
                <a:cs typeface="Calibri"/>
              </a:rPr>
              <a:t>Ce dialogue se poursuit, l'intervieweur du patient répondant aux questions conformément au scénario, jusqu'à ce que le prestataire propose un diagnostic, un traitement et des conseils.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0000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0000"/>
                </a:solidFill>
                <a:cs typeface="Calibri"/>
              </a:rPr>
              <a:t>Arriver au bon diagnostic plutôt qu'exclure d'autres conditions - Ajout de détails pour l'évaluation afin de permettre au prestataire d'arriver au bon diagnostic et d'exclure les mauvais, et de s'assurer que les enquêteurs répondent aux questions de manière cohérente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000000"/>
              </a:solidFill>
              <a:cs typeface="Calibri"/>
            </a:endParaRPr>
          </a:p>
        </p:txBody>
      </p:sp>
      <p:sp>
        <p:nvSpPr>
          <p:cNvPr id="4" name="Marcador de número de diapositiva 3"/>
          <p:cNvSpPr>
            <a:spLocks noGrp="1"/>
          </p:cNvSpPr>
          <p:nvPr>
            <p:ph type="sldNum" sz="quarter" idx="5"/>
          </p:nvPr>
        </p:nvSpPr>
        <p:spPr/>
        <p:txBody>
          <a:bodyPr/>
          <a:lstStyle/>
          <a:p>
            <a:fld id="{17361923-85FE-C44D-A514-525FA625330C}" type="slidenum">
              <a:rPr lang="en-US" smtClean="0"/>
              <a:t>52</a:t>
            </a:fld>
            <a:endParaRPr lang="en-US"/>
          </a:p>
        </p:txBody>
      </p:sp>
    </p:spTree>
    <p:extLst>
      <p:ext uri="{BB962C8B-B14F-4D97-AF65-F5344CB8AC3E}">
        <p14:creationId xmlns:p14="http://schemas.microsoft.com/office/powerpoint/2010/main" val="2263399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err="1"/>
              <a:t>Nous</a:t>
            </a:r>
            <a:r>
              <a:rPr lang="es-MX" dirty="0"/>
              <a:t> </a:t>
            </a:r>
            <a:r>
              <a:rPr lang="es-MX" dirty="0" err="1"/>
              <a:t>savons</a:t>
            </a:r>
            <a:r>
              <a:rPr lang="es-MX" dirty="0"/>
              <a:t> que la </a:t>
            </a:r>
            <a:r>
              <a:rPr lang="es-MX" dirty="0" err="1"/>
              <a:t>majorité</a:t>
            </a:r>
            <a:r>
              <a:rPr lang="es-MX" baseline="0" dirty="0"/>
              <a:t> </a:t>
            </a:r>
            <a:r>
              <a:rPr lang="es-MX" baseline="0" dirty="0" err="1"/>
              <a:t>d’entre</a:t>
            </a:r>
            <a:r>
              <a:rPr lang="es-MX" baseline="0" dirty="0"/>
              <a:t> </a:t>
            </a:r>
            <a:r>
              <a:rPr lang="es-MX" baseline="0" dirty="0" err="1"/>
              <a:t>vous</a:t>
            </a:r>
            <a:r>
              <a:rPr lang="es-MX" baseline="0" dirty="0"/>
              <a:t> </a:t>
            </a:r>
            <a:r>
              <a:rPr lang="es-MX" baseline="0" dirty="0" err="1"/>
              <a:t>êtes</a:t>
            </a:r>
            <a:r>
              <a:rPr lang="es-MX" baseline="0" dirty="0"/>
              <a:t> </a:t>
            </a:r>
            <a:r>
              <a:rPr lang="es-MX" baseline="0" dirty="0" err="1"/>
              <a:t>familiarisés</a:t>
            </a:r>
            <a:r>
              <a:rPr lang="es-MX" baseline="0" dirty="0"/>
              <a:t> </a:t>
            </a:r>
            <a:r>
              <a:rPr lang="es-MX" baseline="0" dirty="0" err="1"/>
              <a:t>avec</a:t>
            </a:r>
            <a:r>
              <a:rPr lang="es-MX" baseline="0" dirty="0"/>
              <a:t> les SDI</a:t>
            </a:r>
            <a:r>
              <a:rPr lang="es-MX" dirty="0"/>
              <a:t>, </a:t>
            </a:r>
            <a:r>
              <a:rPr lang="es-MX" dirty="0" err="1"/>
              <a:t>mais</a:t>
            </a:r>
            <a:r>
              <a:rPr lang="es-MX" baseline="0" dirty="0"/>
              <a:t> </a:t>
            </a:r>
            <a:r>
              <a:rPr lang="es-MX" baseline="0" dirty="0" err="1"/>
              <a:t>peut-être</a:t>
            </a:r>
            <a:r>
              <a:rPr lang="es-MX" baseline="0" dirty="0"/>
              <a:t> </a:t>
            </a:r>
            <a:r>
              <a:rPr lang="es-MX" baseline="0" dirty="0" err="1"/>
              <a:t>pas</a:t>
            </a:r>
            <a:r>
              <a:rPr lang="es-MX" baseline="0" dirty="0"/>
              <a:t> </a:t>
            </a:r>
            <a:r>
              <a:rPr lang="es-MX" baseline="0" dirty="0" err="1"/>
              <a:t>tant</a:t>
            </a:r>
            <a:r>
              <a:rPr lang="es-MX" baseline="0" dirty="0"/>
              <a:t> que </a:t>
            </a:r>
            <a:r>
              <a:rPr lang="es-MX" baseline="0" dirty="0" err="1"/>
              <a:t>ça</a:t>
            </a:r>
            <a:r>
              <a:rPr lang="es-MX" baseline="0" dirty="0"/>
              <a:t> </a:t>
            </a:r>
            <a:r>
              <a:rPr lang="es-MX" baseline="0" dirty="0" err="1"/>
              <a:t>avec</a:t>
            </a:r>
            <a:r>
              <a:rPr lang="es-MX" baseline="0" dirty="0"/>
              <a:t> les </a:t>
            </a:r>
            <a:r>
              <a:rPr lang="es-MX" baseline="0" dirty="0" err="1"/>
              <a:t>récents</a:t>
            </a:r>
            <a:r>
              <a:rPr lang="es-MX" baseline="0" dirty="0"/>
              <a:t> </a:t>
            </a:r>
            <a:r>
              <a:rPr lang="es-MX" baseline="0" dirty="0" err="1"/>
              <a:t>développements</a:t>
            </a:r>
            <a:r>
              <a:rPr lang="es-MX" baseline="0" dirty="0"/>
              <a:t> de </a:t>
            </a:r>
            <a:r>
              <a:rPr lang="es-MX" baseline="0" dirty="0" err="1"/>
              <a:t>l’enquête</a:t>
            </a:r>
            <a:r>
              <a:rPr lang="es-MX" dirty="0"/>
              <a:t>. </a:t>
            </a:r>
            <a:r>
              <a:rPr lang="es-MX" dirty="0" err="1"/>
              <a:t>Nous</a:t>
            </a:r>
            <a:r>
              <a:rPr lang="es-MX" dirty="0"/>
              <a:t> </a:t>
            </a:r>
            <a:r>
              <a:rPr lang="es-MX" dirty="0" err="1"/>
              <a:t>pensons</a:t>
            </a:r>
            <a:r>
              <a:rPr lang="es-MX" dirty="0"/>
              <a:t> </a:t>
            </a:r>
            <a:r>
              <a:rPr lang="es-MX" dirty="0" err="1"/>
              <a:t>qu’il</a:t>
            </a:r>
            <a:r>
              <a:rPr lang="es-MX" dirty="0"/>
              <a:t> </a:t>
            </a:r>
            <a:r>
              <a:rPr lang="es-MX" dirty="0" err="1"/>
              <a:t>serait</a:t>
            </a:r>
            <a:r>
              <a:rPr lang="es-MX" dirty="0"/>
              <a:t> </a:t>
            </a:r>
            <a:r>
              <a:rPr lang="es-MX" dirty="0" err="1"/>
              <a:t>utile</a:t>
            </a:r>
            <a:r>
              <a:rPr lang="es-MX" baseline="0" dirty="0"/>
              <a:t> </a:t>
            </a:r>
            <a:r>
              <a:rPr lang="es-MX" baseline="0" dirty="0" err="1"/>
              <a:t>d’élaborer</a:t>
            </a:r>
            <a:r>
              <a:rPr lang="es-MX" baseline="0" dirty="0"/>
              <a:t> un </a:t>
            </a:r>
            <a:r>
              <a:rPr lang="es-MX" baseline="0" dirty="0" err="1"/>
              <a:t>bref</a:t>
            </a:r>
            <a:r>
              <a:rPr lang="es-MX" baseline="0" dirty="0"/>
              <a:t> rappel de </a:t>
            </a:r>
            <a:r>
              <a:rPr lang="es-MX" baseline="0" dirty="0" err="1"/>
              <a:t>l’historique</a:t>
            </a:r>
            <a:r>
              <a:rPr lang="es-MX" baseline="0" dirty="0"/>
              <a:t> du </a:t>
            </a:r>
            <a:r>
              <a:rPr lang="es-MX" baseline="0" dirty="0" err="1"/>
              <a:t>programme</a:t>
            </a:r>
            <a:r>
              <a:rPr lang="es-MX" baseline="0" dirty="0"/>
              <a:t> </a:t>
            </a:r>
            <a:r>
              <a:rPr lang="es-MX" baseline="0" dirty="0" err="1"/>
              <a:t>d’enquêtes</a:t>
            </a:r>
            <a:r>
              <a:rPr lang="es-MX" baseline="0" dirty="0"/>
              <a:t> de </a:t>
            </a:r>
            <a:r>
              <a:rPr lang="es-MX" baseline="0" dirty="0" err="1"/>
              <a:t>santé</a:t>
            </a:r>
            <a:r>
              <a:rPr lang="es-MX" baseline="0" dirty="0"/>
              <a:t> des SDI </a:t>
            </a:r>
            <a:r>
              <a:rPr lang="es-MX" baseline="0" dirty="0" err="1"/>
              <a:t>lors</a:t>
            </a:r>
            <a:r>
              <a:rPr lang="es-MX" baseline="0" dirty="0"/>
              <a:t> de la </a:t>
            </a:r>
            <a:r>
              <a:rPr lang="es-MX" baseline="0" dirty="0" err="1"/>
              <a:t>dernière</a:t>
            </a:r>
            <a:r>
              <a:rPr lang="es-MX" baseline="0" dirty="0"/>
              <a:t> </a:t>
            </a:r>
            <a:r>
              <a:rPr lang="es-MX" baseline="0" dirty="0" err="1"/>
              <a:t>décennie</a:t>
            </a:r>
            <a:endParaRPr lang="es-MX"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5</a:t>
            </a:fld>
            <a:endParaRPr lang="en-US"/>
          </a:p>
        </p:txBody>
      </p:sp>
    </p:spTree>
    <p:extLst>
      <p:ext uri="{BB962C8B-B14F-4D97-AF65-F5344CB8AC3E}">
        <p14:creationId xmlns:p14="http://schemas.microsoft.com/office/powerpoint/2010/main" val="180931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6</a:t>
            </a:fld>
            <a:endParaRPr lang="en-US"/>
          </a:p>
        </p:txBody>
      </p:sp>
    </p:spTree>
    <p:extLst>
      <p:ext uri="{BB962C8B-B14F-4D97-AF65-F5344CB8AC3E}">
        <p14:creationId xmlns:p14="http://schemas.microsoft.com/office/powerpoint/2010/main" val="3462690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7</a:t>
            </a:fld>
            <a:endParaRPr lang="en-US"/>
          </a:p>
        </p:txBody>
      </p:sp>
    </p:spTree>
    <p:extLst>
      <p:ext uri="{BB962C8B-B14F-4D97-AF65-F5344CB8AC3E}">
        <p14:creationId xmlns:p14="http://schemas.microsoft.com/office/powerpoint/2010/main" val="3362999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8</a:t>
            </a:fld>
            <a:endParaRPr lang="en-US"/>
          </a:p>
        </p:txBody>
      </p:sp>
    </p:spTree>
    <p:extLst>
      <p:ext uri="{BB962C8B-B14F-4D97-AF65-F5344CB8AC3E}">
        <p14:creationId xmlns:p14="http://schemas.microsoft.com/office/powerpoint/2010/main" val="1336914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La mise à jour méthodologique de l'IDS a été motivée par l'appel à l'action globale</a:t>
            </a:r>
            <a:r>
              <a:rPr lang="fr-FR" b="0" dirty="0"/>
              <a:t> décrit dans les trois rapports publiés en 2018 pour améliorer la qualité des soins dans les centres de santé afin de progresser vers la couverture sanitaire universelle, elle met en évidence les lacunes dans la mesure qui doivent être comblées par la prochaine génération d'enquêtes auprès des établissements de santé.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Commission Lancet sur les systèmes de santé de haute qualité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Rapport de l'OMS, de la Banque mondiale et de l'OCDE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Institut de médecine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Besoin</a:t>
            </a:r>
            <a:r>
              <a:rPr lang="fr-FR" b="0" baseline="0" dirty="0"/>
              <a:t> </a:t>
            </a:r>
            <a:r>
              <a:rPr lang="fr-FR" b="0" dirty="0"/>
              <a:t>de renouveler les méthodes des SDI pour tenir compte des changements dans la littérature et la théorie autour de la définition </a:t>
            </a:r>
            <a:r>
              <a:rPr lang="fr-FR" b="0" baseline="0" dirty="0"/>
              <a:t>des soins </a:t>
            </a:r>
            <a:r>
              <a:rPr lang="fr-FR" b="0" dirty="0"/>
              <a:t>de leur qualité et comment la mesurer.</a:t>
            </a:r>
            <a:endParaRPr lang="fr-FR"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La mise à jour méthodologique des SDI a été motivée par un appel mondial à l'action... Elle est décrite dans 3 rapports publiés en 2018</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Les trois rapports ont noté qu'il existe des lacunes dans la mesure de la qualité des soins qui pourraient être comblées par la prochaine génération d'enquêtes sur les établissements de santé. Et ils ont souligné la nécessité d'enquêtes intégrales</a:t>
            </a:r>
            <a:r>
              <a:rPr lang="fr-FR" b="1" baseline="0" dirty="0"/>
              <a:t> </a:t>
            </a:r>
            <a:r>
              <a:rPr lang="fr-FR" b="1" dirty="0"/>
              <a:t>sur les établissements de santé qui offrent une meilleure mesure du processus et des résultats des soins, en plus d'évaluer l'état de préparation grâce aux intrants structurels des soins.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En 2018, la Banque mondiale et l'Organisation mondiale de la santé (OMS), en collaboration avec l'Organisation</a:t>
            </a:r>
            <a:r>
              <a:rPr lang="fr-FR" b="0" baseline="0" dirty="0"/>
              <a:t> pour la C</a:t>
            </a:r>
            <a:r>
              <a:rPr lang="fr-FR" b="0" dirty="0"/>
              <a:t>oopération et le Développement Economiques (OCDE), ont publié leur premier rapport conjoint, axé sur la fourniture de services de santé de qualité comme</a:t>
            </a:r>
            <a:r>
              <a:rPr lang="fr-FR" b="0" baseline="0" dirty="0"/>
              <a:t> un impératif </a:t>
            </a:r>
            <a:r>
              <a:rPr lang="fr-FR" b="0" dirty="0"/>
              <a:t>mondial . Le rapport recommande que le programme de mesure s'éloigne des intrants et du volume d'activités et se tourne vers des indicateurs de qualité intégrés dans les infrastructures d'information sur la santé locales et nationales, communiqués de manière transparente aux patients, aux prestataires, aux régulateurs et aux responsables politiques. Le rapport souligne plusieurs domaines prioritaires pour la mesure, tels que les processus de soins et les résultats et expériences qui sont appréciés par les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En 2018, les Académies nationales des sciences, de l'ingénierie et de la médecine (NASEM) ont publié le rapport "</a:t>
            </a:r>
            <a:r>
              <a:rPr lang="fr-FR" b="0" dirty="0" err="1"/>
              <a:t>Crossing</a:t>
            </a:r>
            <a:r>
              <a:rPr lang="fr-FR" b="0" dirty="0"/>
              <a:t> the Global </a:t>
            </a:r>
            <a:r>
              <a:rPr lang="fr-FR" b="0" dirty="0" err="1"/>
              <a:t>Quality</a:t>
            </a:r>
            <a:r>
              <a:rPr lang="fr-FR" b="0" dirty="0"/>
              <a:t> </a:t>
            </a:r>
            <a:r>
              <a:rPr lang="fr-FR" b="0" dirty="0" err="1"/>
              <a:t>Chasm</a:t>
            </a:r>
            <a:r>
              <a:rPr lang="fr-FR" b="0" dirty="0"/>
              <a:t>: </a:t>
            </a:r>
            <a:r>
              <a:rPr lang="fr-FR" b="0" dirty="0" err="1"/>
              <a:t>Improving</a:t>
            </a:r>
            <a:r>
              <a:rPr lang="fr-FR" b="0" dirty="0"/>
              <a:t> </a:t>
            </a:r>
            <a:r>
              <a:rPr lang="fr-FR" b="0" dirty="0" err="1"/>
              <a:t>Health</a:t>
            </a:r>
            <a:r>
              <a:rPr lang="fr-FR" b="0" dirty="0"/>
              <a:t> Care Worldwide" pour examiner les preuves sur la qualité des soins dans le monde et faire des recommandations sur son amélioration. , avec un accent sur les zones à faible revenu. Ce rapport note également que même si les mesures des intrants structurels des soins sont importantes, elles seules ne mesurent pas adéquatement la qualité des soins. Le rapport note que les mesures qui traitent des processus et en particulier des résultats dans le cadre de la couverture sanitaire universelle sont précieuses. Les actions doivent se concentrer sur la responsabilité envers les patients, l'établissement de la confiance et l'apprentissage au fil du temps, et doivent être transparentes et fréquentes. Le rapport souligne la nécessité de mesurer globalement la qualité des soins au niveau primaire.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La commission Lancet Global </a:t>
            </a:r>
            <a:r>
              <a:rPr lang="fr-FR" b="0" dirty="0" err="1"/>
              <a:t>Health</a:t>
            </a:r>
            <a:r>
              <a:rPr lang="fr-FR" b="0" dirty="0"/>
              <a:t> sur les systèmes de santé de haute qualité à l'ère des objectifs de développement durable (HQSS) a examiné les outils existants pour l'analyse comparative des systèmes de santé, en se concentrant sur la qualité des systèmes de santé. L'accent est mis sur la mesure des « systèmes de soins compétents », y compris les soins opportuns, intégrés, sûrs et continus et les résultats centrés sur le patient tels que l'expérience, les attentes et la satisfaction.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Thèmes qui coïncident dans tous ces rapports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Il existe des lacunes dans la mesure de la qualité des soins qui pourraient être comblées par la prochaine génération d'enquêtes sur les établissements de santé.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La mesure des intrants structurels des soins est importante pour évaluer la « préparation », mais elle est insuffisante pour refléter la qualité des soins.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Il est impératif de mieux mesurer le processus et les résultats des soins.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L'expérience, les attentes et la satisfaction des patients doivent être incluses dans la mesure de la performance du système de santé.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La mesure et l'évaluation du système de santé doivent être fréquentes, continues et agiles, et permettre un suivi et une analyse comparative dans le temps et dans l'espace.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trois rapports notent qu'il existe des lacunes dans la mesure de la qualité des soins qui peuvent être comblées par la prochaine génération d'enquêtes sur les établissements de </a:t>
            </a:r>
            <a:r>
              <a:rPr lang="fr-FR" b="0" dirty="0" err="1"/>
              <a:t>santé.Et</a:t>
            </a:r>
            <a:r>
              <a:rPr lang="fr-FR" b="0" dirty="0"/>
              <a:t> ils ont souligné la nécessité d'enquêtes complètes dans les établissements de santé qui offrent une meilleure mesure du processus et des résultats des soins, ainsi qu'une évaluation de l'état de préparation grâce à des intrants structurels aux soins.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9</a:t>
            </a:fld>
            <a:endParaRPr lang="en-US"/>
          </a:p>
        </p:txBody>
      </p:sp>
    </p:spTree>
    <p:extLst>
      <p:ext uri="{BB962C8B-B14F-4D97-AF65-F5344CB8AC3E}">
        <p14:creationId xmlns:p14="http://schemas.microsoft.com/office/powerpoint/2010/main" val="58983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092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Diapositiva de título">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002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684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D0F779-F5F9-1841-A6ED-0BC9DEBD331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A1E78276-36B9-8843-BECB-1217965325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ED2FFD0D-0463-FD47-BEA9-593551B666ED}"/>
              </a:ext>
            </a:extLst>
          </p:cNvPr>
          <p:cNvSpPr>
            <a:spLocks noGrp="1"/>
          </p:cNvSpPr>
          <p:nvPr>
            <p:ph type="dt" sz="half" idx="10"/>
          </p:nvPr>
        </p:nvSpPr>
        <p:spPr/>
        <p:txBody>
          <a:bodyPr/>
          <a:lstStyle/>
          <a:p>
            <a:fld id="{4BB45507-CE55-DE4B-9B86-908322A9CC11}" type="datetimeFigureOut">
              <a:rPr lang="es-CO" smtClean="0"/>
              <a:t>29/03/2022</a:t>
            </a:fld>
            <a:endParaRPr lang="es-CO"/>
          </a:p>
        </p:txBody>
      </p:sp>
      <p:sp>
        <p:nvSpPr>
          <p:cNvPr id="5" name="Marcador de pie de página 4">
            <a:extLst>
              <a:ext uri="{FF2B5EF4-FFF2-40B4-BE49-F238E27FC236}">
                <a16:creationId xmlns:a16="http://schemas.microsoft.com/office/drawing/2014/main" id="{A4EB24CB-2868-9040-B841-2A609F9BEE8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893276D-7C3C-5846-AF9B-646F68E32D15}"/>
              </a:ext>
            </a:extLst>
          </p:cNvPr>
          <p:cNvSpPr>
            <a:spLocks noGrp="1"/>
          </p:cNvSpPr>
          <p:nvPr>
            <p:ph type="sldNum" sz="quarter" idx="12"/>
          </p:nvPr>
        </p:nvSpPr>
        <p:spPr/>
        <p:txBody>
          <a:bodyPr/>
          <a:lstStyle/>
          <a:p>
            <a:fld id="{C8A247C2-0520-3843-9D03-1081E0E81257}" type="slidenum">
              <a:rPr lang="es-CO" smtClean="0"/>
              <a:t>‹Nº›</a:t>
            </a:fld>
            <a:endParaRPr lang="es-CO"/>
          </a:p>
        </p:txBody>
      </p:sp>
    </p:spTree>
    <p:extLst>
      <p:ext uri="{BB962C8B-B14F-4D97-AF65-F5344CB8AC3E}">
        <p14:creationId xmlns:p14="http://schemas.microsoft.com/office/powerpoint/2010/main" val="4227444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73B1DF-918D-DD40-9CEF-643670E232E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BDD0E14-C753-B643-B59C-B6B10C90879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FF28BCD-1100-7F4B-8768-EC0B56B63F56}"/>
              </a:ext>
            </a:extLst>
          </p:cNvPr>
          <p:cNvSpPr>
            <a:spLocks noGrp="1"/>
          </p:cNvSpPr>
          <p:nvPr>
            <p:ph type="dt" sz="half" idx="10"/>
          </p:nvPr>
        </p:nvSpPr>
        <p:spPr/>
        <p:txBody>
          <a:bodyPr/>
          <a:lstStyle/>
          <a:p>
            <a:fld id="{4BB45507-CE55-DE4B-9B86-908322A9CC11}" type="datetimeFigureOut">
              <a:rPr lang="es-CO" smtClean="0"/>
              <a:t>29/03/2022</a:t>
            </a:fld>
            <a:endParaRPr lang="es-CO"/>
          </a:p>
        </p:txBody>
      </p:sp>
      <p:sp>
        <p:nvSpPr>
          <p:cNvPr id="5" name="Marcador de pie de página 4">
            <a:extLst>
              <a:ext uri="{FF2B5EF4-FFF2-40B4-BE49-F238E27FC236}">
                <a16:creationId xmlns:a16="http://schemas.microsoft.com/office/drawing/2014/main" id="{9EE149B2-0860-F342-A447-F575C33C1B4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32AFAC4-E9B9-194E-8CB3-0F45F6A52549}"/>
              </a:ext>
            </a:extLst>
          </p:cNvPr>
          <p:cNvSpPr>
            <a:spLocks noGrp="1"/>
          </p:cNvSpPr>
          <p:nvPr>
            <p:ph type="sldNum" sz="quarter" idx="12"/>
          </p:nvPr>
        </p:nvSpPr>
        <p:spPr/>
        <p:txBody>
          <a:bodyPr/>
          <a:lstStyle/>
          <a:p>
            <a:fld id="{C8A247C2-0520-3843-9D03-1081E0E81257}" type="slidenum">
              <a:rPr lang="es-CO" smtClean="0"/>
              <a:t>‹Nº›</a:t>
            </a:fld>
            <a:endParaRPr lang="es-CO"/>
          </a:p>
        </p:txBody>
      </p:sp>
    </p:spTree>
    <p:extLst>
      <p:ext uri="{BB962C8B-B14F-4D97-AF65-F5344CB8AC3E}">
        <p14:creationId xmlns:p14="http://schemas.microsoft.com/office/powerpoint/2010/main" val="1907236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745301-F157-7747-9CD4-00D1A1B79CC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2C904D2-DD26-8B4C-9B8E-C50E73D61B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4696A47-DECC-A644-9421-24AE2C625BBF}"/>
              </a:ext>
            </a:extLst>
          </p:cNvPr>
          <p:cNvSpPr>
            <a:spLocks noGrp="1"/>
          </p:cNvSpPr>
          <p:nvPr>
            <p:ph type="dt" sz="half" idx="10"/>
          </p:nvPr>
        </p:nvSpPr>
        <p:spPr/>
        <p:txBody>
          <a:bodyPr/>
          <a:lstStyle/>
          <a:p>
            <a:fld id="{4BB45507-CE55-DE4B-9B86-908322A9CC11}" type="datetimeFigureOut">
              <a:rPr lang="es-CO" smtClean="0"/>
              <a:t>29/03/2022</a:t>
            </a:fld>
            <a:endParaRPr lang="es-CO"/>
          </a:p>
        </p:txBody>
      </p:sp>
      <p:sp>
        <p:nvSpPr>
          <p:cNvPr id="5" name="Marcador de pie de página 4">
            <a:extLst>
              <a:ext uri="{FF2B5EF4-FFF2-40B4-BE49-F238E27FC236}">
                <a16:creationId xmlns:a16="http://schemas.microsoft.com/office/drawing/2014/main" id="{9F15497A-442F-E84E-9C76-EBC66ECBC5C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A5983C0-E1E4-914D-B094-36C82A962A93}"/>
              </a:ext>
            </a:extLst>
          </p:cNvPr>
          <p:cNvSpPr>
            <a:spLocks noGrp="1"/>
          </p:cNvSpPr>
          <p:nvPr>
            <p:ph type="sldNum" sz="quarter" idx="12"/>
          </p:nvPr>
        </p:nvSpPr>
        <p:spPr/>
        <p:txBody>
          <a:bodyPr/>
          <a:lstStyle/>
          <a:p>
            <a:fld id="{C8A247C2-0520-3843-9D03-1081E0E81257}" type="slidenum">
              <a:rPr lang="es-CO" smtClean="0"/>
              <a:t>‹Nº›</a:t>
            </a:fld>
            <a:endParaRPr lang="es-CO"/>
          </a:p>
        </p:txBody>
      </p:sp>
    </p:spTree>
    <p:extLst>
      <p:ext uri="{BB962C8B-B14F-4D97-AF65-F5344CB8AC3E}">
        <p14:creationId xmlns:p14="http://schemas.microsoft.com/office/powerpoint/2010/main" val="3477279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D29F4B-08B0-824E-918E-4C98085CB5D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451F465E-E9B5-8E40-A656-C458EE4E56A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35510FD-CD8B-2541-8C24-2731D62C60E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76D610F8-C8D9-BE49-8032-86507E723FFB}"/>
              </a:ext>
            </a:extLst>
          </p:cNvPr>
          <p:cNvSpPr>
            <a:spLocks noGrp="1"/>
          </p:cNvSpPr>
          <p:nvPr>
            <p:ph type="dt" sz="half" idx="10"/>
          </p:nvPr>
        </p:nvSpPr>
        <p:spPr/>
        <p:txBody>
          <a:bodyPr/>
          <a:lstStyle/>
          <a:p>
            <a:fld id="{4BB45507-CE55-DE4B-9B86-908322A9CC11}" type="datetimeFigureOut">
              <a:rPr lang="es-CO" smtClean="0"/>
              <a:t>29/03/2022</a:t>
            </a:fld>
            <a:endParaRPr lang="es-CO"/>
          </a:p>
        </p:txBody>
      </p:sp>
      <p:sp>
        <p:nvSpPr>
          <p:cNvPr id="6" name="Marcador de pie de página 5">
            <a:extLst>
              <a:ext uri="{FF2B5EF4-FFF2-40B4-BE49-F238E27FC236}">
                <a16:creationId xmlns:a16="http://schemas.microsoft.com/office/drawing/2014/main" id="{337DA946-D0DD-B542-8F07-3FC3FE963A2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7A84FBB-B6A6-1849-890A-194769C439EB}"/>
              </a:ext>
            </a:extLst>
          </p:cNvPr>
          <p:cNvSpPr>
            <a:spLocks noGrp="1"/>
          </p:cNvSpPr>
          <p:nvPr>
            <p:ph type="sldNum" sz="quarter" idx="12"/>
          </p:nvPr>
        </p:nvSpPr>
        <p:spPr/>
        <p:txBody>
          <a:bodyPr/>
          <a:lstStyle/>
          <a:p>
            <a:fld id="{C8A247C2-0520-3843-9D03-1081E0E81257}" type="slidenum">
              <a:rPr lang="es-CO" smtClean="0"/>
              <a:t>‹Nº›</a:t>
            </a:fld>
            <a:endParaRPr lang="es-CO"/>
          </a:p>
        </p:txBody>
      </p:sp>
    </p:spTree>
    <p:extLst>
      <p:ext uri="{BB962C8B-B14F-4D97-AF65-F5344CB8AC3E}">
        <p14:creationId xmlns:p14="http://schemas.microsoft.com/office/powerpoint/2010/main" val="3787282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20EBA8-D60D-E145-B2A6-D597B7F12E1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8C5D2DA-BA91-B349-85D8-714A488144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BC541D-74DF-D44C-AD98-FE13A27B62D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A4029DB8-935C-0D42-BE77-3D50D681D6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4D7FF6F-AA14-FB4E-8DD8-00C6FB64045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97B6996A-4B6E-0147-9050-2E7BF29E1F81}"/>
              </a:ext>
            </a:extLst>
          </p:cNvPr>
          <p:cNvSpPr>
            <a:spLocks noGrp="1"/>
          </p:cNvSpPr>
          <p:nvPr>
            <p:ph type="dt" sz="half" idx="10"/>
          </p:nvPr>
        </p:nvSpPr>
        <p:spPr/>
        <p:txBody>
          <a:bodyPr/>
          <a:lstStyle/>
          <a:p>
            <a:fld id="{4BB45507-CE55-DE4B-9B86-908322A9CC11}" type="datetimeFigureOut">
              <a:rPr lang="es-CO" smtClean="0"/>
              <a:t>29/03/2022</a:t>
            </a:fld>
            <a:endParaRPr lang="es-CO"/>
          </a:p>
        </p:txBody>
      </p:sp>
      <p:sp>
        <p:nvSpPr>
          <p:cNvPr id="8" name="Marcador de pie de página 7">
            <a:extLst>
              <a:ext uri="{FF2B5EF4-FFF2-40B4-BE49-F238E27FC236}">
                <a16:creationId xmlns:a16="http://schemas.microsoft.com/office/drawing/2014/main" id="{9BFE25DF-42E2-1F4D-BC0E-3010C36BB664}"/>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25304493-09D0-1C41-B795-024F79A1007A}"/>
              </a:ext>
            </a:extLst>
          </p:cNvPr>
          <p:cNvSpPr>
            <a:spLocks noGrp="1"/>
          </p:cNvSpPr>
          <p:nvPr>
            <p:ph type="sldNum" sz="quarter" idx="12"/>
          </p:nvPr>
        </p:nvSpPr>
        <p:spPr/>
        <p:txBody>
          <a:bodyPr/>
          <a:lstStyle/>
          <a:p>
            <a:fld id="{C8A247C2-0520-3843-9D03-1081E0E81257}" type="slidenum">
              <a:rPr lang="es-CO" smtClean="0"/>
              <a:t>‹Nº›</a:t>
            </a:fld>
            <a:endParaRPr lang="es-CO"/>
          </a:p>
        </p:txBody>
      </p:sp>
    </p:spTree>
    <p:extLst>
      <p:ext uri="{BB962C8B-B14F-4D97-AF65-F5344CB8AC3E}">
        <p14:creationId xmlns:p14="http://schemas.microsoft.com/office/powerpoint/2010/main" val="2494789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F457D9-286E-524B-8C54-999AC44FF04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4196C3A7-6647-084B-AFF3-27DA397E08EF}"/>
              </a:ext>
            </a:extLst>
          </p:cNvPr>
          <p:cNvSpPr>
            <a:spLocks noGrp="1"/>
          </p:cNvSpPr>
          <p:nvPr>
            <p:ph type="dt" sz="half" idx="10"/>
          </p:nvPr>
        </p:nvSpPr>
        <p:spPr/>
        <p:txBody>
          <a:bodyPr/>
          <a:lstStyle/>
          <a:p>
            <a:fld id="{4BB45507-CE55-DE4B-9B86-908322A9CC11}" type="datetimeFigureOut">
              <a:rPr lang="es-CO" smtClean="0"/>
              <a:t>29/03/2022</a:t>
            </a:fld>
            <a:endParaRPr lang="es-CO"/>
          </a:p>
        </p:txBody>
      </p:sp>
      <p:sp>
        <p:nvSpPr>
          <p:cNvPr id="4" name="Marcador de pie de página 3">
            <a:extLst>
              <a:ext uri="{FF2B5EF4-FFF2-40B4-BE49-F238E27FC236}">
                <a16:creationId xmlns:a16="http://schemas.microsoft.com/office/drawing/2014/main" id="{6F2E55C6-C989-1B49-9E1C-898BC45A8A32}"/>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ED06C3A8-C0B7-0A4E-AB90-5C8F4042EE20}"/>
              </a:ext>
            </a:extLst>
          </p:cNvPr>
          <p:cNvSpPr>
            <a:spLocks noGrp="1"/>
          </p:cNvSpPr>
          <p:nvPr>
            <p:ph type="sldNum" sz="quarter" idx="12"/>
          </p:nvPr>
        </p:nvSpPr>
        <p:spPr/>
        <p:txBody>
          <a:bodyPr/>
          <a:lstStyle/>
          <a:p>
            <a:fld id="{C8A247C2-0520-3843-9D03-1081E0E81257}" type="slidenum">
              <a:rPr lang="es-CO" smtClean="0"/>
              <a:t>‹Nº›</a:t>
            </a:fld>
            <a:endParaRPr lang="es-CO"/>
          </a:p>
        </p:txBody>
      </p:sp>
    </p:spTree>
    <p:extLst>
      <p:ext uri="{BB962C8B-B14F-4D97-AF65-F5344CB8AC3E}">
        <p14:creationId xmlns:p14="http://schemas.microsoft.com/office/powerpoint/2010/main" val="213465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D6342E3-952F-BF48-B210-53E63D5EC45C}"/>
              </a:ext>
            </a:extLst>
          </p:cNvPr>
          <p:cNvSpPr>
            <a:spLocks noGrp="1"/>
          </p:cNvSpPr>
          <p:nvPr>
            <p:ph type="dt" sz="half" idx="10"/>
          </p:nvPr>
        </p:nvSpPr>
        <p:spPr/>
        <p:txBody>
          <a:bodyPr/>
          <a:lstStyle/>
          <a:p>
            <a:fld id="{4BB45507-CE55-DE4B-9B86-908322A9CC11}" type="datetimeFigureOut">
              <a:rPr lang="es-CO" smtClean="0"/>
              <a:t>29/03/2022</a:t>
            </a:fld>
            <a:endParaRPr lang="es-CO"/>
          </a:p>
        </p:txBody>
      </p:sp>
      <p:sp>
        <p:nvSpPr>
          <p:cNvPr id="3" name="Marcador de pie de página 2">
            <a:extLst>
              <a:ext uri="{FF2B5EF4-FFF2-40B4-BE49-F238E27FC236}">
                <a16:creationId xmlns:a16="http://schemas.microsoft.com/office/drawing/2014/main" id="{119BDDE1-ABF5-0644-A0E8-300A07EEABF4}"/>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59551C84-6D4D-4942-AB80-04F33D4FACBA}"/>
              </a:ext>
            </a:extLst>
          </p:cNvPr>
          <p:cNvSpPr>
            <a:spLocks noGrp="1"/>
          </p:cNvSpPr>
          <p:nvPr>
            <p:ph type="sldNum" sz="quarter" idx="12"/>
          </p:nvPr>
        </p:nvSpPr>
        <p:spPr/>
        <p:txBody>
          <a:bodyPr/>
          <a:lstStyle/>
          <a:p>
            <a:fld id="{C8A247C2-0520-3843-9D03-1081E0E81257}" type="slidenum">
              <a:rPr lang="es-CO" smtClean="0"/>
              <a:t>‹Nº›</a:t>
            </a:fld>
            <a:endParaRPr lang="es-CO"/>
          </a:p>
        </p:txBody>
      </p:sp>
    </p:spTree>
    <p:extLst>
      <p:ext uri="{BB962C8B-B14F-4D97-AF65-F5344CB8AC3E}">
        <p14:creationId xmlns:p14="http://schemas.microsoft.com/office/powerpoint/2010/main" val="3018135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37253-D9F6-7A49-B7DE-E248320D8A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579B16C-DB6C-2346-8C2D-BEC5CCC067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B7558A51-BD16-B745-8A42-7F25B34685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06E4D6F-0A95-5545-8335-99372B28A677}"/>
              </a:ext>
            </a:extLst>
          </p:cNvPr>
          <p:cNvSpPr>
            <a:spLocks noGrp="1"/>
          </p:cNvSpPr>
          <p:nvPr>
            <p:ph type="dt" sz="half" idx="10"/>
          </p:nvPr>
        </p:nvSpPr>
        <p:spPr/>
        <p:txBody>
          <a:bodyPr/>
          <a:lstStyle/>
          <a:p>
            <a:fld id="{4BB45507-CE55-DE4B-9B86-908322A9CC11}" type="datetimeFigureOut">
              <a:rPr lang="es-CO" smtClean="0"/>
              <a:t>29/03/2022</a:t>
            </a:fld>
            <a:endParaRPr lang="es-CO"/>
          </a:p>
        </p:txBody>
      </p:sp>
      <p:sp>
        <p:nvSpPr>
          <p:cNvPr id="6" name="Marcador de pie de página 5">
            <a:extLst>
              <a:ext uri="{FF2B5EF4-FFF2-40B4-BE49-F238E27FC236}">
                <a16:creationId xmlns:a16="http://schemas.microsoft.com/office/drawing/2014/main" id="{3D7065B4-3C94-5547-A28E-7DAA826BDDC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56DA994-5109-C34D-8920-E53AE87ED1DA}"/>
              </a:ext>
            </a:extLst>
          </p:cNvPr>
          <p:cNvSpPr>
            <a:spLocks noGrp="1"/>
          </p:cNvSpPr>
          <p:nvPr>
            <p:ph type="sldNum" sz="quarter" idx="12"/>
          </p:nvPr>
        </p:nvSpPr>
        <p:spPr/>
        <p:txBody>
          <a:bodyPr/>
          <a:lstStyle/>
          <a:p>
            <a:fld id="{C8A247C2-0520-3843-9D03-1081E0E81257}" type="slidenum">
              <a:rPr lang="es-CO" smtClean="0"/>
              <a:t>‹Nº›</a:t>
            </a:fld>
            <a:endParaRPr lang="es-CO"/>
          </a:p>
        </p:txBody>
      </p:sp>
    </p:spTree>
    <p:extLst>
      <p:ext uri="{BB962C8B-B14F-4D97-AF65-F5344CB8AC3E}">
        <p14:creationId xmlns:p14="http://schemas.microsoft.com/office/powerpoint/2010/main" val="210510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Diapositiva de título">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11577F-5B6C-3D4C-8023-8E1C2712DFFD}"/>
              </a:ext>
            </a:extLst>
          </p:cNvPr>
          <p:cNvSpPr txBox="1"/>
          <p:nvPr userDrawn="1"/>
        </p:nvSpPr>
        <p:spPr>
          <a:xfrm>
            <a:off x="341469" y="164732"/>
            <a:ext cx="3886200" cy="201209"/>
          </a:xfrm>
          <a:prstGeom prst="rect">
            <a:avLst/>
          </a:prstGeom>
          <a:noFill/>
        </p:spPr>
        <p:txBody>
          <a:bodyPr wrap="square" lIns="0" tIns="0" rIns="0" bIns="0" rtlCol="0">
            <a:spAutoFit/>
          </a:bodyPr>
          <a:lstStyle/>
          <a:p>
            <a:pPr>
              <a:lnSpc>
                <a:spcPct val="120000"/>
              </a:lnSpc>
            </a:pPr>
            <a:r>
              <a:rPr lang="en-US" sz="1200" dirty="0">
                <a:solidFill>
                  <a:schemeClr val="accent1"/>
                </a:solidFill>
                <a:latin typeface="Arial" panose="020B0604020202020204" pitchFamily="34" charset="0"/>
                <a:cs typeface="Arial" panose="020B0604020202020204" pitchFamily="34" charset="0"/>
              </a:rPr>
              <a:t>1. </a:t>
            </a:r>
            <a:r>
              <a:rPr lang="en-US" sz="1200" dirty="0" err="1">
                <a:solidFill>
                  <a:schemeClr val="accent1"/>
                </a:solidFill>
                <a:latin typeface="Arial" panose="020B0604020202020204" pitchFamily="34" charset="0"/>
                <a:cs typeface="Arial" panose="020B0604020202020204" pitchFamily="34" charset="0"/>
              </a:rPr>
              <a:t>Antécédents</a:t>
            </a:r>
            <a:r>
              <a:rPr lang="en-US" sz="1200" dirty="0">
                <a:solidFill>
                  <a:schemeClr val="accent1"/>
                </a:solidFill>
                <a:latin typeface="Arial" panose="020B0604020202020204" pitchFamily="34" charset="0"/>
                <a:cs typeface="Arial" panose="020B0604020202020204" pitchFamily="34" charset="0"/>
              </a:rPr>
              <a:t> et Motivation</a:t>
            </a:r>
          </a:p>
        </p:txBody>
      </p:sp>
      <p:cxnSp>
        <p:nvCxnSpPr>
          <p:cNvPr id="3" name="Conector recto 2">
            <a:extLst>
              <a:ext uri="{FF2B5EF4-FFF2-40B4-BE49-F238E27FC236}">
                <a16:creationId xmlns:a16="http://schemas.microsoft.com/office/drawing/2014/main" id="{7DB942A7-F2D6-9C45-8FAE-2256735404FD}"/>
              </a:ext>
            </a:extLst>
          </p:cNvPr>
          <p:cNvCxnSpPr/>
          <p:nvPr userDrawn="1"/>
        </p:nvCxnSpPr>
        <p:spPr>
          <a:xfrm>
            <a:off x="0" y="538163"/>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23D5EA19-54D8-CD41-A391-31FBF1064670}"/>
              </a:ext>
            </a:extLst>
          </p:cNvPr>
          <p:cNvPicPr>
            <a:picLocks noChangeAspect="1"/>
          </p:cNvPicPr>
          <p:nvPr userDrawn="1"/>
        </p:nvPicPr>
        <p:blipFill>
          <a:blip r:embed="rId2"/>
          <a:srcRect/>
          <a:stretch/>
        </p:blipFill>
        <p:spPr>
          <a:xfrm>
            <a:off x="10042513" y="164732"/>
            <a:ext cx="1353620" cy="270724"/>
          </a:xfrm>
          <a:prstGeom prst="rect">
            <a:avLst/>
          </a:prstGeom>
        </p:spPr>
      </p:pic>
    </p:spTree>
    <p:extLst>
      <p:ext uri="{BB962C8B-B14F-4D97-AF65-F5344CB8AC3E}">
        <p14:creationId xmlns:p14="http://schemas.microsoft.com/office/powerpoint/2010/main" val="408293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3C1944-7857-9F43-9F8D-304DE407120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66B1E474-E8AC-8D4C-AB0F-B717C0346A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18D402EB-FAB1-8243-AB40-D39EE3F77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31692F-940F-7A4F-8CA1-2F5ED2F846FD}"/>
              </a:ext>
            </a:extLst>
          </p:cNvPr>
          <p:cNvSpPr>
            <a:spLocks noGrp="1"/>
          </p:cNvSpPr>
          <p:nvPr>
            <p:ph type="dt" sz="half" idx="10"/>
          </p:nvPr>
        </p:nvSpPr>
        <p:spPr/>
        <p:txBody>
          <a:bodyPr/>
          <a:lstStyle/>
          <a:p>
            <a:fld id="{4BB45507-CE55-DE4B-9B86-908322A9CC11}" type="datetimeFigureOut">
              <a:rPr lang="es-CO" smtClean="0"/>
              <a:t>29/03/2022</a:t>
            </a:fld>
            <a:endParaRPr lang="es-CO"/>
          </a:p>
        </p:txBody>
      </p:sp>
      <p:sp>
        <p:nvSpPr>
          <p:cNvPr id="6" name="Marcador de pie de página 5">
            <a:extLst>
              <a:ext uri="{FF2B5EF4-FFF2-40B4-BE49-F238E27FC236}">
                <a16:creationId xmlns:a16="http://schemas.microsoft.com/office/drawing/2014/main" id="{0E82902A-D0E2-894B-8A09-6027E21B313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3B6FDC3-F6DE-DE48-9801-20507EBF6F27}"/>
              </a:ext>
            </a:extLst>
          </p:cNvPr>
          <p:cNvSpPr>
            <a:spLocks noGrp="1"/>
          </p:cNvSpPr>
          <p:nvPr>
            <p:ph type="sldNum" sz="quarter" idx="12"/>
          </p:nvPr>
        </p:nvSpPr>
        <p:spPr/>
        <p:txBody>
          <a:bodyPr/>
          <a:lstStyle/>
          <a:p>
            <a:fld id="{C8A247C2-0520-3843-9D03-1081E0E81257}" type="slidenum">
              <a:rPr lang="es-CO" smtClean="0"/>
              <a:t>‹Nº›</a:t>
            </a:fld>
            <a:endParaRPr lang="es-CO"/>
          </a:p>
        </p:txBody>
      </p:sp>
    </p:spTree>
    <p:extLst>
      <p:ext uri="{BB962C8B-B14F-4D97-AF65-F5344CB8AC3E}">
        <p14:creationId xmlns:p14="http://schemas.microsoft.com/office/powerpoint/2010/main" val="2867488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C33C9A-C61A-F247-A838-6042BEDE526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2E9CB770-51CA-E94A-AA47-62BBEC2252C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A20E56B-CBAE-3A46-B458-B9F1BEE52012}"/>
              </a:ext>
            </a:extLst>
          </p:cNvPr>
          <p:cNvSpPr>
            <a:spLocks noGrp="1"/>
          </p:cNvSpPr>
          <p:nvPr>
            <p:ph type="dt" sz="half" idx="10"/>
          </p:nvPr>
        </p:nvSpPr>
        <p:spPr/>
        <p:txBody>
          <a:bodyPr/>
          <a:lstStyle/>
          <a:p>
            <a:fld id="{4BB45507-CE55-DE4B-9B86-908322A9CC11}" type="datetimeFigureOut">
              <a:rPr lang="es-CO" smtClean="0"/>
              <a:t>29/03/2022</a:t>
            </a:fld>
            <a:endParaRPr lang="es-CO"/>
          </a:p>
        </p:txBody>
      </p:sp>
      <p:sp>
        <p:nvSpPr>
          <p:cNvPr id="5" name="Marcador de pie de página 4">
            <a:extLst>
              <a:ext uri="{FF2B5EF4-FFF2-40B4-BE49-F238E27FC236}">
                <a16:creationId xmlns:a16="http://schemas.microsoft.com/office/drawing/2014/main" id="{61A18A0C-907F-9043-8FA0-232BCE2F261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E1FBFE6-7DC2-9844-9633-B4D77814C3B7}"/>
              </a:ext>
            </a:extLst>
          </p:cNvPr>
          <p:cNvSpPr>
            <a:spLocks noGrp="1"/>
          </p:cNvSpPr>
          <p:nvPr>
            <p:ph type="sldNum" sz="quarter" idx="12"/>
          </p:nvPr>
        </p:nvSpPr>
        <p:spPr/>
        <p:txBody>
          <a:bodyPr/>
          <a:lstStyle/>
          <a:p>
            <a:fld id="{C8A247C2-0520-3843-9D03-1081E0E81257}" type="slidenum">
              <a:rPr lang="es-CO" smtClean="0"/>
              <a:t>‹Nº›</a:t>
            </a:fld>
            <a:endParaRPr lang="es-CO"/>
          </a:p>
        </p:txBody>
      </p:sp>
    </p:spTree>
    <p:extLst>
      <p:ext uri="{BB962C8B-B14F-4D97-AF65-F5344CB8AC3E}">
        <p14:creationId xmlns:p14="http://schemas.microsoft.com/office/powerpoint/2010/main" val="2986992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3670333-8415-C842-AAC2-002A0C4F15D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C4514DD3-0C0F-704C-8559-879A3E115DF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EE541FE-3EBE-8D44-81F2-1A1936C193B6}"/>
              </a:ext>
            </a:extLst>
          </p:cNvPr>
          <p:cNvSpPr>
            <a:spLocks noGrp="1"/>
          </p:cNvSpPr>
          <p:nvPr>
            <p:ph type="dt" sz="half" idx="10"/>
          </p:nvPr>
        </p:nvSpPr>
        <p:spPr/>
        <p:txBody>
          <a:bodyPr/>
          <a:lstStyle/>
          <a:p>
            <a:fld id="{4BB45507-CE55-DE4B-9B86-908322A9CC11}" type="datetimeFigureOut">
              <a:rPr lang="es-CO" smtClean="0"/>
              <a:t>29/03/2022</a:t>
            </a:fld>
            <a:endParaRPr lang="es-CO"/>
          </a:p>
        </p:txBody>
      </p:sp>
      <p:sp>
        <p:nvSpPr>
          <p:cNvPr id="5" name="Marcador de pie de página 4">
            <a:extLst>
              <a:ext uri="{FF2B5EF4-FFF2-40B4-BE49-F238E27FC236}">
                <a16:creationId xmlns:a16="http://schemas.microsoft.com/office/drawing/2014/main" id="{B0532710-ECB7-9F4D-A2C8-F237ADD38F4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5D5301B-B8E8-1B44-8566-ECC03163BDEA}"/>
              </a:ext>
            </a:extLst>
          </p:cNvPr>
          <p:cNvSpPr>
            <a:spLocks noGrp="1"/>
          </p:cNvSpPr>
          <p:nvPr>
            <p:ph type="sldNum" sz="quarter" idx="12"/>
          </p:nvPr>
        </p:nvSpPr>
        <p:spPr/>
        <p:txBody>
          <a:bodyPr/>
          <a:lstStyle/>
          <a:p>
            <a:fld id="{C8A247C2-0520-3843-9D03-1081E0E81257}" type="slidenum">
              <a:rPr lang="es-CO" smtClean="0"/>
              <a:t>‹Nº›</a:t>
            </a:fld>
            <a:endParaRPr lang="es-CO"/>
          </a:p>
        </p:txBody>
      </p:sp>
    </p:spTree>
    <p:extLst>
      <p:ext uri="{BB962C8B-B14F-4D97-AF65-F5344CB8AC3E}">
        <p14:creationId xmlns:p14="http://schemas.microsoft.com/office/powerpoint/2010/main" val="75141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apositiva de título">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11577F-5B6C-3D4C-8023-8E1C2712DFFD}"/>
              </a:ext>
            </a:extLst>
          </p:cNvPr>
          <p:cNvSpPr txBox="1"/>
          <p:nvPr userDrawn="1"/>
        </p:nvSpPr>
        <p:spPr>
          <a:xfrm>
            <a:off x="406784" y="64002"/>
            <a:ext cx="3886200" cy="201209"/>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dirty="0">
                <a:solidFill>
                  <a:schemeClr val="bg1">
                    <a:lumMod val="50000"/>
                  </a:schemeClr>
                </a:solidFill>
                <a:latin typeface="Arial" panose="020B0604020202020204" pitchFamily="34" charset="0"/>
                <a:cs typeface="Arial" panose="020B0604020202020204" pitchFamily="34" charset="0"/>
              </a:rPr>
              <a:t>2. </a:t>
            </a:r>
            <a:r>
              <a:rPr lang="en-US" sz="1200" dirty="0" err="1">
                <a:solidFill>
                  <a:schemeClr val="accent1"/>
                </a:solidFill>
                <a:latin typeface="Arial" panose="020B0604020202020204" pitchFamily="34" charset="0"/>
                <a:cs typeface="Arial" panose="020B0604020202020204" pitchFamily="34" charset="0"/>
              </a:rPr>
              <a:t>Méthodes</a:t>
            </a:r>
            <a:r>
              <a:rPr lang="en-US" sz="1200" dirty="0">
                <a:solidFill>
                  <a:schemeClr val="accent1"/>
                </a:solidFill>
                <a:latin typeface="Arial" panose="020B0604020202020204" pitchFamily="34" charset="0"/>
                <a:cs typeface="Arial" panose="020B0604020202020204" pitchFamily="34" charset="0"/>
              </a:rPr>
              <a:t> de mise </a:t>
            </a:r>
            <a:r>
              <a:rPr lang="en-US" sz="1200" dirty="0" err="1">
                <a:solidFill>
                  <a:schemeClr val="accent1"/>
                </a:solidFill>
                <a:latin typeface="Arial" panose="020B0604020202020204" pitchFamily="34" charset="0"/>
                <a:cs typeface="Arial" panose="020B0604020202020204" pitchFamily="34" charset="0"/>
              </a:rPr>
              <a:t>à</a:t>
            </a:r>
            <a:r>
              <a:rPr lang="en-US" sz="1200" dirty="0">
                <a:solidFill>
                  <a:schemeClr val="accent1"/>
                </a:solidFill>
                <a:latin typeface="Arial" panose="020B0604020202020204" pitchFamily="34" charset="0"/>
                <a:cs typeface="Arial" panose="020B0604020202020204" pitchFamily="34" charset="0"/>
              </a:rPr>
              <a:t> jour</a:t>
            </a:r>
          </a:p>
        </p:txBody>
      </p:sp>
      <p:cxnSp>
        <p:nvCxnSpPr>
          <p:cNvPr id="3" name="Conector recto 2">
            <a:extLst>
              <a:ext uri="{FF2B5EF4-FFF2-40B4-BE49-F238E27FC236}">
                <a16:creationId xmlns:a16="http://schemas.microsoft.com/office/drawing/2014/main" id="{7DB942A7-F2D6-9C45-8FAE-2256735404FD}"/>
              </a:ext>
            </a:extLst>
          </p:cNvPr>
          <p:cNvCxnSpPr/>
          <p:nvPr userDrawn="1"/>
        </p:nvCxnSpPr>
        <p:spPr>
          <a:xfrm>
            <a:off x="0" y="538163"/>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23D5EA19-54D8-CD41-A391-31FBF1064670}"/>
              </a:ext>
            </a:extLst>
          </p:cNvPr>
          <p:cNvPicPr>
            <a:picLocks noChangeAspect="1"/>
          </p:cNvPicPr>
          <p:nvPr userDrawn="1"/>
        </p:nvPicPr>
        <p:blipFill>
          <a:blip r:embed="rId2"/>
          <a:srcRect/>
          <a:stretch/>
        </p:blipFill>
        <p:spPr>
          <a:xfrm>
            <a:off x="10042513" y="164732"/>
            <a:ext cx="1353620" cy="270724"/>
          </a:xfrm>
          <a:prstGeom prst="rect">
            <a:avLst/>
          </a:prstGeom>
        </p:spPr>
      </p:pic>
    </p:spTree>
    <p:extLst>
      <p:ext uri="{BB962C8B-B14F-4D97-AF65-F5344CB8AC3E}">
        <p14:creationId xmlns:p14="http://schemas.microsoft.com/office/powerpoint/2010/main" val="3099510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Diapositiva de título">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11577F-5B6C-3D4C-8023-8E1C2712DFFD}"/>
              </a:ext>
            </a:extLst>
          </p:cNvPr>
          <p:cNvSpPr txBox="1"/>
          <p:nvPr userDrawn="1"/>
        </p:nvSpPr>
        <p:spPr>
          <a:xfrm>
            <a:off x="235333" y="164730"/>
            <a:ext cx="4589759" cy="201209"/>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dirty="0">
                <a:solidFill>
                  <a:schemeClr val="bg1">
                    <a:lumMod val="50000"/>
                  </a:schemeClr>
                </a:solidFill>
                <a:latin typeface="Arial" panose="020B0604020202020204" pitchFamily="34" charset="0"/>
                <a:cs typeface="Arial" panose="020B0604020202020204" pitchFamily="34" charset="0"/>
              </a:rPr>
              <a:t>3. </a:t>
            </a:r>
            <a:r>
              <a:rPr lang="en-US" sz="1200" dirty="0" err="1">
                <a:solidFill>
                  <a:schemeClr val="accent1"/>
                </a:solidFill>
                <a:latin typeface="Arial" panose="020B0604020202020204" pitchFamily="34" charset="0"/>
                <a:cs typeface="Arial" panose="020B0604020202020204" pitchFamily="34" charset="0"/>
              </a:rPr>
              <a:t>Résultats</a:t>
            </a:r>
            <a:r>
              <a:rPr lang="en-US" sz="1200" dirty="0">
                <a:solidFill>
                  <a:schemeClr val="accent1"/>
                </a:solidFill>
                <a:latin typeface="Arial" panose="020B0604020202020204" pitchFamily="34" charset="0"/>
                <a:cs typeface="Arial" panose="020B0604020202020204" pitchFamily="34" charset="0"/>
              </a:rPr>
              <a:t>: </a:t>
            </a:r>
            <a:r>
              <a:rPr lang="en-US" sz="1200" dirty="0" err="1">
                <a:solidFill>
                  <a:schemeClr val="accent1"/>
                </a:solidFill>
                <a:latin typeface="Arial" panose="020B0604020202020204" pitchFamily="34" charset="0"/>
                <a:cs typeface="Arial" panose="020B0604020202020204" pitchFamily="34" charset="0"/>
              </a:rPr>
              <a:t>Changements</a:t>
            </a:r>
            <a:r>
              <a:rPr lang="en-US" sz="1200" dirty="0">
                <a:solidFill>
                  <a:schemeClr val="accent1"/>
                </a:solidFill>
                <a:latin typeface="Arial" panose="020B0604020202020204" pitchFamily="34" charset="0"/>
                <a:cs typeface="Arial" panose="020B0604020202020204" pitchFamily="34" charset="0"/>
              </a:rPr>
              <a:t> dans le </a:t>
            </a:r>
            <a:r>
              <a:rPr lang="en-US" sz="1200" dirty="0" err="1">
                <a:solidFill>
                  <a:schemeClr val="accent1"/>
                </a:solidFill>
                <a:latin typeface="Arial" panose="020B0604020202020204" pitchFamily="34" charset="0"/>
                <a:cs typeface="Arial" panose="020B0604020202020204" pitchFamily="34" charset="0"/>
              </a:rPr>
              <a:t>contenu</a:t>
            </a:r>
            <a:r>
              <a:rPr lang="en-US" sz="1200" dirty="0">
                <a:solidFill>
                  <a:schemeClr val="accent1"/>
                </a:solidFill>
                <a:latin typeface="Arial" panose="020B0604020202020204" pitchFamily="34" charset="0"/>
                <a:cs typeface="Arial" panose="020B0604020202020204" pitchFamily="34" charset="0"/>
              </a:rPr>
              <a:t> et la mise </a:t>
            </a:r>
            <a:r>
              <a:rPr lang="en-US" sz="1200" dirty="0" err="1">
                <a:solidFill>
                  <a:schemeClr val="accent1"/>
                </a:solidFill>
                <a:latin typeface="Arial" panose="020B0604020202020204" pitchFamily="34" charset="0"/>
                <a:cs typeface="Arial" panose="020B0604020202020204" pitchFamily="34" charset="0"/>
              </a:rPr>
              <a:t>en</a:t>
            </a:r>
            <a:r>
              <a:rPr lang="en-US" sz="1200" dirty="0">
                <a:solidFill>
                  <a:schemeClr val="accent1"/>
                </a:solidFill>
                <a:latin typeface="Arial" panose="020B0604020202020204" pitchFamily="34" charset="0"/>
                <a:cs typeface="Arial" panose="020B0604020202020204" pitchFamily="34" charset="0"/>
              </a:rPr>
              <a:t> oeuvre</a:t>
            </a:r>
          </a:p>
        </p:txBody>
      </p:sp>
      <p:cxnSp>
        <p:nvCxnSpPr>
          <p:cNvPr id="3" name="Conector recto 2">
            <a:extLst>
              <a:ext uri="{FF2B5EF4-FFF2-40B4-BE49-F238E27FC236}">
                <a16:creationId xmlns:a16="http://schemas.microsoft.com/office/drawing/2014/main" id="{7DB942A7-F2D6-9C45-8FAE-2256735404FD}"/>
              </a:ext>
            </a:extLst>
          </p:cNvPr>
          <p:cNvCxnSpPr/>
          <p:nvPr userDrawn="1"/>
        </p:nvCxnSpPr>
        <p:spPr>
          <a:xfrm>
            <a:off x="0" y="538163"/>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23D5EA19-54D8-CD41-A391-31FBF1064670}"/>
              </a:ext>
            </a:extLst>
          </p:cNvPr>
          <p:cNvPicPr>
            <a:picLocks noChangeAspect="1"/>
          </p:cNvPicPr>
          <p:nvPr userDrawn="1"/>
        </p:nvPicPr>
        <p:blipFill>
          <a:blip r:embed="rId2"/>
          <a:srcRect/>
          <a:stretch/>
        </p:blipFill>
        <p:spPr>
          <a:xfrm>
            <a:off x="10042513" y="164732"/>
            <a:ext cx="1353620" cy="270724"/>
          </a:xfrm>
          <a:prstGeom prst="rect">
            <a:avLst/>
          </a:prstGeom>
        </p:spPr>
      </p:pic>
    </p:spTree>
    <p:extLst>
      <p:ext uri="{BB962C8B-B14F-4D97-AF65-F5344CB8AC3E}">
        <p14:creationId xmlns:p14="http://schemas.microsoft.com/office/powerpoint/2010/main" val="1957399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Diapositiva de título">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11577F-5B6C-3D4C-8023-8E1C2712DFFD}"/>
              </a:ext>
            </a:extLst>
          </p:cNvPr>
          <p:cNvSpPr txBox="1"/>
          <p:nvPr userDrawn="1"/>
        </p:nvSpPr>
        <p:spPr>
          <a:xfrm>
            <a:off x="365962" y="180880"/>
            <a:ext cx="3886200" cy="201209"/>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dirty="0">
                <a:solidFill>
                  <a:schemeClr val="bg1">
                    <a:lumMod val="50000"/>
                  </a:schemeClr>
                </a:solidFill>
                <a:latin typeface="Arial" panose="020B0604020202020204" pitchFamily="34" charset="0"/>
                <a:cs typeface="Arial" panose="020B0604020202020204" pitchFamily="34" charset="0"/>
              </a:rPr>
              <a:t>4. </a:t>
            </a:r>
            <a:r>
              <a:rPr lang="en-US" sz="1200" dirty="0" err="1">
                <a:solidFill>
                  <a:schemeClr val="accent1"/>
                </a:solidFill>
                <a:latin typeface="Arial" panose="020B0604020202020204" pitchFamily="34" charset="0"/>
                <a:cs typeface="Arial" panose="020B0604020202020204" pitchFamily="34" charset="0"/>
              </a:rPr>
              <a:t>Logistique</a:t>
            </a:r>
            <a:endParaRPr lang="en-US" sz="1200" dirty="0">
              <a:solidFill>
                <a:schemeClr val="accent1"/>
              </a:solidFill>
              <a:latin typeface="Arial" panose="020B0604020202020204" pitchFamily="34" charset="0"/>
              <a:cs typeface="Arial" panose="020B0604020202020204" pitchFamily="34" charset="0"/>
            </a:endParaRPr>
          </a:p>
        </p:txBody>
      </p:sp>
      <p:cxnSp>
        <p:nvCxnSpPr>
          <p:cNvPr id="3" name="Conector recto 2">
            <a:extLst>
              <a:ext uri="{FF2B5EF4-FFF2-40B4-BE49-F238E27FC236}">
                <a16:creationId xmlns:a16="http://schemas.microsoft.com/office/drawing/2014/main" id="{7DB942A7-F2D6-9C45-8FAE-2256735404FD}"/>
              </a:ext>
            </a:extLst>
          </p:cNvPr>
          <p:cNvCxnSpPr/>
          <p:nvPr userDrawn="1"/>
        </p:nvCxnSpPr>
        <p:spPr>
          <a:xfrm>
            <a:off x="0" y="538163"/>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23D5EA19-54D8-CD41-A391-31FBF1064670}"/>
              </a:ext>
            </a:extLst>
          </p:cNvPr>
          <p:cNvPicPr>
            <a:picLocks noChangeAspect="1"/>
          </p:cNvPicPr>
          <p:nvPr userDrawn="1"/>
        </p:nvPicPr>
        <p:blipFill>
          <a:blip r:embed="rId2"/>
          <a:srcRect/>
          <a:stretch/>
        </p:blipFill>
        <p:spPr>
          <a:xfrm>
            <a:off x="10042513" y="164732"/>
            <a:ext cx="1353620" cy="270724"/>
          </a:xfrm>
          <a:prstGeom prst="rect">
            <a:avLst/>
          </a:prstGeom>
        </p:spPr>
      </p:pic>
    </p:spTree>
    <p:extLst>
      <p:ext uri="{BB962C8B-B14F-4D97-AF65-F5344CB8AC3E}">
        <p14:creationId xmlns:p14="http://schemas.microsoft.com/office/powerpoint/2010/main" val="193612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Diapositiva de título">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11577F-5B6C-3D4C-8023-8E1C2712DFFD}"/>
              </a:ext>
            </a:extLst>
          </p:cNvPr>
          <p:cNvSpPr txBox="1"/>
          <p:nvPr userDrawn="1"/>
        </p:nvSpPr>
        <p:spPr>
          <a:xfrm>
            <a:off x="365962" y="180880"/>
            <a:ext cx="3886200" cy="201209"/>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dirty="0">
                <a:solidFill>
                  <a:schemeClr val="bg1">
                    <a:lumMod val="50000"/>
                  </a:schemeClr>
                </a:solidFill>
                <a:latin typeface="Arial" panose="020B0604020202020204" pitchFamily="34" charset="0"/>
                <a:cs typeface="Arial" panose="020B0604020202020204" pitchFamily="34" charset="0"/>
              </a:rPr>
              <a:t>4. </a:t>
            </a:r>
            <a:r>
              <a:rPr lang="en-US" sz="1200" dirty="0" err="1">
                <a:solidFill>
                  <a:schemeClr val="accent1"/>
                </a:solidFill>
                <a:latin typeface="Arial" panose="020B0604020202020204" pitchFamily="34" charset="0"/>
                <a:cs typeface="Arial" panose="020B0604020202020204" pitchFamily="34" charset="0"/>
              </a:rPr>
              <a:t>Logisti</a:t>
            </a:r>
            <a:endParaRPr lang="en-US" sz="1200" dirty="0">
              <a:solidFill>
                <a:schemeClr val="accent1"/>
              </a:solidFill>
              <a:latin typeface="Arial" panose="020B0604020202020204" pitchFamily="34" charset="0"/>
              <a:cs typeface="Arial" panose="020B0604020202020204" pitchFamily="34" charset="0"/>
            </a:endParaRPr>
          </a:p>
        </p:txBody>
      </p:sp>
      <p:cxnSp>
        <p:nvCxnSpPr>
          <p:cNvPr id="3" name="Conector recto 2">
            <a:extLst>
              <a:ext uri="{FF2B5EF4-FFF2-40B4-BE49-F238E27FC236}">
                <a16:creationId xmlns:a16="http://schemas.microsoft.com/office/drawing/2014/main" id="{7DB942A7-F2D6-9C45-8FAE-2256735404FD}"/>
              </a:ext>
            </a:extLst>
          </p:cNvPr>
          <p:cNvCxnSpPr/>
          <p:nvPr userDrawn="1"/>
        </p:nvCxnSpPr>
        <p:spPr>
          <a:xfrm>
            <a:off x="0" y="538163"/>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23D5EA19-54D8-CD41-A391-31FBF1064670}"/>
              </a:ext>
            </a:extLst>
          </p:cNvPr>
          <p:cNvPicPr>
            <a:picLocks noChangeAspect="1"/>
          </p:cNvPicPr>
          <p:nvPr userDrawn="1"/>
        </p:nvPicPr>
        <p:blipFill>
          <a:blip r:embed="rId2"/>
          <a:srcRect/>
          <a:stretch/>
        </p:blipFill>
        <p:spPr>
          <a:xfrm>
            <a:off x="10042513" y="164732"/>
            <a:ext cx="1353620" cy="270724"/>
          </a:xfrm>
          <a:prstGeom prst="rect">
            <a:avLst/>
          </a:prstGeom>
        </p:spPr>
      </p:pic>
      <p:sp>
        <p:nvSpPr>
          <p:cNvPr id="5" name="CuadroTexto 4">
            <a:extLst>
              <a:ext uri="{FF2B5EF4-FFF2-40B4-BE49-F238E27FC236}">
                <a16:creationId xmlns:a16="http://schemas.microsoft.com/office/drawing/2014/main" id="{8F998D39-4C35-0542-B78D-68C77FD75240}"/>
              </a:ext>
            </a:extLst>
          </p:cNvPr>
          <p:cNvSpPr txBox="1"/>
          <p:nvPr userDrawn="1"/>
        </p:nvSpPr>
        <p:spPr>
          <a:xfrm>
            <a:off x="538163" y="921584"/>
            <a:ext cx="6691312" cy="492443"/>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SDI timeline and overview of steps</a:t>
            </a:r>
          </a:p>
        </p:txBody>
      </p:sp>
    </p:spTree>
    <p:extLst>
      <p:ext uri="{BB962C8B-B14F-4D97-AF65-F5344CB8AC3E}">
        <p14:creationId xmlns:p14="http://schemas.microsoft.com/office/powerpoint/2010/main" val="75923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03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iapositiva de título">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175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Diapositiva de título">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482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807883"/>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 id="2147483657" r:id="rId4"/>
    <p:sldLayoutId id="2147483658" r:id="rId5"/>
    <p:sldLayoutId id="2147483659" r:id="rId6"/>
    <p:sldLayoutId id="2147483651" r:id="rId7"/>
    <p:sldLayoutId id="2147483652" r:id="rId8"/>
    <p:sldLayoutId id="2147483653" r:id="rId9"/>
    <p:sldLayoutId id="2147483654" r:id="rId10"/>
    <p:sldLayoutId id="21474836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39" userDrawn="1">
          <p15:clr>
            <a:srgbClr val="F26B43"/>
          </p15:clr>
        </p15:guide>
        <p15:guide id="4" pos="7335" userDrawn="1">
          <p15:clr>
            <a:srgbClr val="F26B43"/>
          </p15:clr>
        </p15:guide>
        <p15:guide id="5" orient="horz" pos="3975" userDrawn="1">
          <p15:clr>
            <a:srgbClr val="F26B43"/>
          </p15:clr>
        </p15:guide>
        <p15:guide id="6" orient="horz" pos="339" userDrawn="1">
          <p15:clr>
            <a:srgbClr val="F26B43"/>
          </p15:clr>
        </p15:guide>
        <p15:guide id="7" pos="1364" userDrawn="1">
          <p15:clr>
            <a:srgbClr val="A4A3A4"/>
          </p15:clr>
        </p15:guide>
        <p15:guide id="8" pos="1534" userDrawn="1">
          <p15:clr>
            <a:srgbClr val="A4A3A4"/>
          </p15:clr>
        </p15:guide>
        <p15:guide id="9" pos="2560" userDrawn="1">
          <p15:clr>
            <a:srgbClr val="A4A3A4"/>
          </p15:clr>
        </p15:guide>
        <p15:guide id="10" pos="2730" userDrawn="1">
          <p15:clr>
            <a:srgbClr val="A4A3A4"/>
          </p15:clr>
        </p15:guide>
        <p15:guide id="11" pos="3754" userDrawn="1">
          <p15:clr>
            <a:srgbClr val="A4A3A4"/>
          </p15:clr>
        </p15:guide>
        <p15:guide id="12" pos="3926" userDrawn="1">
          <p15:clr>
            <a:srgbClr val="A4A3A4"/>
          </p15:clr>
        </p15:guide>
        <p15:guide id="13" pos="4950" userDrawn="1">
          <p15:clr>
            <a:srgbClr val="A4A3A4"/>
          </p15:clr>
        </p15:guide>
        <p15:guide id="14" pos="5133" userDrawn="1">
          <p15:clr>
            <a:srgbClr val="A4A3A4"/>
          </p15:clr>
        </p15:guide>
        <p15:guide id="15" pos="6146" userDrawn="1">
          <p15:clr>
            <a:srgbClr val="A4A3A4"/>
          </p15:clr>
        </p15:guide>
        <p15:guide id="16" pos="631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3B86680-0F40-F549-9FD4-7057C8F3FA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1DBE688-FF63-364F-8F91-5AC83D1B4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A0AB553-BFF7-5F43-956A-AF3704EEC7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45507-CE55-DE4B-9B86-908322A9CC11}" type="datetimeFigureOut">
              <a:rPr lang="es-CO" smtClean="0"/>
              <a:t>29/03/2022</a:t>
            </a:fld>
            <a:endParaRPr lang="es-CO"/>
          </a:p>
        </p:txBody>
      </p:sp>
      <p:sp>
        <p:nvSpPr>
          <p:cNvPr id="5" name="Marcador de pie de página 4">
            <a:extLst>
              <a:ext uri="{FF2B5EF4-FFF2-40B4-BE49-F238E27FC236}">
                <a16:creationId xmlns:a16="http://schemas.microsoft.com/office/drawing/2014/main" id="{DE9F2EF9-7F64-4542-A844-3A43A66992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9E580E41-897B-1F44-801C-6202CC6415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247C2-0520-3843-9D03-1081E0E81257}" type="slidenum">
              <a:rPr lang="es-CO" smtClean="0"/>
              <a:t>‹Nº›</a:t>
            </a:fld>
            <a:endParaRPr lang="es-CO"/>
          </a:p>
        </p:txBody>
      </p:sp>
    </p:spTree>
    <p:extLst>
      <p:ext uri="{BB962C8B-B14F-4D97-AF65-F5344CB8AC3E}">
        <p14:creationId xmlns:p14="http://schemas.microsoft.com/office/powerpoint/2010/main" val="1842065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1.png"/><Relationship Id="rId21" Type="http://schemas.openxmlformats.org/officeDocument/2006/relationships/image" Target="../media/image46.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19.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6.png"/><Relationship Id="rId5" Type="http://schemas.openxmlformats.org/officeDocument/2006/relationships/image" Target="../media/image23.svg"/><Relationship Id="rId15" Type="http://schemas.openxmlformats.org/officeDocument/2006/relationships/image" Target="../media/image40.png"/><Relationship Id="rId10" Type="http://schemas.openxmlformats.org/officeDocument/2006/relationships/image" Target="../media/image26.svg"/><Relationship Id="rId19" Type="http://schemas.openxmlformats.org/officeDocument/2006/relationships/image" Target="../media/image44.png"/><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9.png"/><Relationship Id="rId3" Type="http://schemas.openxmlformats.org/officeDocument/2006/relationships/image" Target="../media/image21.png"/><Relationship Id="rId7" Type="http://schemas.openxmlformats.org/officeDocument/2006/relationships/image" Target="../media/image33.png"/><Relationship Id="rId12"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47.png"/><Relationship Id="rId5" Type="http://schemas.openxmlformats.org/officeDocument/2006/relationships/image" Target="../media/image23.svg"/><Relationship Id="rId10" Type="http://schemas.openxmlformats.org/officeDocument/2006/relationships/image" Target="../media/image26.svg"/><Relationship Id="rId4" Type="http://schemas.openxmlformats.org/officeDocument/2006/relationships/image" Target="../media/image22.pn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notesSlide" Target="../notesSlides/notesSlide21.xml"/><Relationship Id="rId16"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7.png"/><Relationship Id="rId5" Type="http://schemas.openxmlformats.org/officeDocument/2006/relationships/image" Target="../media/image26.svg"/><Relationship Id="rId15" Type="http://schemas.openxmlformats.org/officeDocument/2006/relationships/image" Target="../media/image51.png"/><Relationship Id="rId10" Type="http://schemas.openxmlformats.org/officeDocument/2006/relationships/image" Target="../media/image33.png"/><Relationship Id="rId4" Type="http://schemas.openxmlformats.org/officeDocument/2006/relationships/image" Target="../media/image25.png"/><Relationship Id="rId9" Type="http://schemas.openxmlformats.org/officeDocument/2006/relationships/image" Target="../media/image34.png"/><Relationship Id="rId14" Type="http://schemas.openxmlformats.org/officeDocument/2006/relationships/image" Target="../media/image50.jpeg"/></Relationships>
</file>

<file path=ppt/slides/_rels/slide2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9.svg"/><Relationship Id="rId18" Type="http://schemas.openxmlformats.org/officeDocument/2006/relationships/image" Target="../media/image32.svg"/><Relationship Id="rId3" Type="http://schemas.openxmlformats.org/officeDocument/2006/relationships/image" Target="../media/image24.png"/><Relationship Id="rId21" Type="http://schemas.openxmlformats.org/officeDocument/2006/relationships/image" Target="../media/image55.png"/><Relationship Id="rId7" Type="http://schemas.openxmlformats.org/officeDocument/2006/relationships/image" Target="../media/image22.png"/><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notesSlide" Target="../notesSlides/notesSlide22.xml"/><Relationship Id="rId16" Type="http://schemas.openxmlformats.org/officeDocument/2006/relationships/image" Target="../media/image30.png"/><Relationship Id="rId20"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7.png"/><Relationship Id="rId5" Type="http://schemas.openxmlformats.org/officeDocument/2006/relationships/image" Target="../media/image26.svg"/><Relationship Id="rId15" Type="http://schemas.openxmlformats.org/officeDocument/2006/relationships/image" Target="../media/image52.png"/><Relationship Id="rId10" Type="http://schemas.openxmlformats.org/officeDocument/2006/relationships/image" Target="../media/image33.png"/><Relationship Id="rId19"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34.png"/><Relationship Id="rId1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2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2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32.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33.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35.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37.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3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3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9.png"/><Relationship Id="rId18" Type="http://schemas.openxmlformats.org/officeDocument/2006/relationships/image" Target="../media/image94.svg"/><Relationship Id="rId3" Type="http://schemas.openxmlformats.org/officeDocument/2006/relationships/image" Target="../media/image80.png"/><Relationship Id="rId21" Type="http://schemas.openxmlformats.org/officeDocument/2006/relationships/image" Target="../media/image97.png"/><Relationship Id="rId7" Type="http://schemas.openxmlformats.org/officeDocument/2006/relationships/image" Target="../media/image84.png"/><Relationship Id="rId12" Type="http://schemas.openxmlformats.org/officeDocument/2006/relationships/image" Target="../media/image88.svg"/><Relationship Id="rId17" Type="http://schemas.openxmlformats.org/officeDocument/2006/relationships/image" Target="../media/image93.png"/><Relationship Id="rId2" Type="http://schemas.openxmlformats.org/officeDocument/2006/relationships/notesSlide" Target="../notesSlides/notesSlide34.xml"/><Relationship Id="rId16" Type="http://schemas.openxmlformats.org/officeDocument/2006/relationships/image" Target="../media/image92.svg"/><Relationship Id="rId20" Type="http://schemas.openxmlformats.org/officeDocument/2006/relationships/image" Target="../media/image96.svg"/><Relationship Id="rId1" Type="http://schemas.openxmlformats.org/officeDocument/2006/relationships/slideLayout" Target="../slideLayouts/slideLayout4.xml"/><Relationship Id="rId6" Type="http://schemas.openxmlformats.org/officeDocument/2006/relationships/image" Target="../media/image83.svg"/><Relationship Id="rId11" Type="http://schemas.openxmlformats.org/officeDocument/2006/relationships/image" Target="../media/image87.png"/><Relationship Id="rId5" Type="http://schemas.openxmlformats.org/officeDocument/2006/relationships/image" Target="../media/image82.png"/><Relationship Id="rId15" Type="http://schemas.openxmlformats.org/officeDocument/2006/relationships/image" Target="../media/image91.png"/><Relationship Id="rId10" Type="http://schemas.openxmlformats.org/officeDocument/2006/relationships/image" Target="../media/image86.svg"/><Relationship Id="rId19" Type="http://schemas.openxmlformats.org/officeDocument/2006/relationships/image" Target="../media/image95.png"/><Relationship Id="rId4" Type="http://schemas.openxmlformats.org/officeDocument/2006/relationships/image" Target="../media/image81.svg"/><Relationship Id="rId9" Type="http://schemas.openxmlformats.org/officeDocument/2006/relationships/image" Target="../media/image85.png"/><Relationship Id="rId14" Type="http://schemas.openxmlformats.org/officeDocument/2006/relationships/image" Target="../media/image90.svg"/><Relationship Id="rId22" Type="http://schemas.openxmlformats.org/officeDocument/2006/relationships/image" Target="../media/image98.sv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43.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4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45.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4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4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48.xml.rels><?xml version="1.0" encoding="UTF-8" standalone="yes"?>
<Relationships xmlns="http://schemas.openxmlformats.org/package/2006/relationships"><Relationship Id="rId3" Type="http://schemas.openxmlformats.org/officeDocument/2006/relationships/hyperlink" Target="mailto:kandrews@worldbank.org" TargetMode="External"/><Relationship Id="rId7" Type="http://schemas.openxmlformats.org/officeDocument/2006/relationships/image" Target="../media/image4.emf"/><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hyperlink" Target="mailto:jsharma3@worldbank.org"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59.svg"/><Relationship Id="rId11" Type="http://schemas.openxmlformats.org/officeDocument/2006/relationships/image" Target="../media/image101.png"/><Relationship Id="rId5" Type="http://schemas.openxmlformats.org/officeDocument/2006/relationships/image" Target="../media/image58.png"/><Relationship Id="rId10" Type="http://schemas.openxmlformats.org/officeDocument/2006/relationships/image" Target="../media/image100.svg"/><Relationship Id="rId4" Type="http://schemas.openxmlformats.org/officeDocument/2006/relationships/image" Target="../media/image57.svg"/><Relationship Id="rId9" Type="http://schemas.openxmlformats.org/officeDocument/2006/relationships/image" Target="../media/image9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05.sv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5.xml"/><Relationship Id="rId6" Type="http://schemas.openxmlformats.org/officeDocument/2006/relationships/image" Target="../media/image110.png"/><Relationship Id="rId11" Type="http://schemas.openxmlformats.org/officeDocument/2006/relationships/image" Target="../media/image115.svg"/><Relationship Id="rId5" Type="http://schemas.openxmlformats.org/officeDocument/2006/relationships/image" Target="../media/image109.sv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svg"/></Relationships>
</file>

<file path=ppt/slides/_rels/slide5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77.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rma libre 24">
            <a:extLst>
              <a:ext uri="{FF2B5EF4-FFF2-40B4-BE49-F238E27FC236}">
                <a16:creationId xmlns:a16="http://schemas.microsoft.com/office/drawing/2014/main" id="{94B4D8AF-CCE4-EE49-B112-72A8EE3988C3}"/>
              </a:ext>
            </a:extLst>
          </p:cNvPr>
          <p:cNvSpPr/>
          <p:nvPr/>
        </p:nvSpPr>
        <p:spPr>
          <a:xfrm>
            <a:off x="4377685" y="-1"/>
            <a:ext cx="7858125" cy="6858001"/>
          </a:xfrm>
          <a:custGeom>
            <a:avLst/>
            <a:gdLst>
              <a:gd name="connsiteX0" fmla="*/ 1402257 w 7858125"/>
              <a:gd name="connsiteY0" fmla="*/ 0 h 6858001"/>
              <a:gd name="connsiteX1" fmla="*/ 7858125 w 7858125"/>
              <a:gd name="connsiteY1" fmla="*/ 0 h 6858001"/>
              <a:gd name="connsiteX2" fmla="*/ 7858125 w 7858125"/>
              <a:gd name="connsiteY2" fmla="*/ 6858001 h 6858001"/>
              <a:gd name="connsiteX3" fmla="*/ 1402258 w 7858125"/>
              <a:gd name="connsiteY3" fmla="*/ 6858001 h 6858001"/>
              <a:gd name="connsiteX4" fmla="*/ 1272090 w 7858125"/>
              <a:gd name="connsiteY4" fmla="*/ 6721472 h 6858001"/>
              <a:gd name="connsiteX5" fmla="*/ 0 w 7858125"/>
              <a:gd name="connsiteY5" fmla="*/ 3429000 h 6858001"/>
              <a:gd name="connsiteX6" fmla="*/ 1272090 w 7858125"/>
              <a:gd name="connsiteY6" fmla="*/ 136528 h 6858001"/>
              <a:gd name="connsiteX7" fmla="*/ 1402257 w 7858125"/>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8125" h="6858001">
                <a:moveTo>
                  <a:pt x="1402257" y="0"/>
                </a:moveTo>
                <a:lnTo>
                  <a:pt x="7858125" y="0"/>
                </a:lnTo>
                <a:lnTo>
                  <a:pt x="7858125" y="6858001"/>
                </a:lnTo>
                <a:lnTo>
                  <a:pt x="1402258" y="6858001"/>
                </a:lnTo>
                <a:lnTo>
                  <a:pt x="1272090" y="6721472"/>
                </a:lnTo>
                <a:cubicBezTo>
                  <a:pt x="481719" y="5851870"/>
                  <a:pt x="0" y="4696691"/>
                  <a:pt x="0" y="3429000"/>
                </a:cubicBezTo>
                <a:cubicBezTo>
                  <a:pt x="0" y="2161309"/>
                  <a:pt x="481719" y="1006130"/>
                  <a:pt x="1272090" y="136528"/>
                </a:cubicBezTo>
                <a:lnTo>
                  <a:pt x="140225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uadroTexto 6">
            <a:extLst>
              <a:ext uri="{FF2B5EF4-FFF2-40B4-BE49-F238E27FC236}">
                <a16:creationId xmlns:a16="http://schemas.microsoft.com/office/drawing/2014/main" id="{5F01B2DB-F422-164F-87A4-1B07C2EC9E20}"/>
              </a:ext>
            </a:extLst>
          </p:cNvPr>
          <p:cNvSpPr txBox="1"/>
          <p:nvPr/>
        </p:nvSpPr>
        <p:spPr>
          <a:xfrm>
            <a:off x="281582" y="1424723"/>
            <a:ext cx="4342891" cy="1723549"/>
          </a:xfrm>
          <a:prstGeom prst="rect">
            <a:avLst/>
          </a:prstGeom>
          <a:noFill/>
        </p:spPr>
        <p:txBody>
          <a:bodyPr wrap="square" lIns="0" tIns="0" rIns="0" bIns="0" rtlCol="0">
            <a:spAutoFit/>
          </a:bodyPr>
          <a:lstStyle/>
          <a:p>
            <a:r>
              <a:rPr lang="es-CO" sz="2800" dirty="0">
                <a:solidFill>
                  <a:schemeClr val="accent1"/>
                </a:solidFill>
                <a:latin typeface="Arial" panose="020B0604020202020204" pitchFamily="34" charset="0"/>
                <a:cs typeface="Arial" panose="020B0604020202020204" pitchFamily="34" charset="0"/>
              </a:rPr>
              <a:t>La </a:t>
            </a:r>
            <a:r>
              <a:rPr lang="es-CO" sz="2800" dirty="0" err="1">
                <a:solidFill>
                  <a:schemeClr val="accent1"/>
                </a:solidFill>
                <a:latin typeface="Arial" panose="020B0604020202020204" pitchFamily="34" charset="0"/>
                <a:cs typeface="Arial" panose="020B0604020202020204" pitchFamily="34" charset="0"/>
              </a:rPr>
              <a:t>nouvelle</a:t>
            </a:r>
            <a:r>
              <a:rPr lang="es-CO" sz="2800" dirty="0">
                <a:solidFill>
                  <a:schemeClr val="accent1"/>
                </a:solidFill>
                <a:latin typeface="Arial" panose="020B0604020202020204" pitchFamily="34" charset="0"/>
                <a:cs typeface="Arial" panose="020B0604020202020204" pitchFamily="34" charset="0"/>
              </a:rPr>
              <a:t> </a:t>
            </a:r>
            <a:r>
              <a:rPr lang="es-CO" sz="2800" dirty="0" err="1">
                <a:solidFill>
                  <a:schemeClr val="accent1"/>
                </a:solidFill>
                <a:latin typeface="Arial" panose="020B0604020202020204" pitchFamily="34" charset="0"/>
                <a:cs typeface="Arial" panose="020B0604020202020204" pitchFamily="34" charset="0"/>
              </a:rPr>
              <a:t>génération</a:t>
            </a:r>
            <a:r>
              <a:rPr lang="es-CO" sz="2800" dirty="0">
                <a:solidFill>
                  <a:schemeClr val="accent1"/>
                </a:solidFill>
                <a:latin typeface="Arial" panose="020B0604020202020204" pitchFamily="34" charset="0"/>
                <a:cs typeface="Arial" panose="020B0604020202020204" pitchFamily="34" charset="0"/>
              </a:rPr>
              <a:t> </a:t>
            </a:r>
            <a:r>
              <a:rPr lang="es-CO" sz="2800" dirty="0" err="1">
                <a:solidFill>
                  <a:schemeClr val="accent1"/>
                </a:solidFill>
                <a:latin typeface="Arial" panose="020B0604020202020204" pitchFamily="34" charset="0"/>
                <a:cs typeface="Arial" panose="020B0604020202020204" pitchFamily="34" charset="0"/>
              </a:rPr>
              <a:t>d’enquêtes</a:t>
            </a:r>
            <a:r>
              <a:rPr lang="es-CO" sz="2800" dirty="0">
                <a:solidFill>
                  <a:schemeClr val="accent1"/>
                </a:solidFill>
                <a:latin typeface="Arial" panose="020B0604020202020204" pitchFamily="34" charset="0"/>
                <a:cs typeface="Arial" panose="020B0604020202020204" pitchFamily="34" charset="0"/>
              </a:rPr>
              <a:t> de </a:t>
            </a:r>
            <a:r>
              <a:rPr lang="es-CO" sz="2800" dirty="0" err="1">
                <a:solidFill>
                  <a:schemeClr val="accent1"/>
                </a:solidFill>
                <a:latin typeface="Arial" panose="020B0604020202020204" pitchFamily="34" charset="0"/>
                <a:cs typeface="Arial" panose="020B0604020202020204" pitchFamily="34" charset="0"/>
              </a:rPr>
              <a:t>santé</a:t>
            </a:r>
            <a:r>
              <a:rPr lang="es-CO" sz="2800" dirty="0">
                <a:solidFill>
                  <a:schemeClr val="accent1"/>
                </a:solidFill>
                <a:latin typeface="Arial" panose="020B0604020202020204" pitchFamily="34" charset="0"/>
                <a:cs typeface="Arial" panose="020B0604020202020204" pitchFamily="34" charset="0"/>
              </a:rPr>
              <a:t> des </a:t>
            </a:r>
            <a:r>
              <a:rPr lang="es-CO" sz="2800" dirty="0" err="1">
                <a:solidFill>
                  <a:schemeClr val="accent1"/>
                </a:solidFill>
                <a:latin typeface="Arial" panose="020B0604020202020204" pitchFamily="34" charset="0"/>
                <a:cs typeface="Arial" panose="020B0604020202020204" pitchFamily="34" charset="0"/>
              </a:rPr>
              <a:t>Indicateurs</a:t>
            </a:r>
            <a:r>
              <a:rPr lang="es-CO" sz="2800" dirty="0">
                <a:solidFill>
                  <a:schemeClr val="accent1"/>
                </a:solidFill>
                <a:latin typeface="Arial" panose="020B0604020202020204" pitchFamily="34" charset="0"/>
                <a:cs typeface="Arial" panose="020B0604020202020204" pitchFamily="34" charset="0"/>
              </a:rPr>
              <a:t> de </a:t>
            </a:r>
            <a:r>
              <a:rPr lang="es-CO" sz="2800" dirty="0" err="1">
                <a:solidFill>
                  <a:schemeClr val="accent1"/>
                </a:solidFill>
                <a:latin typeface="Arial" panose="020B0604020202020204" pitchFamily="34" charset="0"/>
                <a:cs typeface="Arial" panose="020B0604020202020204" pitchFamily="34" charset="0"/>
              </a:rPr>
              <a:t>Prestation</a:t>
            </a:r>
            <a:r>
              <a:rPr lang="es-CO" sz="2800" dirty="0">
                <a:solidFill>
                  <a:schemeClr val="accent1"/>
                </a:solidFill>
                <a:latin typeface="Arial" panose="020B0604020202020204" pitchFamily="34" charset="0"/>
                <a:cs typeface="Arial" panose="020B0604020202020204" pitchFamily="34" charset="0"/>
              </a:rPr>
              <a:t> de </a:t>
            </a:r>
            <a:r>
              <a:rPr lang="es-CO" sz="2800" dirty="0" err="1">
                <a:solidFill>
                  <a:schemeClr val="accent1"/>
                </a:solidFill>
                <a:latin typeface="Arial" panose="020B0604020202020204" pitchFamily="34" charset="0"/>
                <a:cs typeface="Arial" panose="020B0604020202020204" pitchFamily="34" charset="0"/>
              </a:rPr>
              <a:t>Services</a:t>
            </a:r>
            <a:r>
              <a:rPr lang="es-CO" sz="2800" dirty="0">
                <a:solidFill>
                  <a:schemeClr val="accent1"/>
                </a:solidFill>
                <a:latin typeface="Arial" panose="020B0604020202020204" pitchFamily="34" charset="0"/>
                <a:cs typeface="Arial" panose="020B0604020202020204" pitchFamily="34" charset="0"/>
              </a:rPr>
              <a:t> (IPS):</a:t>
            </a:r>
          </a:p>
        </p:txBody>
      </p:sp>
      <p:sp>
        <p:nvSpPr>
          <p:cNvPr id="8" name="CuadroTexto 7">
            <a:extLst>
              <a:ext uri="{FF2B5EF4-FFF2-40B4-BE49-F238E27FC236}">
                <a16:creationId xmlns:a16="http://schemas.microsoft.com/office/drawing/2014/main" id="{EF3E35FD-5162-A84D-9B9E-1B5A567086EF}"/>
              </a:ext>
            </a:extLst>
          </p:cNvPr>
          <p:cNvSpPr txBox="1"/>
          <p:nvPr/>
        </p:nvSpPr>
        <p:spPr>
          <a:xfrm>
            <a:off x="281581" y="6072397"/>
            <a:ext cx="3040236" cy="247440"/>
          </a:xfrm>
          <a:prstGeom prst="rect">
            <a:avLst/>
          </a:prstGeom>
          <a:noFill/>
        </p:spPr>
        <p:txBody>
          <a:bodyPr wrap="square" lIns="0" rIns="0" bIns="0" rtlCol="0">
            <a:spAutoFit/>
          </a:bodyPr>
          <a:lstStyle/>
          <a:p>
            <a:pPr>
              <a:lnSpc>
                <a:spcPct val="120000"/>
              </a:lnSpc>
            </a:pPr>
            <a:r>
              <a:rPr lang="es-CO" sz="1200" i="1" dirty="0">
                <a:solidFill>
                  <a:schemeClr val="accent1"/>
                </a:solidFill>
                <a:latin typeface="Arial" panose="020B0604020202020204" pitchFamily="34" charset="0"/>
                <a:cs typeface="Arial" panose="020B0604020202020204" pitchFamily="34" charset="0"/>
              </a:rPr>
              <a:t>Kat Andrews et </a:t>
            </a:r>
            <a:r>
              <a:rPr lang="es-CO" sz="1200" i="1" dirty="0" err="1">
                <a:solidFill>
                  <a:schemeClr val="accent1"/>
                </a:solidFill>
                <a:latin typeface="Arial" panose="020B0604020202020204" pitchFamily="34" charset="0"/>
                <a:cs typeface="Arial" panose="020B0604020202020204" pitchFamily="34" charset="0"/>
              </a:rPr>
              <a:t>Jigyasa</a:t>
            </a:r>
            <a:r>
              <a:rPr lang="es-CO" sz="1200" i="1" dirty="0">
                <a:solidFill>
                  <a:schemeClr val="accent1"/>
                </a:solidFill>
                <a:latin typeface="Arial" panose="020B0604020202020204" pitchFamily="34" charset="0"/>
                <a:cs typeface="Arial" panose="020B0604020202020204" pitchFamily="34" charset="0"/>
              </a:rPr>
              <a:t> Sharma</a:t>
            </a:r>
          </a:p>
        </p:txBody>
      </p:sp>
      <p:sp>
        <p:nvSpPr>
          <p:cNvPr id="9" name="CuadroTexto 8">
            <a:extLst>
              <a:ext uri="{FF2B5EF4-FFF2-40B4-BE49-F238E27FC236}">
                <a16:creationId xmlns:a16="http://schemas.microsoft.com/office/drawing/2014/main" id="{D12FAA7C-E912-2244-BDED-61215E0646BD}"/>
              </a:ext>
            </a:extLst>
          </p:cNvPr>
          <p:cNvSpPr txBox="1"/>
          <p:nvPr/>
        </p:nvSpPr>
        <p:spPr>
          <a:xfrm>
            <a:off x="3254144" y="6073510"/>
            <a:ext cx="1619711" cy="247375"/>
          </a:xfrm>
          <a:prstGeom prst="rect">
            <a:avLst/>
          </a:prstGeom>
          <a:noFill/>
        </p:spPr>
        <p:txBody>
          <a:bodyPr wrap="square" lIns="0" rIns="0" bIns="0" rtlCol="0">
            <a:spAutoFit/>
          </a:bodyPr>
          <a:lstStyle/>
          <a:p>
            <a:pPr>
              <a:lnSpc>
                <a:spcPct val="120000"/>
              </a:lnSpc>
            </a:pPr>
            <a:r>
              <a:rPr lang="es-CO" sz="1200" dirty="0">
                <a:latin typeface="Arial" panose="020B0604020202020204" pitchFamily="34" charset="0"/>
                <a:cs typeface="Arial" panose="020B0604020202020204" pitchFamily="34" charset="0"/>
              </a:rPr>
              <a:t>22 </a:t>
            </a:r>
            <a:r>
              <a:rPr lang="es-CO" sz="1200" dirty="0" err="1">
                <a:latin typeface="Arial" panose="020B0604020202020204" pitchFamily="34" charset="0"/>
                <a:cs typeface="Arial" panose="020B0604020202020204" pitchFamily="34" charset="0"/>
              </a:rPr>
              <a:t>février</a:t>
            </a:r>
            <a:r>
              <a:rPr lang="es-CO" sz="1200" dirty="0">
                <a:latin typeface="Arial" panose="020B0604020202020204" pitchFamily="34" charset="0"/>
                <a:cs typeface="Arial" panose="020B0604020202020204" pitchFamily="34" charset="0"/>
              </a:rPr>
              <a:t> 2022</a:t>
            </a:r>
          </a:p>
        </p:txBody>
      </p:sp>
      <p:pic>
        <p:nvPicPr>
          <p:cNvPr id="13" name="Imagen 12">
            <a:extLst>
              <a:ext uri="{FF2B5EF4-FFF2-40B4-BE49-F238E27FC236}">
                <a16:creationId xmlns:a16="http://schemas.microsoft.com/office/drawing/2014/main" id="{2A098C8F-2646-D241-AC9B-CA5E04D919E7}"/>
              </a:ext>
            </a:extLst>
          </p:cNvPr>
          <p:cNvPicPr>
            <a:picLocks noChangeAspect="1"/>
          </p:cNvPicPr>
          <p:nvPr/>
        </p:nvPicPr>
        <p:blipFill>
          <a:blip r:embed="rId3"/>
          <a:srcRect/>
          <a:stretch/>
        </p:blipFill>
        <p:spPr>
          <a:xfrm>
            <a:off x="547474" y="538163"/>
            <a:ext cx="1617876" cy="315304"/>
          </a:xfrm>
          <a:prstGeom prst="rect">
            <a:avLst/>
          </a:prstGeom>
        </p:spPr>
      </p:pic>
      <p:sp>
        <p:nvSpPr>
          <p:cNvPr id="27" name="CuadroTexto 26">
            <a:extLst>
              <a:ext uri="{FF2B5EF4-FFF2-40B4-BE49-F238E27FC236}">
                <a16:creationId xmlns:a16="http://schemas.microsoft.com/office/drawing/2014/main" id="{D78C243B-AE8A-3E46-A52A-71842796EF4C}"/>
              </a:ext>
            </a:extLst>
          </p:cNvPr>
          <p:cNvSpPr txBox="1"/>
          <p:nvPr/>
        </p:nvSpPr>
        <p:spPr>
          <a:xfrm>
            <a:off x="281581" y="3640714"/>
            <a:ext cx="4096103" cy="1107996"/>
          </a:xfrm>
          <a:prstGeom prst="rect">
            <a:avLst/>
          </a:prstGeom>
          <a:noFill/>
        </p:spPr>
        <p:txBody>
          <a:bodyPr wrap="square" lIns="0" tIns="0" rIns="0" bIns="0" rtlCol="0">
            <a:spAutoFit/>
          </a:bodyPr>
          <a:lstStyle/>
          <a:p>
            <a:r>
              <a:rPr lang="es-CO" sz="2400" dirty="0" err="1">
                <a:solidFill>
                  <a:srgbClr val="41C6E9"/>
                </a:solidFill>
                <a:latin typeface="Arial" panose="020B0604020202020204" pitchFamily="34" charset="0"/>
                <a:cs typeface="Arial" panose="020B0604020202020204" pitchFamily="34" charset="0"/>
              </a:rPr>
              <a:t>Nouveaux</a:t>
            </a:r>
            <a:r>
              <a:rPr lang="es-CO" sz="2400" dirty="0">
                <a:solidFill>
                  <a:srgbClr val="41C6E9"/>
                </a:solidFill>
                <a:latin typeface="Arial" panose="020B0604020202020204" pitchFamily="34" charset="0"/>
                <a:cs typeface="Arial" panose="020B0604020202020204" pitchFamily="34" charset="0"/>
              </a:rPr>
              <a:t> </a:t>
            </a:r>
            <a:r>
              <a:rPr lang="es-CO" sz="2400" dirty="0" err="1">
                <a:solidFill>
                  <a:srgbClr val="41C6E9"/>
                </a:solidFill>
                <a:latin typeface="Arial" panose="020B0604020202020204" pitchFamily="34" charset="0"/>
                <a:cs typeface="Arial" panose="020B0604020202020204" pitchFamily="34" charset="0"/>
              </a:rPr>
              <a:t>outils</a:t>
            </a:r>
            <a:r>
              <a:rPr lang="es-CO" sz="2400" dirty="0">
                <a:solidFill>
                  <a:srgbClr val="41C6E9"/>
                </a:solidFill>
                <a:latin typeface="Arial" panose="020B0604020202020204" pitchFamily="34" charset="0"/>
                <a:cs typeface="Arial" panose="020B0604020202020204" pitchFamily="34" charset="0"/>
              </a:rPr>
              <a:t> </a:t>
            </a:r>
            <a:r>
              <a:rPr lang="es-CO" sz="2400" dirty="0" err="1">
                <a:solidFill>
                  <a:srgbClr val="41C6E9"/>
                </a:solidFill>
                <a:latin typeface="Arial" panose="020B0604020202020204" pitchFamily="34" charset="0"/>
                <a:cs typeface="Arial" panose="020B0604020202020204" pitchFamily="34" charset="0"/>
              </a:rPr>
              <a:t>pour</a:t>
            </a:r>
            <a:r>
              <a:rPr lang="es-CO" sz="2400" dirty="0">
                <a:solidFill>
                  <a:srgbClr val="41C6E9"/>
                </a:solidFill>
                <a:latin typeface="Arial" panose="020B0604020202020204" pitchFamily="34" charset="0"/>
                <a:cs typeface="Arial" panose="020B0604020202020204" pitchFamily="34" charset="0"/>
              </a:rPr>
              <a:t> </a:t>
            </a:r>
            <a:r>
              <a:rPr lang="es-CO" sz="2400" dirty="0" err="1">
                <a:solidFill>
                  <a:srgbClr val="41C6E9"/>
                </a:solidFill>
                <a:latin typeface="Arial" panose="020B0604020202020204" pitchFamily="34" charset="0"/>
                <a:cs typeface="Arial" panose="020B0604020202020204" pitchFamily="34" charset="0"/>
              </a:rPr>
              <a:t>informer</a:t>
            </a:r>
            <a:r>
              <a:rPr lang="es-CO" sz="2400" dirty="0">
                <a:solidFill>
                  <a:srgbClr val="41C6E9"/>
                </a:solidFill>
                <a:latin typeface="Arial" panose="020B0604020202020204" pitchFamily="34" charset="0"/>
                <a:cs typeface="Arial" panose="020B0604020202020204" pitchFamily="34" charset="0"/>
              </a:rPr>
              <a:t> les </a:t>
            </a:r>
            <a:r>
              <a:rPr lang="es-CO" sz="2400" dirty="0" err="1">
                <a:solidFill>
                  <a:srgbClr val="41C6E9"/>
                </a:solidFill>
                <a:latin typeface="Arial" panose="020B0604020202020204" pitchFamily="34" charset="0"/>
                <a:cs typeface="Arial" panose="020B0604020202020204" pitchFamily="34" charset="0"/>
              </a:rPr>
              <a:t>soins</a:t>
            </a:r>
            <a:r>
              <a:rPr lang="es-CO" sz="2400" dirty="0">
                <a:solidFill>
                  <a:srgbClr val="41C6E9"/>
                </a:solidFill>
                <a:latin typeface="Arial" panose="020B0604020202020204" pitchFamily="34" charset="0"/>
                <a:cs typeface="Arial" panose="020B0604020202020204" pitchFamily="34" charset="0"/>
              </a:rPr>
              <a:t> </a:t>
            </a:r>
            <a:r>
              <a:rPr lang="es-CO" sz="2400" dirty="0" err="1">
                <a:solidFill>
                  <a:srgbClr val="41C6E9"/>
                </a:solidFill>
                <a:latin typeface="Arial" panose="020B0604020202020204" pitchFamily="34" charset="0"/>
                <a:cs typeface="Arial" panose="020B0604020202020204" pitchFamily="34" charset="0"/>
              </a:rPr>
              <a:t>primaires</a:t>
            </a:r>
            <a:r>
              <a:rPr lang="es-CO" sz="2400" dirty="0">
                <a:solidFill>
                  <a:srgbClr val="41C6E9"/>
                </a:solidFill>
                <a:latin typeface="Arial" panose="020B0604020202020204" pitchFamily="34" charset="0"/>
                <a:cs typeface="Arial" panose="020B0604020202020204" pitchFamily="34" charset="0"/>
              </a:rPr>
              <a:t> en </a:t>
            </a:r>
            <a:r>
              <a:rPr lang="es-CO" sz="2400" dirty="0" err="1">
                <a:solidFill>
                  <a:srgbClr val="41C6E9"/>
                </a:solidFill>
                <a:latin typeface="Arial" panose="020B0604020202020204" pitchFamily="34" charset="0"/>
                <a:cs typeface="Arial" panose="020B0604020202020204" pitchFamily="34" charset="0"/>
              </a:rPr>
              <a:t>santé</a:t>
            </a:r>
            <a:endParaRPr lang="es-CO" sz="2400" dirty="0">
              <a:solidFill>
                <a:srgbClr val="41C6E9"/>
              </a:solidFill>
              <a:latin typeface="Arial" panose="020B0604020202020204" pitchFamily="34" charset="0"/>
              <a:cs typeface="Arial" panose="020B0604020202020204" pitchFamily="34" charset="0"/>
            </a:endParaRPr>
          </a:p>
          <a:p>
            <a:endParaRPr lang="en-US" sz="2400" dirty="0">
              <a:solidFill>
                <a:srgbClr val="41C6E9"/>
              </a:solidFill>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DBF142B5-666D-1E4A-8C54-ABF504F14FAD}"/>
              </a:ext>
            </a:extLst>
          </p:cNvPr>
          <p:cNvPicPr>
            <a:picLocks noChangeAspect="1"/>
          </p:cNvPicPr>
          <p:nvPr/>
        </p:nvPicPr>
        <p:blipFill rotWithShape="1">
          <a:blip r:embed="rId4"/>
          <a:srcRect l="52257" r="-4721"/>
          <a:stretch/>
        </p:blipFill>
        <p:spPr>
          <a:xfrm>
            <a:off x="6008623" y="2421824"/>
            <a:ext cx="2298125" cy="2437781"/>
          </a:xfrm>
          <a:prstGeom prst="rect">
            <a:avLst/>
          </a:prstGeom>
        </p:spPr>
      </p:pic>
      <p:pic>
        <p:nvPicPr>
          <p:cNvPr id="3" name="Imagen 2">
            <a:extLst>
              <a:ext uri="{FF2B5EF4-FFF2-40B4-BE49-F238E27FC236}">
                <a16:creationId xmlns:a16="http://schemas.microsoft.com/office/drawing/2014/main" id="{D6845638-5E2F-4E41-A883-D4933256ACC5}"/>
              </a:ext>
            </a:extLst>
          </p:cNvPr>
          <p:cNvPicPr>
            <a:picLocks noChangeAspect="1"/>
          </p:cNvPicPr>
          <p:nvPr/>
        </p:nvPicPr>
        <p:blipFill>
          <a:blip r:embed="rId5"/>
          <a:stretch>
            <a:fillRect/>
          </a:stretch>
        </p:blipFill>
        <p:spPr>
          <a:xfrm>
            <a:off x="8598478" y="2946148"/>
            <a:ext cx="2141560" cy="1784633"/>
          </a:xfrm>
          <a:prstGeom prst="rect">
            <a:avLst/>
          </a:prstGeom>
        </p:spPr>
      </p:pic>
    </p:spTree>
    <p:extLst>
      <p:ext uri="{BB962C8B-B14F-4D97-AF65-F5344CB8AC3E}">
        <p14:creationId xmlns:p14="http://schemas.microsoft.com/office/powerpoint/2010/main" val="1168521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Historique</a:t>
            </a:r>
            <a:r>
              <a:rPr lang="es-CO" sz="3200" dirty="0">
                <a:solidFill>
                  <a:schemeClr val="accent1"/>
                </a:solidFill>
                <a:latin typeface="Arial" panose="020B0604020202020204" pitchFamily="34" charset="0"/>
                <a:cs typeface="Arial" panose="020B0604020202020204" pitchFamily="34" charset="0"/>
              </a:rPr>
              <a:t> des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endParaRPr lang="es-CO" sz="3200" dirty="0">
              <a:solidFill>
                <a:schemeClr val="accent1"/>
              </a:solidFill>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649473"/>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dirty="0" err="1"/>
              <a:t>Première</a:t>
            </a:r>
            <a:r>
              <a:rPr lang="es-CO" dirty="0"/>
              <a:t> </a:t>
            </a:r>
            <a:r>
              <a:rPr lang="es-CO" dirty="0" err="1"/>
              <a:t>enquête</a:t>
            </a:r>
            <a:r>
              <a:rPr lang="es-CO" dirty="0"/>
              <a:t> IPS </a:t>
            </a:r>
            <a:r>
              <a:rPr lang="es-CO" dirty="0" err="1"/>
              <a:t>complète</a:t>
            </a:r>
            <a:r>
              <a:rPr lang="es-CO" dirty="0"/>
              <a:t> </a:t>
            </a:r>
            <a:r>
              <a:rPr lang="es-CO" dirty="0" err="1"/>
              <a:t>achevée</a:t>
            </a:r>
            <a:r>
              <a:rPr lang="es-CO" dirty="0"/>
              <a:t>,</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1329595"/>
          </a:xfrm>
          <a:prstGeom prst="rect">
            <a:avLst/>
          </a:prstGeom>
          <a:noFill/>
        </p:spPr>
        <p:txBody>
          <a:bodyPr wrap="square" lIns="0" tIns="0" rIns="0" bIns="0" rtlCol="0">
            <a:spAutoFit/>
          </a:bodyPr>
          <a:lstStyle/>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Les </a:t>
            </a:r>
            <a:r>
              <a:rPr lang="es-CO" sz="900" dirty="0" err="1">
                <a:solidFill>
                  <a:schemeClr val="tx1">
                    <a:lumMod val="50000"/>
                  </a:schemeClr>
                </a:solidFill>
                <a:latin typeface="Arial" panose="020B0604020202020204" pitchFamily="34" charset="0"/>
                <a:cs typeface="Arial" panose="020B0604020202020204" pitchFamily="34" charset="0"/>
              </a:rPr>
              <a:t>premières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enquêtes</a:t>
            </a:r>
            <a:r>
              <a:rPr lang="es-CO" sz="900" dirty="0">
                <a:solidFill>
                  <a:schemeClr val="tx1">
                    <a:lumMod val="50000"/>
                  </a:schemeClr>
                </a:solidFill>
                <a:latin typeface="Arial" panose="020B0604020202020204" pitchFamily="34" charset="0"/>
                <a:cs typeface="Arial" panose="020B0604020202020204" pitchFamily="34" charset="0"/>
              </a:rPr>
              <a:t> d' IPS </a:t>
            </a:r>
            <a:r>
              <a:rPr lang="es-CO" sz="900" dirty="0" err="1">
                <a:solidFill>
                  <a:schemeClr val="tx1">
                    <a:lumMod val="50000"/>
                  </a:schemeClr>
                </a:solidFill>
                <a:latin typeface="Arial" panose="020B0604020202020204" pitchFamily="34" charset="0"/>
                <a:cs typeface="Arial" panose="020B0604020202020204" pitchFamily="34" charset="0"/>
              </a:rPr>
              <a:t>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été</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élaborés</a:t>
            </a:r>
            <a:r>
              <a:rPr lang="es-CO" sz="900" dirty="0">
                <a:solidFill>
                  <a:schemeClr val="tx1">
                    <a:lumMod val="50000"/>
                  </a:schemeClr>
                </a:solidFill>
                <a:latin typeface="Arial" panose="020B0604020202020204" pitchFamily="34" charset="0"/>
                <a:cs typeface="Arial" panose="020B0604020202020204" pitchFamily="34" charset="0"/>
              </a:rPr>
              <a:t> et elles </a:t>
            </a:r>
            <a:r>
              <a:rPr lang="es-CO" sz="900" dirty="0" err="1">
                <a:solidFill>
                  <a:schemeClr val="tx1">
                    <a:lumMod val="50000"/>
                  </a:schemeClr>
                </a:solidFill>
                <a:latin typeface="Arial" panose="020B0604020202020204" pitchFamily="34" charset="0"/>
                <a:cs typeface="Arial" panose="020B0604020202020204" pitchFamily="34" charset="0"/>
              </a:rPr>
              <a:t>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été</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testées</a:t>
            </a:r>
            <a:r>
              <a:rPr lang="es-CO" sz="900" dirty="0">
                <a:solidFill>
                  <a:schemeClr val="tx1">
                    <a:lumMod val="50000"/>
                  </a:schemeClr>
                </a:solidFill>
                <a:latin typeface="Arial" panose="020B0604020202020204" pitchFamily="34" charset="0"/>
                <a:cs typeface="Arial" panose="020B0604020202020204" pitchFamily="34" charset="0"/>
              </a:rPr>
              <a:t>;</a:t>
            </a:r>
          </a:p>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Elles </a:t>
            </a:r>
            <a:r>
              <a:rPr lang="es-CO" sz="900" dirty="0" err="1">
                <a:solidFill>
                  <a:schemeClr val="tx1">
                    <a:lumMod val="50000"/>
                  </a:schemeClr>
                </a:solidFill>
                <a:latin typeface="Arial" panose="020B0604020202020204" pitchFamily="34" charset="0"/>
                <a:cs typeface="Arial" panose="020B0604020202020204" pitchFamily="34" charset="0"/>
              </a:rPr>
              <a:t>incluent</a:t>
            </a:r>
            <a:r>
              <a:rPr lang="es-CO" sz="900" dirty="0">
                <a:solidFill>
                  <a:schemeClr val="tx1">
                    <a:lumMod val="50000"/>
                  </a:schemeClr>
                </a:solidFill>
                <a:latin typeface="Arial" panose="020B0604020202020204" pitchFamily="34" charset="0"/>
                <a:cs typeface="Arial" panose="020B0604020202020204" pitchFamily="34" charset="0"/>
              </a:rPr>
              <a:t> des </a:t>
            </a:r>
            <a:r>
              <a:rPr lang="es-CO" sz="900" dirty="0" err="1">
                <a:solidFill>
                  <a:schemeClr val="tx1">
                    <a:lumMod val="50000"/>
                  </a:schemeClr>
                </a:solidFill>
                <a:latin typeface="Arial" panose="020B0604020202020204" pitchFamily="34" charset="0"/>
                <a:cs typeface="Arial" panose="020B0604020202020204" pitchFamily="34" charset="0"/>
              </a:rPr>
              <a:t>évaluations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innovantes</a:t>
            </a:r>
            <a:r>
              <a:rPr lang="es-CO" sz="900" dirty="0">
                <a:solidFill>
                  <a:schemeClr val="tx1">
                    <a:lumMod val="50000"/>
                  </a:schemeClr>
                </a:solidFill>
                <a:latin typeface="Arial" panose="020B0604020202020204" pitchFamily="34" charset="0"/>
                <a:cs typeface="Arial" panose="020B0604020202020204" pitchFamily="34" charset="0"/>
              </a:rPr>
              <a:t> de la </a:t>
            </a:r>
            <a:r>
              <a:rPr lang="es-CO" sz="900" dirty="0" err="1">
                <a:solidFill>
                  <a:schemeClr val="tx1">
                    <a:lumMod val="50000"/>
                  </a:schemeClr>
                </a:solidFill>
                <a:latin typeface="Arial" panose="020B0604020202020204" pitchFamily="34" charset="0"/>
                <a:cs typeface="Arial" panose="020B0604020202020204" pitchFamily="34" charset="0"/>
              </a:rPr>
              <a:t>compétence</a:t>
            </a:r>
            <a:r>
              <a:rPr lang="es-CO" sz="900" dirty="0">
                <a:solidFill>
                  <a:schemeClr val="tx1">
                    <a:lumMod val="50000"/>
                  </a:schemeClr>
                </a:solidFill>
                <a:latin typeface="Arial" panose="020B0604020202020204" pitchFamily="34" charset="0"/>
                <a:cs typeface="Arial" panose="020B0604020202020204" pitchFamily="34" charset="0"/>
              </a:rPr>
              <a:t> des </a:t>
            </a:r>
            <a:r>
              <a:rPr lang="es-CO" sz="900" dirty="0" err="1">
                <a:solidFill>
                  <a:schemeClr val="tx1">
                    <a:lumMod val="50000"/>
                  </a:schemeClr>
                </a:solidFill>
                <a:latin typeface="Arial" panose="020B0604020202020204" pitchFamily="34" charset="0"/>
                <a:cs typeface="Arial" panose="020B0604020202020204" pitchFamily="34" charset="0"/>
              </a:rPr>
              <a:t>prestataires</a:t>
            </a:r>
            <a:r>
              <a:rPr lang="es-CO" sz="900" dirty="0">
                <a:solidFill>
                  <a:schemeClr val="tx1">
                    <a:lumMod val="50000"/>
                  </a:schemeClr>
                </a:solidFill>
                <a:latin typeface="Arial" panose="020B0604020202020204" pitchFamily="34" charset="0"/>
                <a:cs typeface="Arial" panose="020B0604020202020204" pitchFamily="34" charset="0"/>
              </a:rPr>
              <a:t> et la mesure de </a:t>
            </a:r>
            <a:r>
              <a:rPr lang="es-CO" sz="900" dirty="0" err="1">
                <a:solidFill>
                  <a:schemeClr val="tx1">
                    <a:lumMod val="50000"/>
                  </a:schemeClr>
                </a:solidFill>
                <a:latin typeface="Arial" panose="020B0604020202020204" pitchFamily="34" charset="0"/>
                <a:cs typeface="Arial" panose="020B0604020202020204" pitchFamily="34" charset="0"/>
              </a:rPr>
              <a:t>l’absentéisme</a:t>
            </a:r>
            <a:r>
              <a:rPr lang="es-CO" sz="900" dirty="0">
                <a:solidFill>
                  <a:schemeClr val="tx1">
                    <a:lumMod val="50000"/>
                  </a:schemeClr>
                </a:solidFill>
                <a:latin typeface="Arial" panose="020B0604020202020204" pitchFamily="34" charset="0"/>
                <a:cs typeface="Arial" panose="020B0604020202020204" pitchFamily="34" charset="0"/>
              </a:rPr>
              <a:t>.</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646669"/>
          </a:xfrm>
          <a:prstGeom prst="rect">
            <a:avLst/>
          </a:prstGeom>
          <a:noFill/>
        </p:spPr>
        <p:txBody>
          <a:bodyPr wrap="square" lIns="0" tIns="0" rIns="0" bIns="0" rtlCol="0">
            <a:spAutoFit/>
          </a:bodyPr>
          <a:lstStyle/>
          <a:p>
            <a:pPr>
              <a:lnSpc>
                <a:spcPct val="120000"/>
              </a:lnSpc>
            </a:pPr>
            <a:r>
              <a:rPr lang="es-CO" sz="900" dirty="0" err="1">
                <a:solidFill>
                  <a:schemeClr val="tx1">
                    <a:lumMod val="50000"/>
                  </a:schemeClr>
                </a:solidFill>
                <a:latin typeface="Arial" panose="020B0604020202020204" pitchFamily="34" charset="0"/>
                <a:cs typeface="Arial" panose="020B0604020202020204" pitchFamily="34" charset="0"/>
              </a:rPr>
              <a:t>Lancée</a:t>
            </a:r>
            <a:r>
              <a:rPr lang="es-CO" sz="900" dirty="0">
                <a:solidFill>
                  <a:schemeClr val="tx1">
                    <a:lumMod val="50000"/>
                  </a:schemeClr>
                </a:solidFill>
                <a:latin typeface="Arial" panose="020B0604020202020204" pitchFamily="34" charset="0"/>
                <a:cs typeface="Arial" panose="020B0604020202020204" pitchFamily="34" charset="0"/>
              </a:rPr>
              <a:t> par des </a:t>
            </a:r>
            <a:r>
              <a:rPr lang="es-CO" sz="900" dirty="0" err="1">
                <a:solidFill>
                  <a:schemeClr val="tx1">
                    <a:lumMod val="50000"/>
                  </a:schemeClr>
                </a:solidFill>
                <a:latin typeface="Arial" panose="020B0604020202020204" pitchFamily="34" charset="0"/>
                <a:cs typeface="Arial" panose="020B0604020202020204" pitchFamily="34" charset="0"/>
              </a:rPr>
              <a:t>chercheurs</a:t>
            </a:r>
            <a:r>
              <a:rPr lang="es-CO" sz="900" dirty="0">
                <a:solidFill>
                  <a:schemeClr val="tx1">
                    <a:lumMod val="50000"/>
                  </a:schemeClr>
                </a:solidFill>
                <a:latin typeface="Arial" panose="020B0604020202020204" pitchFamily="34" charset="0"/>
                <a:cs typeface="Arial" panose="020B0604020202020204" pitchFamily="34" charset="0"/>
              </a:rPr>
              <a:t> et des </a:t>
            </a:r>
            <a:r>
              <a:rPr lang="es-CO" sz="900" dirty="0" err="1">
                <a:solidFill>
                  <a:schemeClr val="tx1">
                    <a:lumMod val="50000"/>
                  </a:schemeClr>
                </a:solidFill>
                <a:latin typeface="Arial" panose="020B0604020202020204" pitchFamily="34" charset="0"/>
                <a:cs typeface="Arial" panose="020B0604020202020204" pitchFamily="34" charset="0"/>
              </a:rPr>
              <a:t>professionnels</a:t>
            </a:r>
            <a:r>
              <a:rPr lang="es-CO" sz="900" dirty="0">
                <a:solidFill>
                  <a:schemeClr val="tx1">
                    <a:lumMod val="50000"/>
                  </a:schemeClr>
                </a:solidFill>
                <a:latin typeface="Arial" panose="020B0604020202020204" pitchFamily="34" charset="0"/>
                <a:cs typeface="Arial" panose="020B0604020202020204" pitchFamily="34" charset="0"/>
              </a:rPr>
              <a:t> du WBG, en </a:t>
            </a:r>
            <a:r>
              <a:rPr lang="es-CO" sz="900" dirty="0" err="1">
                <a:solidFill>
                  <a:schemeClr val="tx1">
                    <a:lumMod val="50000"/>
                  </a:schemeClr>
                </a:solidFill>
                <a:latin typeface="Arial" panose="020B0604020202020204" pitchFamily="34" charset="0"/>
                <a:cs typeface="Arial" panose="020B0604020202020204" pitchFamily="34" charset="0"/>
              </a:rPr>
              <a:t>collaboration</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avec</a:t>
            </a:r>
            <a:r>
              <a:rPr lang="es-CO" sz="900" dirty="0">
                <a:solidFill>
                  <a:schemeClr val="tx1">
                    <a:lumMod val="50000"/>
                  </a:schemeClr>
                </a:solidFill>
                <a:latin typeface="Arial" panose="020B0604020202020204" pitchFamily="34" charset="0"/>
                <a:cs typeface="Arial" panose="020B0604020202020204" pitchFamily="34" charset="0"/>
              </a:rPr>
              <a:t> le </a:t>
            </a:r>
            <a:r>
              <a:rPr lang="es-CO" sz="900" dirty="0" err="1">
                <a:solidFill>
                  <a:schemeClr val="tx1">
                    <a:lumMod val="50000"/>
                  </a:schemeClr>
                </a:solidFill>
                <a:latin typeface="Arial" panose="020B0604020202020204" pitchFamily="34" charset="0"/>
                <a:cs typeface="Arial" panose="020B0604020202020204" pitchFamily="34" charset="0"/>
              </a:rPr>
              <a:t>Consortium</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Africain</a:t>
            </a:r>
            <a:r>
              <a:rPr lang="es-CO" sz="900" dirty="0">
                <a:solidFill>
                  <a:schemeClr val="tx1">
                    <a:lumMod val="50000"/>
                  </a:schemeClr>
                </a:solidFill>
                <a:latin typeface="Arial" panose="020B0604020202020204" pitchFamily="34" charset="0"/>
                <a:cs typeface="Arial" panose="020B0604020202020204" pitchFamily="34" charset="0"/>
              </a:rPr>
              <a:t> de </a:t>
            </a:r>
            <a:r>
              <a:rPr lang="es-CO" sz="900" dirty="0" err="1">
                <a:solidFill>
                  <a:schemeClr val="tx1">
                    <a:lumMod val="50000"/>
                  </a:schemeClr>
                </a:solidFill>
                <a:latin typeface="Arial" panose="020B0604020202020204" pitchFamily="34" charset="0"/>
                <a:cs typeface="Arial" panose="020B0604020202020204" pitchFamily="34" charset="0"/>
              </a:rPr>
              <a:t>Recherche</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Economique</a:t>
            </a:r>
            <a:r>
              <a:rPr lang="es-CO" sz="900" dirty="0">
                <a:solidFill>
                  <a:schemeClr val="tx1">
                    <a:lumMod val="50000"/>
                  </a:schemeClr>
                </a:solidFill>
                <a:latin typeface="Arial" panose="020B0604020202020204" pitchFamily="34" charset="0"/>
                <a:cs typeface="Arial" panose="020B0604020202020204" pitchFamily="34" charset="0"/>
              </a:rPr>
              <a:t> (AERC), </a:t>
            </a:r>
            <a:r>
              <a:rPr lang="es-CO" sz="900" dirty="0" err="1">
                <a:solidFill>
                  <a:schemeClr val="tx1">
                    <a:lumMod val="50000"/>
                  </a:schemeClr>
                </a:solidFill>
                <a:latin typeface="Arial" panose="020B0604020202020204" pitchFamily="34" charset="0"/>
                <a:cs typeface="Arial" panose="020B0604020202020204" pitchFamily="34" charset="0"/>
              </a:rPr>
              <a:t>puis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soutenue</a:t>
            </a:r>
            <a:r>
              <a:rPr lang="es-CO" sz="900" dirty="0">
                <a:solidFill>
                  <a:schemeClr val="tx1">
                    <a:lumMod val="50000"/>
                  </a:schemeClr>
                </a:solidFill>
                <a:latin typeface="Arial" panose="020B0604020202020204" pitchFamily="34" charset="0"/>
                <a:cs typeface="Arial" panose="020B0604020202020204" pitchFamily="34" charset="0"/>
              </a:rPr>
              <a:t> par la </a:t>
            </a:r>
            <a:r>
              <a:rPr lang="es-CO" sz="900" dirty="0" err="1">
                <a:solidFill>
                  <a:schemeClr val="tx1">
                    <a:lumMod val="50000"/>
                  </a:schemeClr>
                </a:solidFill>
                <a:latin typeface="Arial" panose="020B0604020202020204" pitchFamily="34" charset="0"/>
                <a:cs typeface="Arial" panose="020B0604020202020204" pitchFamily="34" charset="0"/>
              </a:rPr>
              <a:t>Fondation</a:t>
            </a:r>
            <a:r>
              <a:rPr lang="es-CO" sz="900" dirty="0">
                <a:solidFill>
                  <a:schemeClr val="tx1">
                    <a:lumMod val="50000"/>
                  </a:schemeClr>
                </a:solidFill>
                <a:latin typeface="Arial" panose="020B0604020202020204" pitchFamily="34" charset="0"/>
                <a:cs typeface="Arial" panose="020B0604020202020204" pitchFamily="34" charset="0"/>
              </a:rPr>
              <a:t> William et Flora Hewlett et la Banque </a:t>
            </a:r>
            <a:r>
              <a:rPr lang="es-CO" sz="900" dirty="0" err="1">
                <a:solidFill>
                  <a:schemeClr val="tx1">
                    <a:lumMod val="50000"/>
                  </a:schemeClr>
                </a:solidFill>
                <a:latin typeface="Arial" panose="020B0604020202020204" pitchFamily="34" charset="0"/>
                <a:cs typeface="Arial" panose="020B0604020202020204" pitchFamily="34" charset="0"/>
              </a:rPr>
              <a:t>Africaine</a:t>
            </a:r>
            <a:r>
              <a:rPr lang="es-CO" sz="900" dirty="0">
                <a:solidFill>
                  <a:schemeClr val="tx1">
                    <a:lumMod val="50000"/>
                  </a:schemeClr>
                </a:solidFill>
                <a:latin typeface="Arial" panose="020B0604020202020204" pitchFamily="34" charset="0"/>
                <a:cs typeface="Arial" panose="020B0604020202020204" pitchFamily="34" charset="0"/>
              </a:rPr>
              <a:t> de </a:t>
            </a:r>
            <a:r>
              <a:rPr lang="es-CO" sz="900" dirty="0" err="1">
                <a:solidFill>
                  <a:schemeClr val="tx1">
                    <a:lumMod val="50000"/>
                  </a:schemeClr>
                </a:solidFill>
                <a:latin typeface="Arial" panose="020B0604020202020204" pitchFamily="34" charset="0"/>
                <a:cs typeface="Arial" panose="020B0604020202020204" pitchFamily="34" charset="0"/>
              </a:rPr>
              <a:t>Développement</a:t>
            </a:r>
            <a:r>
              <a:rPr lang="es-CO" sz="900" dirty="0">
                <a:solidFill>
                  <a:schemeClr val="tx1">
                    <a:lumMod val="50000"/>
                  </a:schemeClr>
                </a:solidFill>
                <a:latin typeface="Arial" panose="020B0604020202020204" pitchFamily="34" charset="0"/>
                <a:cs typeface="Arial" panose="020B0604020202020204" pitchFamily="34" charset="0"/>
              </a:rPr>
              <a:t>.</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4064000" y="2711555"/>
            <a:ext cx="5127804" cy="317074"/>
          </a:xfrm>
          <a:prstGeom prst="rect">
            <a:avLst/>
          </a:prstGeom>
          <a:noFill/>
        </p:spPr>
        <p:txBody>
          <a:bodyPr wrap="square" lIns="0" tIns="0" rIns="0" bIns="0" rtlCol="0">
            <a:spAutoFit/>
          </a:bodyPr>
          <a:lstStyle/>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Les IPS </a:t>
            </a:r>
            <a:r>
              <a:rPr lang="es-CO" sz="900" dirty="0" err="1">
                <a:solidFill>
                  <a:schemeClr val="tx1">
                    <a:lumMod val="50000"/>
                  </a:schemeClr>
                </a:solidFill>
                <a:latin typeface="Arial" panose="020B0604020202020204" pitchFamily="34" charset="0"/>
                <a:cs typeface="Arial" panose="020B0604020202020204" pitchFamily="34" charset="0"/>
              </a:rPr>
              <a:t>s’intensifient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dans</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pays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africains</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enquêtes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sont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centrés</a:t>
            </a:r>
            <a:r>
              <a:rPr lang="es-CO" sz="900" dirty="0">
                <a:solidFill>
                  <a:schemeClr val="tx1">
                    <a:lumMod val="50000"/>
                  </a:schemeClr>
                </a:solidFill>
                <a:latin typeface="Arial" panose="020B0604020202020204" pitchFamily="34" charset="0"/>
                <a:cs typeface="Arial" panose="020B0604020202020204" pitchFamily="34" charset="0"/>
              </a:rPr>
              <a:t> sur la </a:t>
            </a:r>
            <a:r>
              <a:rPr lang="es-CO" sz="900" dirty="0" err="1">
                <a:solidFill>
                  <a:schemeClr val="tx1">
                    <a:lumMod val="50000"/>
                  </a:schemeClr>
                </a:solidFill>
                <a:latin typeface="Arial" panose="020B0604020202020204" pitchFamily="34" charset="0"/>
                <a:cs typeface="Arial" panose="020B0604020202020204" pitchFamily="34" charset="0"/>
              </a:rPr>
              <a:t>santé</a:t>
            </a:r>
            <a:r>
              <a:rPr lang="es-CO" sz="900" dirty="0">
                <a:solidFill>
                  <a:schemeClr val="tx1">
                    <a:lumMod val="50000"/>
                  </a:schemeClr>
                </a:solidFill>
                <a:latin typeface="Arial" panose="020B0604020202020204" pitchFamily="34" charset="0"/>
                <a:cs typeface="Arial" panose="020B0604020202020204" pitchFamily="34" charset="0"/>
              </a:rPr>
              <a:t> materno-</a:t>
            </a:r>
            <a:r>
              <a:rPr lang="es-CO" sz="900" dirty="0" err="1">
                <a:solidFill>
                  <a:schemeClr val="tx1">
                    <a:lumMod val="50000"/>
                  </a:schemeClr>
                </a:solidFill>
                <a:latin typeface="Arial" panose="020B0604020202020204" pitchFamily="34" charset="0"/>
                <a:cs typeface="Arial" panose="020B0604020202020204" pitchFamily="34" charset="0"/>
              </a:rPr>
              <a:t>infantile</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maladies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transmissibles</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intrants</a:t>
            </a:r>
            <a:r>
              <a:rPr lang="es-CO" sz="900" dirty="0">
                <a:solidFill>
                  <a:schemeClr val="tx1">
                    <a:lumMod val="50000"/>
                  </a:schemeClr>
                </a:solidFill>
                <a:latin typeface="Arial" panose="020B0604020202020204" pitchFamily="34" charset="0"/>
                <a:cs typeface="Arial" panose="020B0604020202020204" pitchFamily="34" charset="0"/>
              </a:rPr>
              <a:t> et </a:t>
            </a:r>
            <a:r>
              <a:rPr lang="es-CO" sz="900" dirty="0" err="1">
                <a:solidFill>
                  <a:schemeClr val="tx1">
                    <a:lumMod val="50000"/>
                  </a:schemeClr>
                </a:solidFill>
                <a:latin typeface="Arial" panose="020B0604020202020204" pitchFamily="34" charset="0"/>
                <a:cs typeface="Arial" panose="020B0604020202020204" pitchFamily="34" charset="0"/>
              </a:rPr>
              <a:t>l’infrastructure</a:t>
            </a:r>
            <a:r>
              <a:rPr lang="es-CO" sz="900" dirty="0">
                <a:solidFill>
                  <a:schemeClr val="tx1">
                    <a:lumMod val="50000"/>
                  </a:schemeClr>
                </a:solidFill>
                <a:latin typeface="Arial" panose="020B0604020202020204" pitchFamily="34" charset="0"/>
                <a:cs typeface="Arial" panose="020B0604020202020204" pitchFamily="34" charset="0"/>
              </a:rPr>
              <a:t>. </a:t>
            </a:r>
          </a:p>
        </p:txBody>
      </p:sp>
      <p:sp>
        <p:nvSpPr>
          <p:cNvPr id="82" name="CuadroTexto 81">
            <a:extLst>
              <a:ext uri="{FF2B5EF4-FFF2-40B4-BE49-F238E27FC236}">
                <a16:creationId xmlns:a16="http://schemas.microsoft.com/office/drawing/2014/main" id="{A6CB1919-5629-774E-9E95-2516332AE7F2}"/>
              </a:ext>
            </a:extLst>
          </p:cNvPr>
          <p:cNvSpPr txBox="1"/>
          <p:nvPr/>
        </p:nvSpPr>
        <p:spPr>
          <a:xfrm>
            <a:off x="8469418" y="3720022"/>
            <a:ext cx="896467" cy="815673"/>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dirty="0">
                <a:solidFill>
                  <a:schemeClr val="tx1">
                    <a:lumMod val="50000"/>
                  </a:schemeClr>
                </a:solidFill>
              </a:rPr>
              <a:t>3 </a:t>
            </a:r>
            <a:r>
              <a:rPr lang="es-CO" dirty="0" err="1">
                <a:solidFill>
                  <a:schemeClr val="tx1">
                    <a:lumMod val="50000"/>
                  </a:schemeClr>
                </a:solidFill>
              </a:rPr>
              <a:t>nouveaux</a:t>
            </a:r>
            <a:r>
              <a:rPr lang="es-CO" dirty="0">
                <a:solidFill>
                  <a:schemeClr val="tx1">
                    <a:lumMod val="50000"/>
                  </a:schemeClr>
                </a:solidFill>
              </a:rPr>
              <a:t> </a:t>
            </a:r>
            <a:r>
              <a:rPr lang="es-CO" dirty="0" err="1">
                <a:solidFill>
                  <a:schemeClr val="tx1">
                    <a:lumMod val="50000"/>
                  </a:schemeClr>
                </a:solidFill>
              </a:rPr>
              <a:t>rapports</a:t>
            </a:r>
            <a:r>
              <a:rPr lang="es-CO" dirty="0">
                <a:solidFill>
                  <a:schemeClr val="tx1">
                    <a:lumMod val="50000"/>
                  </a:schemeClr>
                </a:solidFill>
              </a:rPr>
              <a:t> </a:t>
            </a:r>
            <a:r>
              <a:rPr lang="es-CO" dirty="0" err="1">
                <a:solidFill>
                  <a:schemeClr val="tx1">
                    <a:lumMod val="50000"/>
                  </a:schemeClr>
                </a:solidFill>
              </a:rPr>
              <a:t>mondiaux</a:t>
            </a:r>
            <a:r>
              <a:rPr lang="es-CO" dirty="0">
                <a:solidFill>
                  <a:schemeClr val="tx1">
                    <a:lumMod val="50000"/>
                  </a:schemeClr>
                </a:solidFill>
              </a:rPr>
              <a:t> sur la </a:t>
            </a:r>
            <a:r>
              <a:rPr lang="es-CO" dirty="0" err="1">
                <a:solidFill>
                  <a:schemeClr val="tx1">
                    <a:lumMod val="50000"/>
                  </a:schemeClr>
                </a:solidFill>
              </a:rPr>
              <a:t>qualité</a:t>
            </a:r>
            <a:r>
              <a:rPr lang="es-CO" dirty="0">
                <a:solidFill>
                  <a:schemeClr val="tx1">
                    <a:lumMod val="50000"/>
                  </a:schemeClr>
                </a:solidFill>
              </a:rPr>
              <a:t> du </a:t>
            </a:r>
            <a:r>
              <a:rPr lang="es-CO" dirty="0" err="1">
                <a:solidFill>
                  <a:schemeClr val="tx1">
                    <a:lumMod val="50000"/>
                  </a:schemeClr>
                </a:solidFill>
              </a:rPr>
              <a:t>système</a:t>
            </a:r>
            <a:r>
              <a:rPr lang="es-CO" dirty="0">
                <a:solidFill>
                  <a:schemeClr val="tx1">
                    <a:lumMod val="50000"/>
                  </a:schemeClr>
                </a:solidFill>
              </a:rPr>
              <a:t> de </a:t>
            </a:r>
            <a:r>
              <a:rPr lang="es-CO" dirty="0" err="1">
                <a:solidFill>
                  <a:schemeClr val="tx1">
                    <a:lumMod val="50000"/>
                  </a:schemeClr>
                </a:solidFill>
              </a:rPr>
              <a:t>santé</a:t>
            </a:r>
            <a:endParaRPr lang="es-CO" dirty="0">
              <a:solidFill>
                <a:schemeClr val="tx1">
                  <a:lumMod val="50000"/>
                </a:schemeClr>
              </a:solidFill>
            </a:endParaRPr>
          </a:p>
        </p:txBody>
      </p:sp>
      <p:sp>
        <p:nvSpPr>
          <p:cNvPr id="84" name="CuadroTexto 83">
            <a:extLst>
              <a:ext uri="{FF2B5EF4-FFF2-40B4-BE49-F238E27FC236}">
                <a16:creationId xmlns:a16="http://schemas.microsoft.com/office/drawing/2014/main" id="{E20E9C96-562E-E844-AD95-2C6FC3F4D5A7}"/>
              </a:ext>
            </a:extLst>
          </p:cNvPr>
          <p:cNvSpPr txBox="1"/>
          <p:nvPr/>
        </p:nvSpPr>
        <p:spPr>
          <a:xfrm>
            <a:off x="9365885" y="2664699"/>
            <a:ext cx="2473916" cy="1292662"/>
          </a:xfrm>
          <a:prstGeom prst="rect">
            <a:avLst/>
          </a:prstGeom>
          <a:noFill/>
        </p:spPr>
        <p:txBody>
          <a:bodyPr wrap="square" lIns="0" tIns="0" rIns="0" bIns="0" rtlCol="0">
            <a:spAutoFit/>
          </a:bodyPr>
          <a:lstStyle/>
          <a:p>
            <a:pPr>
              <a:lnSpc>
                <a:spcPct val="120000"/>
              </a:lnSpc>
            </a:pPr>
            <a:r>
              <a:rPr lang="es-CO" sz="1600" dirty="0">
                <a:solidFill>
                  <a:schemeClr val="tx1">
                    <a:lumMod val="50000"/>
                  </a:schemeClr>
                </a:solidFill>
                <a:latin typeface="Arial" panose="020B0604020202020204" pitchFamily="34" charset="0"/>
                <a:cs typeface="Arial" panose="020B0604020202020204" pitchFamily="34" charset="0"/>
              </a:rPr>
              <a:t>Demande des </a:t>
            </a:r>
            <a:r>
              <a:rPr lang="es-CO" sz="1600" dirty="0" err="1">
                <a:solidFill>
                  <a:schemeClr val="tx1">
                    <a:lumMod val="50000"/>
                  </a:schemeClr>
                </a:solidFill>
                <a:latin typeface="Arial" panose="020B0604020202020204" pitchFamily="34" charset="0"/>
                <a:cs typeface="Arial" panose="020B0604020202020204" pitchFamily="34" charset="0"/>
              </a:rPr>
              <a:t>premières</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enquêtes</a:t>
            </a:r>
            <a:r>
              <a:rPr lang="es-CO" sz="1600" dirty="0">
                <a:solidFill>
                  <a:schemeClr val="tx1">
                    <a:lumMod val="50000"/>
                  </a:schemeClr>
                </a:solidFill>
                <a:latin typeface="Arial" panose="020B0604020202020204" pitchFamily="34" charset="0"/>
                <a:cs typeface="Arial" panose="020B0604020202020204" pitchFamily="34" charset="0"/>
              </a:rPr>
              <a:t> de </a:t>
            </a:r>
            <a:r>
              <a:rPr lang="es-CO" sz="1600" dirty="0" err="1">
                <a:solidFill>
                  <a:schemeClr val="tx1">
                    <a:lumMod val="50000"/>
                  </a:schemeClr>
                </a:solidFill>
                <a:latin typeface="Arial" panose="020B0604020202020204" pitchFamily="34" charset="0"/>
                <a:cs typeface="Arial" panose="020B0604020202020204" pitchFamily="34" charset="0"/>
              </a:rPr>
              <a:t>santé</a:t>
            </a:r>
            <a:r>
              <a:rPr lang="es-CO" sz="1600" dirty="0">
                <a:solidFill>
                  <a:schemeClr val="tx1">
                    <a:lumMod val="50000"/>
                  </a:schemeClr>
                </a:solidFill>
                <a:latin typeface="Arial" panose="020B0604020202020204" pitchFamily="34" charset="0"/>
                <a:cs typeface="Arial" panose="020B0604020202020204" pitchFamily="34" charset="0"/>
              </a:rPr>
              <a:t> de </a:t>
            </a:r>
            <a:r>
              <a:rPr lang="es-CO" sz="1600" dirty="0" err="1">
                <a:solidFill>
                  <a:schemeClr val="tx1">
                    <a:lumMod val="50000"/>
                  </a:schemeClr>
                </a:solidFill>
                <a:latin typeface="Arial" panose="020B0604020202020204" pitchFamily="34" charset="0"/>
                <a:cs typeface="Arial" panose="020B0604020202020204" pitchFamily="34" charset="0"/>
              </a:rPr>
              <a:t>l’IPS</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hors</a:t>
            </a:r>
            <a:r>
              <a:rPr lang="es-CO" sz="1600" dirty="0">
                <a:solidFill>
                  <a:schemeClr val="tx1">
                    <a:lumMod val="50000"/>
                  </a:schemeClr>
                </a:solidFill>
                <a:latin typeface="Arial" panose="020B0604020202020204" pitchFamily="34" charset="0"/>
                <a:cs typeface="Arial" panose="020B0604020202020204" pitchFamily="34" charset="0"/>
              </a:rPr>
              <a:t> AFR</a:t>
            </a:r>
          </a:p>
          <a:p>
            <a:pPr>
              <a:lnSpc>
                <a:spcPct val="120000"/>
              </a:lnSpc>
            </a:pPr>
            <a:r>
              <a:rPr lang="es-CO" sz="1100" i="1" dirty="0">
                <a:solidFill>
                  <a:schemeClr val="tx1">
                    <a:lumMod val="50000"/>
                  </a:schemeClr>
                </a:solidFill>
                <a:latin typeface="Arial" panose="020B0604020202020204" pitchFamily="34" charset="0"/>
                <a:cs typeface="Arial" panose="020B0604020202020204" pitchFamily="34" charset="0"/>
              </a:rPr>
              <a:t>Guatemala (LAC), </a:t>
            </a:r>
            <a:r>
              <a:rPr lang="es-CO" sz="1100" i="1" dirty="0" err="1">
                <a:solidFill>
                  <a:schemeClr val="tx1">
                    <a:lumMod val="50000"/>
                  </a:schemeClr>
                </a:solidFill>
                <a:latin typeface="Arial" panose="020B0604020202020204" pitchFamily="34" charset="0"/>
                <a:cs typeface="Arial" panose="020B0604020202020204" pitchFamily="34" charset="0"/>
              </a:rPr>
              <a:t>Bouthan</a:t>
            </a:r>
            <a:r>
              <a:rPr lang="es-CO" sz="1100" i="1" dirty="0">
                <a:solidFill>
                  <a:schemeClr val="tx1">
                    <a:lumMod val="50000"/>
                  </a:schemeClr>
                </a:solidFill>
                <a:latin typeface="Arial" panose="020B0604020202020204" pitchFamily="34" charset="0"/>
                <a:cs typeface="Arial" panose="020B0604020202020204" pitchFamily="34" charset="0"/>
              </a:rPr>
              <a:t> (SAR), </a:t>
            </a:r>
            <a:r>
              <a:rPr lang="es-CO" sz="1100" i="1" dirty="0" err="1">
                <a:solidFill>
                  <a:schemeClr val="tx1">
                    <a:lumMod val="50000"/>
                  </a:schemeClr>
                </a:solidFill>
                <a:latin typeface="Arial" panose="020B0604020202020204" pitchFamily="34" charset="0"/>
                <a:cs typeface="Arial" panose="020B0604020202020204" pitchFamily="34" charset="0"/>
              </a:rPr>
              <a:t>Moldavie</a:t>
            </a:r>
            <a:r>
              <a:rPr lang="es-CO" sz="1100" i="1" dirty="0">
                <a:solidFill>
                  <a:schemeClr val="tx1">
                    <a:lumMod val="50000"/>
                  </a:schemeClr>
                </a:solidFill>
                <a:latin typeface="Arial" panose="020B0604020202020204" pitchFamily="34" charset="0"/>
                <a:cs typeface="Arial" panose="020B0604020202020204" pitchFamily="34" charset="0"/>
              </a:rPr>
              <a:t> (ECA)</a:t>
            </a:r>
          </a:p>
        </p:txBody>
      </p:sp>
    </p:spTree>
    <p:extLst>
      <p:ext uri="{BB962C8B-B14F-4D97-AF65-F5344CB8AC3E}">
        <p14:creationId xmlns:p14="http://schemas.microsoft.com/office/powerpoint/2010/main" val="26362257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Historique</a:t>
            </a:r>
            <a:r>
              <a:rPr lang="es-CO" sz="3200" dirty="0">
                <a:solidFill>
                  <a:schemeClr val="accent1"/>
                </a:solidFill>
                <a:latin typeface="Arial" panose="020B0604020202020204" pitchFamily="34" charset="0"/>
                <a:cs typeface="Arial" panose="020B0604020202020204" pitchFamily="34" charset="0"/>
              </a:rPr>
              <a:t> des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endParaRPr lang="es-CO" sz="3200" dirty="0">
              <a:solidFill>
                <a:schemeClr val="accent1"/>
              </a:solidFill>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649473"/>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dirty="0" err="1"/>
              <a:t>Première</a:t>
            </a:r>
            <a:r>
              <a:rPr lang="es-CO" dirty="0"/>
              <a:t> </a:t>
            </a:r>
            <a:r>
              <a:rPr lang="es-CO" dirty="0" err="1"/>
              <a:t>enquête</a:t>
            </a:r>
            <a:r>
              <a:rPr lang="es-CO" dirty="0"/>
              <a:t> IPS </a:t>
            </a:r>
            <a:r>
              <a:rPr lang="es-CO" dirty="0" err="1"/>
              <a:t>complète</a:t>
            </a:r>
            <a:r>
              <a:rPr lang="es-CO" dirty="0"/>
              <a:t> </a:t>
            </a:r>
            <a:r>
              <a:rPr lang="es-CO" dirty="0" err="1"/>
              <a:t>achevée</a:t>
            </a:r>
            <a:r>
              <a:rPr lang="es-CO" dirty="0"/>
              <a:t>,</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1329595"/>
          </a:xfrm>
          <a:prstGeom prst="rect">
            <a:avLst/>
          </a:prstGeom>
          <a:noFill/>
        </p:spPr>
        <p:txBody>
          <a:bodyPr wrap="square" lIns="0" tIns="0" rIns="0" bIns="0" rtlCol="0">
            <a:spAutoFit/>
          </a:bodyPr>
          <a:lstStyle/>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Les </a:t>
            </a:r>
            <a:r>
              <a:rPr lang="es-CO" sz="900" dirty="0" err="1">
                <a:solidFill>
                  <a:schemeClr val="tx1">
                    <a:lumMod val="50000"/>
                  </a:schemeClr>
                </a:solidFill>
                <a:latin typeface="Arial" panose="020B0604020202020204" pitchFamily="34" charset="0"/>
                <a:cs typeface="Arial" panose="020B0604020202020204" pitchFamily="34" charset="0"/>
              </a:rPr>
              <a:t>premières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enquêtes</a:t>
            </a:r>
            <a:r>
              <a:rPr lang="es-CO" sz="900" dirty="0">
                <a:solidFill>
                  <a:schemeClr val="tx1">
                    <a:lumMod val="50000"/>
                  </a:schemeClr>
                </a:solidFill>
                <a:latin typeface="Arial" panose="020B0604020202020204" pitchFamily="34" charset="0"/>
                <a:cs typeface="Arial" panose="020B0604020202020204" pitchFamily="34" charset="0"/>
              </a:rPr>
              <a:t> d' IPS </a:t>
            </a:r>
            <a:r>
              <a:rPr lang="es-CO" sz="900" dirty="0" err="1">
                <a:solidFill>
                  <a:schemeClr val="tx1">
                    <a:lumMod val="50000"/>
                  </a:schemeClr>
                </a:solidFill>
                <a:latin typeface="Arial" panose="020B0604020202020204" pitchFamily="34" charset="0"/>
                <a:cs typeface="Arial" panose="020B0604020202020204" pitchFamily="34" charset="0"/>
              </a:rPr>
              <a:t>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été</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élaborés</a:t>
            </a:r>
            <a:r>
              <a:rPr lang="es-CO" sz="900" dirty="0">
                <a:solidFill>
                  <a:schemeClr val="tx1">
                    <a:lumMod val="50000"/>
                  </a:schemeClr>
                </a:solidFill>
                <a:latin typeface="Arial" panose="020B0604020202020204" pitchFamily="34" charset="0"/>
                <a:cs typeface="Arial" panose="020B0604020202020204" pitchFamily="34" charset="0"/>
              </a:rPr>
              <a:t> et elles </a:t>
            </a:r>
            <a:r>
              <a:rPr lang="es-CO" sz="900" dirty="0" err="1">
                <a:solidFill>
                  <a:schemeClr val="tx1">
                    <a:lumMod val="50000"/>
                  </a:schemeClr>
                </a:solidFill>
                <a:latin typeface="Arial" panose="020B0604020202020204" pitchFamily="34" charset="0"/>
                <a:cs typeface="Arial" panose="020B0604020202020204" pitchFamily="34" charset="0"/>
              </a:rPr>
              <a:t>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été</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testées</a:t>
            </a:r>
            <a:r>
              <a:rPr lang="es-CO" sz="900" dirty="0">
                <a:solidFill>
                  <a:schemeClr val="tx1">
                    <a:lumMod val="50000"/>
                  </a:schemeClr>
                </a:solidFill>
                <a:latin typeface="Arial" panose="020B0604020202020204" pitchFamily="34" charset="0"/>
                <a:cs typeface="Arial" panose="020B0604020202020204" pitchFamily="34" charset="0"/>
              </a:rPr>
              <a:t>;</a:t>
            </a:r>
          </a:p>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Elles </a:t>
            </a:r>
            <a:r>
              <a:rPr lang="es-CO" sz="900" dirty="0" err="1">
                <a:solidFill>
                  <a:schemeClr val="tx1">
                    <a:lumMod val="50000"/>
                  </a:schemeClr>
                </a:solidFill>
                <a:latin typeface="Arial" panose="020B0604020202020204" pitchFamily="34" charset="0"/>
                <a:cs typeface="Arial" panose="020B0604020202020204" pitchFamily="34" charset="0"/>
              </a:rPr>
              <a:t>incluent</a:t>
            </a:r>
            <a:r>
              <a:rPr lang="es-CO" sz="900" dirty="0">
                <a:solidFill>
                  <a:schemeClr val="tx1">
                    <a:lumMod val="50000"/>
                  </a:schemeClr>
                </a:solidFill>
                <a:latin typeface="Arial" panose="020B0604020202020204" pitchFamily="34" charset="0"/>
                <a:cs typeface="Arial" panose="020B0604020202020204" pitchFamily="34" charset="0"/>
              </a:rPr>
              <a:t> des </a:t>
            </a:r>
            <a:r>
              <a:rPr lang="es-CO" sz="900" dirty="0" err="1">
                <a:solidFill>
                  <a:schemeClr val="tx1">
                    <a:lumMod val="50000"/>
                  </a:schemeClr>
                </a:solidFill>
                <a:latin typeface="Arial" panose="020B0604020202020204" pitchFamily="34" charset="0"/>
                <a:cs typeface="Arial" panose="020B0604020202020204" pitchFamily="34" charset="0"/>
              </a:rPr>
              <a:t>évaluations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innovantes</a:t>
            </a:r>
            <a:r>
              <a:rPr lang="es-CO" sz="900" dirty="0">
                <a:solidFill>
                  <a:schemeClr val="tx1">
                    <a:lumMod val="50000"/>
                  </a:schemeClr>
                </a:solidFill>
                <a:latin typeface="Arial" panose="020B0604020202020204" pitchFamily="34" charset="0"/>
                <a:cs typeface="Arial" panose="020B0604020202020204" pitchFamily="34" charset="0"/>
              </a:rPr>
              <a:t> de la </a:t>
            </a:r>
            <a:r>
              <a:rPr lang="es-CO" sz="900" dirty="0" err="1">
                <a:solidFill>
                  <a:schemeClr val="tx1">
                    <a:lumMod val="50000"/>
                  </a:schemeClr>
                </a:solidFill>
                <a:latin typeface="Arial" panose="020B0604020202020204" pitchFamily="34" charset="0"/>
                <a:cs typeface="Arial" panose="020B0604020202020204" pitchFamily="34" charset="0"/>
              </a:rPr>
              <a:t>compétence</a:t>
            </a:r>
            <a:r>
              <a:rPr lang="es-CO" sz="900" dirty="0">
                <a:solidFill>
                  <a:schemeClr val="tx1">
                    <a:lumMod val="50000"/>
                  </a:schemeClr>
                </a:solidFill>
                <a:latin typeface="Arial" panose="020B0604020202020204" pitchFamily="34" charset="0"/>
                <a:cs typeface="Arial" panose="020B0604020202020204" pitchFamily="34" charset="0"/>
              </a:rPr>
              <a:t> des </a:t>
            </a:r>
            <a:r>
              <a:rPr lang="es-CO" sz="900" dirty="0" err="1">
                <a:solidFill>
                  <a:schemeClr val="tx1">
                    <a:lumMod val="50000"/>
                  </a:schemeClr>
                </a:solidFill>
                <a:latin typeface="Arial" panose="020B0604020202020204" pitchFamily="34" charset="0"/>
                <a:cs typeface="Arial" panose="020B0604020202020204" pitchFamily="34" charset="0"/>
              </a:rPr>
              <a:t>prestataires</a:t>
            </a:r>
            <a:r>
              <a:rPr lang="es-CO" sz="900" dirty="0">
                <a:solidFill>
                  <a:schemeClr val="tx1">
                    <a:lumMod val="50000"/>
                  </a:schemeClr>
                </a:solidFill>
                <a:latin typeface="Arial" panose="020B0604020202020204" pitchFamily="34" charset="0"/>
                <a:cs typeface="Arial" panose="020B0604020202020204" pitchFamily="34" charset="0"/>
              </a:rPr>
              <a:t> et la mesure de </a:t>
            </a:r>
            <a:r>
              <a:rPr lang="es-CO" sz="900" dirty="0" err="1">
                <a:solidFill>
                  <a:schemeClr val="tx1">
                    <a:lumMod val="50000"/>
                  </a:schemeClr>
                </a:solidFill>
                <a:latin typeface="Arial" panose="020B0604020202020204" pitchFamily="34" charset="0"/>
                <a:cs typeface="Arial" panose="020B0604020202020204" pitchFamily="34" charset="0"/>
              </a:rPr>
              <a:t>l’absentéisme</a:t>
            </a:r>
            <a:r>
              <a:rPr lang="es-CO" sz="900" dirty="0">
                <a:solidFill>
                  <a:schemeClr val="tx1">
                    <a:lumMod val="50000"/>
                  </a:schemeClr>
                </a:solidFill>
                <a:latin typeface="Arial" panose="020B0604020202020204" pitchFamily="34" charset="0"/>
                <a:cs typeface="Arial" panose="020B0604020202020204" pitchFamily="34" charset="0"/>
              </a:rPr>
              <a:t>.</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646669"/>
          </a:xfrm>
          <a:prstGeom prst="rect">
            <a:avLst/>
          </a:prstGeom>
          <a:noFill/>
        </p:spPr>
        <p:txBody>
          <a:bodyPr wrap="square" lIns="0" tIns="0" rIns="0" bIns="0" rtlCol="0">
            <a:spAutoFit/>
          </a:bodyPr>
          <a:lstStyle/>
          <a:p>
            <a:pPr>
              <a:lnSpc>
                <a:spcPct val="120000"/>
              </a:lnSpc>
            </a:pPr>
            <a:r>
              <a:rPr lang="es-CO" sz="900" dirty="0" err="1">
                <a:solidFill>
                  <a:schemeClr val="tx1">
                    <a:lumMod val="50000"/>
                  </a:schemeClr>
                </a:solidFill>
                <a:latin typeface="Arial" panose="020B0604020202020204" pitchFamily="34" charset="0"/>
                <a:cs typeface="Arial" panose="020B0604020202020204" pitchFamily="34" charset="0"/>
              </a:rPr>
              <a:t>Lancée</a:t>
            </a:r>
            <a:r>
              <a:rPr lang="es-CO" sz="900" dirty="0">
                <a:solidFill>
                  <a:schemeClr val="tx1">
                    <a:lumMod val="50000"/>
                  </a:schemeClr>
                </a:solidFill>
                <a:latin typeface="Arial" panose="020B0604020202020204" pitchFamily="34" charset="0"/>
                <a:cs typeface="Arial" panose="020B0604020202020204" pitchFamily="34" charset="0"/>
              </a:rPr>
              <a:t> par des </a:t>
            </a:r>
            <a:r>
              <a:rPr lang="es-CO" sz="900" dirty="0" err="1">
                <a:solidFill>
                  <a:schemeClr val="tx1">
                    <a:lumMod val="50000"/>
                  </a:schemeClr>
                </a:solidFill>
                <a:latin typeface="Arial" panose="020B0604020202020204" pitchFamily="34" charset="0"/>
                <a:cs typeface="Arial" panose="020B0604020202020204" pitchFamily="34" charset="0"/>
              </a:rPr>
              <a:t>chercheurs</a:t>
            </a:r>
            <a:r>
              <a:rPr lang="es-CO" sz="900" dirty="0">
                <a:solidFill>
                  <a:schemeClr val="tx1">
                    <a:lumMod val="50000"/>
                  </a:schemeClr>
                </a:solidFill>
                <a:latin typeface="Arial" panose="020B0604020202020204" pitchFamily="34" charset="0"/>
                <a:cs typeface="Arial" panose="020B0604020202020204" pitchFamily="34" charset="0"/>
              </a:rPr>
              <a:t> et des </a:t>
            </a:r>
            <a:r>
              <a:rPr lang="es-CO" sz="900" dirty="0" err="1">
                <a:solidFill>
                  <a:schemeClr val="tx1">
                    <a:lumMod val="50000"/>
                  </a:schemeClr>
                </a:solidFill>
                <a:latin typeface="Arial" panose="020B0604020202020204" pitchFamily="34" charset="0"/>
                <a:cs typeface="Arial" panose="020B0604020202020204" pitchFamily="34" charset="0"/>
              </a:rPr>
              <a:t>professionnels</a:t>
            </a:r>
            <a:r>
              <a:rPr lang="es-CO" sz="900" dirty="0">
                <a:solidFill>
                  <a:schemeClr val="tx1">
                    <a:lumMod val="50000"/>
                  </a:schemeClr>
                </a:solidFill>
                <a:latin typeface="Arial" panose="020B0604020202020204" pitchFamily="34" charset="0"/>
                <a:cs typeface="Arial" panose="020B0604020202020204" pitchFamily="34" charset="0"/>
              </a:rPr>
              <a:t> du WBG, en </a:t>
            </a:r>
            <a:r>
              <a:rPr lang="es-CO" sz="900" dirty="0" err="1">
                <a:solidFill>
                  <a:schemeClr val="tx1">
                    <a:lumMod val="50000"/>
                  </a:schemeClr>
                </a:solidFill>
                <a:latin typeface="Arial" panose="020B0604020202020204" pitchFamily="34" charset="0"/>
                <a:cs typeface="Arial" panose="020B0604020202020204" pitchFamily="34" charset="0"/>
              </a:rPr>
              <a:t>collaboration</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avec</a:t>
            </a:r>
            <a:r>
              <a:rPr lang="es-CO" sz="900" dirty="0">
                <a:solidFill>
                  <a:schemeClr val="tx1">
                    <a:lumMod val="50000"/>
                  </a:schemeClr>
                </a:solidFill>
                <a:latin typeface="Arial" panose="020B0604020202020204" pitchFamily="34" charset="0"/>
                <a:cs typeface="Arial" panose="020B0604020202020204" pitchFamily="34" charset="0"/>
              </a:rPr>
              <a:t> le </a:t>
            </a:r>
            <a:r>
              <a:rPr lang="es-CO" sz="900" dirty="0" err="1">
                <a:solidFill>
                  <a:schemeClr val="tx1">
                    <a:lumMod val="50000"/>
                  </a:schemeClr>
                </a:solidFill>
                <a:latin typeface="Arial" panose="020B0604020202020204" pitchFamily="34" charset="0"/>
                <a:cs typeface="Arial" panose="020B0604020202020204" pitchFamily="34" charset="0"/>
              </a:rPr>
              <a:t>Consortium</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Africain</a:t>
            </a:r>
            <a:r>
              <a:rPr lang="es-CO" sz="900" dirty="0">
                <a:solidFill>
                  <a:schemeClr val="tx1">
                    <a:lumMod val="50000"/>
                  </a:schemeClr>
                </a:solidFill>
                <a:latin typeface="Arial" panose="020B0604020202020204" pitchFamily="34" charset="0"/>
                <a:cs typeface="Arial" panose="020B0604020202020204" pitchFamily="34" charset="0"/>
              </a:rPr>
              <a:t> de </a:t>
            </a:r>
            <a:r>
              <a:rPr lang="es-CO" sz="900" dirty="0" err="1">
                <a:solidFill>
                  <a:schemeClr val="tx1">
                    <a:lumMod val="50000"/>
                  </a:schemeClr>
                </a:solidFill>
                <a:latin typeface="Arial" panose="020B0604020202020204" pitchFamily="34" charset="0"/>
                <a:cs typeface="Arial" panose="020B0604020202020204" pitchFamily="34" charset="0"/>
              </a:rPr>
              <a:t>Recherche</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Economique</a:t>
            </a:r>
            <a:r>
              <a:rPr lang="es-CO" sz="900" dirty="0">
                <a:solidFill>
                  <a:schemeClr val="tx1">
                    <a:lumMod val="50000"/>
                  </a:schemeClr>
                </a:solidFill>
                <a:latin typeface="Arial" panose="020B0604020202020204" pitchFamily="34" charset="0"/>
                <a:cs typeface="Arial" panose="020B0604020202020204" pitchFamily="34" charset="0"/>
              </a:rPr>
              <a:t> (AERC), </a:t>
            </a:r>
            <a:r>
              <a:rPr lang="es-CO" sz="900" dirty="0" err="1">
                <a:solidFill>
                  <a:schemeClr val="tx1">
                    <a:lumMod val="50000"/>
                  </a:schemeClr>
                </a:solidFill>
                <a:latin typeface="Arial" panose="020B0604020202020204" pitchFamily="34" charset="0"/>
                <a:cs typeface="Arial" panose="020B0604020202020204" pitchFamily="34" charset="0"/>
              </a:rPr>
              <a:t>puis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soutenue</a:t>
            </a:r>
            <a:r>
              <a:rPr lang="es-CO" sz="900" dirty="0">
                <a:solidFill>
                  <a:schemeClr val="tx1">
                    <a:lumMod val="50000"/>
                  </a:schemeClr>
                </a:solidFill>
                <a:latin typeface="Arial" panose="020B0604020202020204" pitchFamily="34" charset="0"/>
                <a:cs typeface="Arial" panose="020B0604020202020204" pitchFamily="34" charset="0"/>
              </a:rPr>
              <a:t> par la </a:t>
            </a:r>
            <a:r>
              <a:rPr lang="es-CO" sz="900" dirty="0" err="1">
                <a:solidFill>
                  <a:schemeClr val="tx1">
                    <a:lumMod val="50000"/>
                  </a:schemeClr>
                </a:solidFill>
                <a:latin typeface="Arial" panose="020B0604020202020204" pitchFamily="34" charset="0"/>
                <a:cs typeface="Arial" panose="020B0604020202020204" pitchFamily="34" charset="0"/>
              </a:rPr>
              <a:t>Fondation</a:t>
            </a:r>
            <a:r>
              <a:rPr lang="es-CO" sz="900" dirty="0">
                <a:solidFill>
                  <a:schemeClr val="tx1">
                    <a:lumMod val="50000"/>
                  </a:schemeClr>
                </a:solidFill>
                <a:latin typeface="Arial" panose="020B0604020202020204" pitchFamily="34" charset="0"/>
                <a:cs typeface="Arial" panose="020B0604020202020204" pitchFamily="34" charset="0"/>
              </a:rPr>
              <a:t> William et Flora Hewlett et la Banque </a:t>
            </a:r>
            <a:r>
              <a:rPr lang="es-CO" sz="900" dirty="0" err="1">
                <a:solidFill>
                  <a:schemeClr val="tx1">
                    <a:lumMod val="50000"/>
                  </a:schemeClr>
                </a:solidFill>
                <a:latin typeface="Arial" panose="020B0604020202020204" pitchFamily="34" charset="0"/>
                <a:cs typeface="Arial" panose="020B0604020202020204" pitchFamily="34" charset="0"/>
              </a:rPr>
              <a:t>Africaine</a:t>
            </a:r>
            <a:r>
              <a:rPr lang="es-CO" sz="900" dirty="0">
                <a:solidFill>
                  <a:schemeClr val="tx1">
                    <a:lumMod val="50000"/>
                  </a:schemeClr>
                </a:solidFill>
                <a:latin typeface="Arial" panose="020B0604020202020204" pitchFamily="34" charset="0"/>
                <a:cs typeface="Arial" panose="020B0604020202020204" pitchFamily="34" charset="0"/>
              </a:rPr>
              <a:t> de </a:t>
            </a:r>
            <a:r>
              <a:rPr lang="es-CO" sz="900" dirty="0" err="1">
                <a:solidFill>
                  <a:schemeClr val="tx1">
                    <a:lumMod val="50000"/>
                  </a:schemeClr>
                </a:solidFill>
                <a:latin typeface="Arial" panose="020B0604020202020204" pitchFamily="34" charset="0"/>
                <a:cs typeface="Arial" panose="020B0604020202020204" pitchFamily="34" charset="0"/>
              </a:rPr>
              <a:t>Développement</a:t>
            </a:r>
            <a:r>
              <a:rPr lang="es-CO" sz="900" dirty="0">
                <a:solidFill>
                  <a:schemeClr val="tx1">
                    <a:lumMod val="50000"/>
                  </a:schemeClr>
                </a:solidFill>
                <a:latin typeface="Arial" panose="020B0604020202020204" pitchFamily="34" charset="0"/>
                <a:cs typeface="Arial" panose="020B0604020202020204" pitchFamily="34" charset="0"/>
              </a:rPr>
              <a:t>.</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4064000" y="2711555"/>
            <a:ext cx="5378696" cy="317074"/>
          </a:xfrm>
          <a:prstGeom prst="rect">
            <a:avLst/>
          </a:prstGeom>
          <a:noFill/>
        </p:spPr>
        <p:txBody>
          <a:bodyPr wrap="square" lIns="0" tIns="0" rIns="0" bIns="0" rtlCol="0">
            <a:spAutoFit/>
          </a:bodyPr>
          <a:lstStyle/>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Les IPS </a:t>
            </a:r>
            <a:r>
              <a:rPr lang="es-CO" sz="900" dirty="0" err="1">
                <a:solidFill>
                  <a:schemeClr val="tx1">
                    <a:lumMod val="50000"/>
                  </a:schemeClr>
                </a:solidFill>
                <a:latin typeface="Arial" panose="020B0604020202020204" pitchFamily="34" charset="0"/>
                <a:cs typeface="Arial" panose="020B0604020202020204" pitchFamily="34" charset="0"/>
              </a:rPr>
              <a:t>s’intensifient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dans</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pays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africains</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enquêtes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sont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centrés</a:t>
            </a:r>
            <a:r>
              <a:rPr lang="es-CO" sz="900" dirty="0">
                <a:solidFill>
                  <a:schemeClr val="tx1">
                    <a:lumMod val="50000"/>
                  </a:schemeClr>
                </a:solidFill>
                <a:latin typeface="Arial" panose="020B0604020202020204" pitchFamily="34" charset="0"/>
                <a:cs typeface="Arial" panose="020B0604020202020204" pitchFamily="34" charset="0"/>
              </a:rPr>
              <a:t> sur la </a:t>
            </a:r>
            <a:r>
              <a:rPr lang="es-CO" sz="900" dirty="0" err="1">
                <a:solidFill>
                  <a:schemeClr val="tx1">
                    <a:lumMod val="50000"/>
                  </a:schemeClr>
                </a:solidFill>
                <a:latin typeface="Arial" panose="020B0604020202020204" pitchFamily="34" charset="0"/>
                <a:cs typeface="Arial" panose="020B0604020202020204" pitchFamily="34" charset="0"/>
              </a:rPr>
              <a:t>santé</a:t>
            </a:r>
            <a:r>
              <a:rPr lang="es-CO" sz="900" dirty="0">
                <a:solidFill>
                  <a:schemeClr val="tx1">
                    <a:lumMod val="50000"/>
                  </a:schemeClr>
                </a:solidFill>
                <a:latin typeface="Arial" panose="020B0604020202020204" pitchFamily="34" charset="0"/>
                <a:cs typeface="Arial" panose="020B0604020202020204" pitchFamily="34" charset="0"/>
              </a:rPr>
              <a:t> materno-</a:t>
            </a:r>
            <a:r>
              <a:rPr lang="es-CO" sz="900" dirty="0" err="1">
                <a:solidFill>
                  <a:schemeClr val="tx1">
                    <a:lumMod val="50000"/>
                  </a:schemeClr>
                </a:solidFill>
                <a:latin typeface="Arial" panose="020B0604020202020204" pitchFamily="34" charset="0"/>
                <a:cs typeface="Arial" panose="020B0604020202020204" pitchFamily="34" charset="0"/>
              </a:rPr>
              <a:t>infantile</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maladies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transmissibles</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intrants</a:t>
            </a:r>
            <a:r>
              <a:rPr lang="es-CO" sz="900" dirty="0">
                <a:solidFill>
                  <a:schemeClr val="tx1">
                    <a:lumMod val="50000"/>
                  </a:schemeClr>
                </a:solidFill>
                <a:latin typeface="Arial" panose="020B0604020202020204" pitchFamily="34" charset="0"/>
                <a:cs typeface="Arial" panose="020B0604020202020204" pitchFamily="34" charset="0"/>
              </a:rPr>
              <a:t> et </a:t>
            </a:r>
            <a:r>
              <a:rPr lang="es-CO" sz="900" dirty="0" err="1">
                <a:solidFill>
                  <a:schemeClr val="tx1">
                    <a:lumMod val="50000"/>
                  </a:schemeClr>
                </a:solidFill>
                <a:latin typeface="Arial" panose="020B0604020202020204" pitchFamily="34" charset="0"/>
                <a:cs typeface="Arial" panose="020B0604020202020204" pitchFamily="34" charset="0"/>
              </a:rPr>
              <a:t>l’infrastructure</a:t>
            </a:r>
            <a:r>
              <a:rPr lang="es-CO" sz="900" dirty="0">
                <a:solidFill>
                  <a:schemeClr val="tx1">
                    <a:lumMod val="50000"/>
                  </a:schemeClr>
                </a:solidFill>
                <a:latin typeface="Arial" panose="020B0604020202020204" pitchFamily="34" charset="0"/>
                <a:cs typeface="Arial" panose="020B0604020202020204" pitchFamily="34" charset="0"/>
              </a:rPr>
              <a:t>. </a:t>
            </a:r>
          </a:p>
        </p:txBody>
      </p:sp>
      <p:sp>
        <p:nvSpPr>
          <p:cNvPr id="82" name="CuadroTexto 81">
            <a:extLst>
              <a:ext uri="{FF2B5EF4-FFF2-40B4-BE49-F238E27FC236}">
                <a16:creationId xmlns:a16="http://schemas.microsoft.com/office/drawing/2014/main" id="{A6CB1919-5629-774E-9E95-2516332AE7F2}"/>
              </a:ext>
            </a:extLst>
          </p:cNvPr>
          <p:cNvSpPr txBox="1"/>
          <p:nvPr/>
        </p:nvSpPr>
        <p:spPr>
          <a:xfrm>
            <a:off x="8469418" y="3720022"/>
            <a:ext cx="1020829" cy="649473"/>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dirty="0">
                <a:solidFill>
                  <a:schemeClr val="tx1">
                    <a:lumMod val="50000"/>
                  </a:schemeClr>
                </a:solidFill>
              </a:rPr>
              <a:t>3 </a:t>
            </a:r>
            <a:r>
              <a:rPr lang="es-CO" dirty="0" err="1">
                <a:solidFill>
                  <a:schemeClr val="tx1">
                    <a:lumMod val="50000"/>
                  </a:schemeClr>
                </a:solidFill>
              </a:rPr>
              <a:t>nouveaux</a:t>
            </a:r>
            <a:r>
              <a:rPr lang="es-CO" dirty="0">
                <a:solidFill>
                  <a:schemeClr val="tx1">
                    <a:lumMod val="50000"/>
                  </a:schemeClr>
                </a:solidFill>
              </a:rPr>
              <a:t> </a:t>
            </a:r>
            <a:r>
              <a:rPr lang="es-CO" dirty="0" err="1">
                <a:solidFill>
                  <a:schemeClr val="tx1">
                    <a:lumMod val="50000"/>
                  </a:schemeClr>
                </a:solidFill>
              </a:rPr>
              <a:t>rapports</a:t>
            </a:r>
            <a:r>
              <a:rPr lang="es-CO" dirty="0">
                <a:solidFill>
                  <a:schemeClr val="tx1">
                    <a:lumMod val="50000"/>
                  </a:schemeClr>
                </a:solidFill>
              </a:rPr>
              <a:t> </a:t>
            </a:r>
            <a:r>
              <a:rPr lang="es-CO" dirty="0" err="1">
                <a:solidFill>
                  <a:schemeClr val="tx1">
                    <a:lumMod val="50000"/>
                  </a:schemeClr>
                </a:solidFill>
              </a:rPr>
              <a:t>mondiaux</a:t>
            </a:r>
            <a:r>
              <a:rPr lang="es-CO" dirty="0">
                <a:solidFill>
                  <a:schemeClr val="tx1">
                    <a:lumMod val="50000"/>
                  </a:schemeClr>
                </a:solidFill>
              </a:rPr>
              <a:t> sur la </a:t>
            </a:r>
            <a:r>
              <a:rPr lang="es-CO" dirty="0" err="1">
                <a:solidFill>
                  <a:schemeClr val="tx1">
                    <a:lumMod val="50000"/>
                  </a:schemeClr>
                </a:solidFill>
              </a:rPr>
              <a:t>qualité</a:t>
            </a:r>
            <a:r>
              <a:rPr lang="es-CO" dirty="0">
                <a:solidFill>
                  <a:schemeClr val="tx1">
                    <a:lumMod val="50000"/>
                  </a:schemeClr>
                </a:solidFill>
              </a:rPr>
              <a:t> du </a:t>
            </a:r>
            <a:r>
              <a:rPr lang="es-CO" dirty="0" err="1">
                <a:solidFill>
                  <a:schemeClr val="tx1">
                    <a:lumMod val="50000"/>
                  </a:schemeClr>
                </a:solidFill>
              </a:rPr>
              <a:t>système</a:t>
            </a:r>
            <a:r>
              <a:rPr lang="es-CO" dirty="0">
                <a:solidFill>
                  <a:schemeClr val="tx1">
                    <a:lumMod val="50000"/>
                  </a:schemeClr>
                </a:solidFill>
              </a:rPr>
              <a:t> de </a:t>
            </a:r>
            <a:r>
              <a:rPr lang="es-CO" dirty="0" err="1">
                <a:solidFill>
                  <a:schemeClr val="tx1">
                    <a:lumMod val="50000"/>
                  </a:schemeClr>
                </a:solidFill>
              </a:rPr>
              <a:t>santé</a:t>
            </a:r>
            <a:endParaRPr lang="es-CO" dirty="0">
              <a:solidFill>
                <a:schemeClr val="tx1">
                  <a:lumMod val="50000"/>
                </a:schemeClr>
              </a:solidFill>
            </a:endParaRPr>
          </a:p>
        </p:txBody>
      </p:sp>
      <p:sp>
        <p:nvSpPr>
          <p:cNvPr id="84" name="CuadroTexto 83">
            <a:extLst>
              <a:ext uri="{FF2B5EF4-FFF2-40B4-BE49-F238E27FC236}">
                <a16:creationId xmlns:a16="http://schemas.microsoft.com/office/drawing/2014/main" id="{E20E9C96-562E-E844-AD95-2C6FC3F4D5A7}"/>
              </a:ext>
            </a:extLst>
          </p:cNvPr>
          <p:cNvSpPr txBox="1"/>
          <p:nvPr/>
        </p:nvSpPr>
        <p:spPr>
          <a:xfrm>
            <a:off x="8469417" y="4460257"/>
            <a:ext cx="1404937" cy="794064"/>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dirty="0">
                <a:solidFill>
                  <a:schemeClr val="tx1">
                    <a:lumMod val="50000"/>
                  </a:schemeClr>
                </a:solidFill>
              </a:rPr>
              <a:t>Demande des </a:t>
            </a:r>
            <a:r>
              <a:rPr lang="es-CO" dirty="0" err="1">
                <a:solidFill>
                  <a:schemeClr val="tx1">
                    <a:lumMod val="50000"/>
                  </a:schemeClr>
                </a:solidFill>
              </a:rPr>
              <a:t>premières</a:t>
            </a:r>
            <a:r>
              <a:rPr lang="es-CO" dirty="0">
                <a:solidFill>
                  <a:schemeClr val="tx1">
                    <a:lumMod val="50000"/>
                  </a:schemeClr>
                </a:solidFill>
              </a:rPr>
              <a:t> </a:t>
            </a:r>
            <a:r>
              <a:rPr lang="es-CO" dirty="0" err="1">
                <a:solidFill>
                  <a:schemeClr val="tx1">
                    <a:lumMod val="50000"/>
                  </a:schemeClr>
                </a:solidFill>
              </a:rPr>
              <a:t>enquêtes</a:t>
            </a:r>
            <a:r>
              <a:rPr lang="es-CO" dirty="0">
                <a:solidFill>
                  <a:schemeClr val="tx1">
                    <a:lumMod val="50000"/>
                  </a:schemeClr>
                </a:solidFill>
              </a:rPr>
              <a:t> de </a:t>
            </a:r>
            <a:r>
              <a:rPr lang="es-CO" dirty="0" err="1">
                <a:solidFill>
                  <a:schemeClr val="tx1">
                    <a:lumMod val="50000"/>
                  </a:schemeClr>
                </a:solidFill>
              </a:rPr>
              <a:t>santé</a:t>
            </a:r>
            <a:r>
              <a:rPr lang="es-CO" dirty="0">
                <a:solidFill>
                  <a:schemeClr val="tx1">
                    <a:lumMod val="50000"/>
                  </a:schemeClr>
                </a:solidFill>
              </a:rPr>
              <a:t> de </a:t>
            </a:r>
            <a:r>
              <a:rPr lang="es-CO" dirty="0" err="1">
                <a:solidFill>
                  <a:schemeClr val="tx1">
                    <a:lumMod val="50000"/>
                  </a:schemeClr>
                </a:solidFill>
              </a:rPr>
              <a:t>l’IPS</a:t>
            </a:r>
            <a:r>
              <a:rPr lang="es-CO" dirty="0">
                <a:solidFill>
                  <a:schemeClr val="tx1">
                    <a:lumMod val="50000"/>
                  </a:schemeClr>
                </a:solidFill>
              </a:rPr>
              <a:t> </a:t>
            </a:r>
            <a:r>
              <a:rPr lang="es-CO" dirty="0" err="1">
                <a:solidFill>
                  <a:schemeClr val="tx1">
                    <a:lumMod val="50000"/>
                  </a:schemeClr>
                </a:solidFill>
              </a:rPr>
              <a:t>hors</a:t>
            </a:r>
            <a:r>
              <a:rPr lang="es-CO" dirty="0">
                <a:solidFill>
                  <a:schemeClr val="tx1">
                    <a:lumMod val="50000"/>
                  </a:schemeClr>
                </a:solidFill>
              </a:rPr>
              <a:t> AFR</a:t>
            </a:r>
          </a:p>
          <a:p>
            <a:r>
              <a:rPr lang="es-CO" sz="800" i="1" dirty="0">
                <a:solidFill>
                  <a:schemeClr val="tx1">
                    <a:lumMod val="50000"/>
                  </a:schemeClr>
                </a:solidFill>
              </a:rPr>
              <a:t>Guatemala (LAC), </a:t>
            </a:r>
            <a:r>
              <a:rPr lang="es-CO" sz="800" i="1" dirty="0" err="1">
                <a:solidFill>
                  <a:schemeClr val="tx1">
                    <a:lumMod val="50000"/>
                  </a:schemeClr>
                </a:solidFill>
              </a:rPr>
              <a:t>Bouthan</a:t>
            </a:r>
            <a:r>
              <a:rPr lang="es-CO" sz="800" i="1" dirty="0">
                <a:solidFill>
                  <a:schemeClr val="tx1">
                    <a:lumMod val="50000"/>
                  </a:schemeClr>
                </a:solidFill>
              </a:rPr>
              <a:t> (SAR), </a:t>
            </a:r>
            <a:r>
              <a:rPr lang="es-CO" sz="800" i="1" dirty="0" err="1">
                <a:solidFill>
                  <a:schemeClr val="tx1">
                    <a:lumMod val="50000"/>
                  </a:schemeClr>
                </a:solidFill>
              </a:rPr>
              <a:t>Moldave</a:t>
            </a:r>
            <a:r>
              <a:rPr lang="es-CO" sz="800" i="1" dirty="0">
                <a:solidFill>
                  <a:schemeClr val="tx1">
                    <a:lumMod val="50000"/>
                  </a:schemeClr>
                </a:solidFill>
              </a:rPr>
              <a:t> (ECA)</a:t>
            </a:r>
          </a:p>
        </p:txBody>
      </p:sp>
      <p:grpSp>
        <p:nvGrpSpPr>
          <p:cNvPr id="85" name="Grupo 84">
            <a:extLst>
              <a:ext uri="{FF2B5EF4-FFF2-40B4-BE49-F238E27FC236}">
                <a16:creationId xmlns:a16="http://schemas.microsoft.com/office/drawing/2014/main" id="{50DD57E0-01F6-E048-A9F4-D5A7F35FC0C0}"/>
              </a:ext>
            </a:extLst>
          </p:cNvPr>
          <p:cNvGrpSpPr/>
          <p:nvPr/>
        </p:nvGrpSpPr>
        <p:grpSpPr>
          <a:xfrm>
            <a:off x="9530674" y="3057525"/>
            <a:ext cx="478631" cy="485775"/>
            <a:chOff x="538163" y="3057525"/>
            <a:chExt cx="478631" cy="485775"/>
          </a:xfrm>
        </p:grpSpPr>
        <p:sp>
          <p:nvSpPr>
            <p:cNvPr id="86" name="Elipse 85">
              <a:extLst>
                <a:ext uri="{FF2B5EF4-FFF2-40B4-BE49-F238E27FC236}">
                  <a16:creationId xmlns:a16="http://schemas.microsoft.com/office/drawing/2014/main" id="{4C27F9DB-029F-8C4C-B7EA-4F0C9B26955E}"/>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87" name="Grupo 86">
              <a:extLst>
                <a:ext uri="{FF2B5EF4-FFF2-40B4-BE49-F238E27FC236}">
                  <a16:creationId xmlns:a16="http://schemas.microsoft.com/office/drawing/2014/main" id="{9160446E-10BB-C742-BFAB-68E5A57B1C8B}"/>
                </a:ext>
              </a:extLst>
            </p:cNvPr>
            <p:cNvGrpSpPr/>
            <p:nvPr/>
          </p:nvGrpSpPr>
          <p:grpSpPr>
            <a:xfrm>
              <a:off x="598487" y="3057525"/>
              <a:ext cx="357981" cy="470685"/>
              <a:chOff x="2435225" y="3429000"/>
              <a:chExt cx="357981" cy="470685"/>
            </a:xfrm>
          </p:grpSpPr>
          <p:sp>
            <p:nvSpPr>
              <p:cNvPr id="88" name="CuadroTexto 87">
                <a:extLst>
                  <a:ext uri="{FF2B5EF4-FFF2-40B4-BE49-F238E27FC236}">
                    <a16:creationId xmlns:a16="http://schemas.microsoft.com/office/drawing/2014/main" id="{B78B3135-0E34-9C47-8DDC-7FEFAA3C0F32}"/>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89" name="CuadroTexto 88">
                <a:extLst>
                  <a:ext uri="{FF2B5EF4-FFF2-40B4-BE49-F238E27FC236}">
                    <a16:creationId xmlns:a16="http://schemas.microsoft.com/office/drawing/2014/main" id="{E2256E11-80B3-1B4A-96CE-4877B4667B5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19</a:t>
                </a:r>
              </a:p>
            </p:txBody>
          </p:sp>
        </p:grpSp>
      </p:grpSp>
      <p:cxnSp>
        <p:nvCxnSpPr>
          <p:cNvPr id="96" name="Conector recto 95">
            <a:extLst>
              <a:ext uri="{FF2B5EF4-FFF2-40B4-BE49-F238E27FC236}">
                <a16:creationId xmlns:a16="http://schemas.microsoft.com/office/drawing/2014/main" id="{ACBD591D-7B6A-4C49-B35F-2DA9EA40EFCD}"/>
              </a:ext>
            </a:extLst>
          </p:cNvPr>
          <p:cNvCxnSpPr>
            <a:cxnSpLocks/>
          </p:cNvCxnSpPr>
          <p:nvPr/>
        </p:nvCxnSpPr>
        <p:spPr>
          <a:xfrm>
            <a:off x="919181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7" name="CuadroTexto 96">
            <a:extLst>
              <a:ext uri="{FF2B5EF4-FFF2-40B4-BE49-F238E27FC236}">
                <a16:creationId xmlns:a16="http://schemas.microsoft.com/office/drawing/2014/main" id="{F2E229B4-4E34-2647-932E-1E72D8B9EB29}"/>
              </a:ext>
            </a:extLst>
          </p:cNvPr>
          <p:cNvSpPr txBox="1"/>
          <p:nvPr/>
        </p:nvSpPr>
        <p:spPr>
          <a:xfrm>
            <a:off x="10138617" y="3020498"/>
            <a:ext cx="1755022" cy="2632003"/>
          </a:xfrm>
          <a:prstGeom prst="rect">
            <a:avLst/>
          </a:prstGeom>
          <a:noFill/>
        </p:spPr>
        <p:txBody>
          <a:bodyPr wrap="square" lIns="0" tIns="0" rIns="0" bIns="0" rtlCol="0">
            <a:spAutoFit/>
          </a:bodyPr>
          <a:lstStyle/>
          <a:p>
            <a:pPr>
              <a:lnSpc>
                <a:spcPct val="120000"/>
              </a:lnSpc>
            </a:pPr>
            <a:r>
              <a:rPr lang="es-CO" sz="1600" dirty="0">
                <a:solidFill>
                  <a:schemeClr val="tx1">
                    <a:lumMod val="50000"/>
                  </a:schemeClr>
                </a:solidFill>
                <a:latin typeface="Arial" panose="020B0604020202020204" pitchFamily="34" charset="0"/>
                <a:cs typeface="Arial" panose="020B0604020202020204" pitchFamily="34" charset="0"/>
              </a:rPr>
              <a:t>La mise à </a:t>
            </a:r>
            <a:r>
              <a:rPr lang="es-CO" sz="1600" dirty="0" err="1">
                <a:solidFill>
                  <a:schemeClr val="tx1">
                    <a:lumMod val="50000"/>
                  </a:schemeClr>
                </a:solidFill>
                <a:latin typeface="Arial" panose="020B0604020202020204" pitchFamily="34" charset="0"/>
                <a:cs typeface="Arial" panose="020B0604020202020204" pitchFamily="34" charset="0"/>
              </a:rPr>
              <a:t>jour</a:t>
            </a:r>
            <a:r>
              <a:rPr lang="es-CO" sz="1600" dirty="0">
                <a:solidFill>
                  <a:schemeClr val="tx1">
                    <a:lumMod val="50000"/>
                  </a:schemeClr>
                </a:solidFill>
                <a:latin typeface="Arial" panose="020B0604020202020204" pitchFamily="34" charset="0"/>
                <a:cs typeface="Arial" panose="020B0604020202020204" pitchFamily="34" charset="0"/>
              </a:rPr>
              <a:t> de </a:t>
            </a:r>
            <a:r>
              <a:rPr lang="es-CO" sz="1600" dirty="0" err="1">
                <a:solidFill>
                  <a:schemeClr val="tx1">
                    <a:lumMod val="50000"/>
                  </a:schemeClr>
                </a:solidFill>
                <a:latin typeface="Arial" panose="020B0604020202020204" pitchFamily="34" charset="0"/>
                <a:cs typeface="Arial" panose="020B0604020202020204" pitchFamily="34" charset="0"/>
              </a:rPr>
              <a:t>l’outil</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d’enquête</a:t>
            </a:r>
            <a:r>
              <a:rPr lang="es-CO" sz="1600" dirty="0">
                <a:solidFill>
                  <a:schemeClr val="tx1">
                    <a:lumMod val="50000"/>
                  </a:schemeClr>
                </a:solidFill>
                <a:latin typeface="Arial" panose="020B0604020202020204" pitchFamily="34" charset="0"/>
                <a:cs typeface="Arial" panose="020B0604020202020204" pitchFamily="34" charset="0"/>
              </a:rPr>
              <a:t> de </a:t>
            </a:r>
            <a:r>
              <a:rPr lang="es-CO" sz="1600" dirty="0" err="1">
                <a:solidFill>
                  <a:schemeClr val="tx1">
                    <a:lumMod val="50000"/>
                  </a:schemeClr>
                </a:solidFill>
                <a:latin typeface="Arial" panose="020B0604020202020204" pitchFamily="34" charset="0"/>
                <a:cs typeface="Arial" panose="020B0604020202020204" pitchFamily="34" charset="0"/>
              </a:rPr>
              <a:t>santé</a:t>
            </a:r>
            <a:r>
              <a:rPr lang="es-CO" sz="1600" dirty="0">
                <a:solidFill>
                  <a:schemeClr val="tx1">
                    <a:lumMod val="50000"/>
                  </a:schemeClr>
                </a:solidFill>
                <a:latin typeface="Arial" panose="020B0604020202020204" pitchFamily="34" charset="0"/>
                <a:cs typeface="Arial" panose="020B0604020202020204" pitchFamily="34" charset="0"/>
              </a:rPr>
              <a:t> des IPS </a:t>
            </a:r>
            <a:r>
              <a:rPr lang="es-CO" sz="1600" dirty="0" err="1">
                <a:solidFill>
                  <a:schemeClr val="tx1">
                    <a:lumMod val="50000"/>
                  </a:schemeClr>
                </a:solidFill>
                <a:latin typeface="Arial" panose="020B0604020202020204" pitchFamily="34" charset="0"/>
                <a:cs typeface="Arial" panose="020B0604020202020204" pitchFamily="34" charset="0"/>
              </a:rPr>
              <a:t>démarre</a:t>
            </a:r>
            <a:r>
              <a:rPr lang="es-CO" sz="1600" dirty="0">
                <a:solidFill>
                  <a:schemeClr val="tx1">
                    <a:lumMod val="50000"/>
                  </a:schemeClr>
                </a:solidFill>
                <a:latin typeface="Arial" panose="020B0604020202020204" pitchFamily="34" charset="0"/>
                <a:cs typeface="Arial" panose="020B0604020202020204" pitchFamily="34" charset="0"/>
              </a:rPr>
              <a:t>, et marque la </a:t>
            </a:r>
            <a:r>
              <a:rPr lang="es-CO" sz="1600" dirty="0" err="1">
                <a:solidFill>
                  <a:schemeClr val="tx1">
                    <a:lumMod val="50000"/>
                  </a:schemeClr>
                </a:solidFill>
                <a:latin typeface="Arial" panose="020B0604020202020204" pitchFamily="34" charset="0"/>
                <a:cs typeface="Arial" panose="020B0604020202020204" pitchFamily="34" charset="0"/>
              </a:rPr>
              <a:t>phase</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suivante</a:t>
            </a:r>
            <a:r>
              <a:rPr lang="es-CO" sz="1600" dirty="0">
                <a:solidFill>
                  <a:schemeClr val="tx1">
                    <a:lumMod val="50000"/>
                  </a:schemeClr>
                </a:solidFill>
                <a:latin typeface="Arial" panose="020B0604020202020204" pitchFamily="34" charset="0"/>
                <a:cs typeface="Arial" panose="020B0604020202020204" pitchFamily="34" charset="0"/>
              </a:rPr>
              <a:t> du </a:t>
            </a:r>
            <a:r>
              <a:rPr lang="es-CO" sz="1600" dirty="0" err="1">
                <a:solidFill>
                  <a:schemeClr val="tx1">
                    <a:lumMod val="50000"/>
                  </a:schemeClr>
                </a:solidFill>
                <a:latin typeface="Arial" panose="020B0604020202020204" pitchFamily="34" charset="0"/>
                <a:cs typeface="Arial" panose="020B0604020202020204" pitchFamily="34" charset="0"/>
              </a:rPr>
              <a:t>programme</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d’enquêtes</a:t>
            </a:r>
            <a:r>
              <a:rPr lang="es-CO" sz="1600" dirty="0">
                <a:solidFill>
                  <a:schemeClr val="tx1">
                    <a:lumMod val="50000"/>
                  </a:schemeClr>
                </a:solidFill>
                <a:latin typeface="Arial" panose="020B0604020202020204" pitchFamily="34" charset="0"/>
                <a:cs typeface="Arial" panose="020B0604020202020204" pitchFamily="34" charset="0"/>
              </a:rPr>
              <a:t> de </a:t>
            </a:r>
            <a:r>
              <a:rPr lang="es-CO" sz="1600" dirty="0" err="1">
                <a:solidFill>
                  <a:schemeClr val="tx1">
                    <a:lumMod val="50000"/>
                  </a:schemeClr>
                </a:solidFill>
                <a:latin typeface="Arial" panose="020B0604020202020204" pitchFamily="34" charset="0"/>
                <a:cs typeface="Arial" panose="020B0604020202020204" pitchFamily="34" charset="0"/>
              </a:rPr>
              <a:t>santé</a:t>
            </a:r>
            <a:endParaRPr lang="es-CO" sz="1600" dirty="0">
              <a:solidFill>
                <a:schemeClr val="tx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2542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Historique</a:t>
            </a:r>
            <a:r>
              <a:rPr lang="es-CO" sz="3200" dirty="0">
                <a:solidFill>
                  <a:schemeClr val="accent1"/>
                </a:solidFill>
                <a:latin typeface="Arial" panose="020B0604020202020204" pitchFamily="34" charset="0"/>
                <a:cs typeface="Arial" panose="020B0604020202020204" pitchFamily="34" charset="0"/>
              </a:rPr>
              <a:t> des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endParaRPr lang="es-CO" sz="3200" dirty="0">
              <a:solidFill>
                <a:schemeClr val="accent1"/>
              </a:solidFill>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649473"/>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dirty="0" err="1"/>
              <a:t>Première</a:t>
            </a:r>
            <a:r>
              <a:rPr lang="es-CO" dirty="0"/>
              <a:t> </a:t>
            </a:r>
            <a:r>
              <a:rPr lang="es-CO" dirty="0" err="1"/>
              <a:t>enquête</a:t>
            </a:r>
            <a:r>
              <a:rPr lang="es-CO" dirty="0"/>
              <a:t> IPS </a:t>
            </a:r>
            <a:r>
              <a:rPr lang="es-CO" dirty="0" err="1"/>
              <a:t>complète</a:t>
            </a:r>
            <a:r>
              <a:rPr lang="es-CO" dirty="0"/>
              <a:t> </a:t>
            </a:r>
            <a:r>
              <a:rPr lang="es-CO" dirty="0" err="1"/>
              <a:t>achevée</a:t>
            </a:r>
            <a:r>
              <a:rPr lang="es-CO" dirty="0"/>
              <a:t>,</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1329595"/>
          </a:xfrm>
          <a:prstGeom prst="rect">
            <a:avLst/>
          </a:prstGeom>
          <a:noFill/>
        </p:spPr>
        <p:txBody>
          <a:bodyPr wrap="square" lIns="0" tIns="0" rIns="0" bIns="0" rtlCol="0">
            <a:spAutoFit/>
          </a:bodyPr>
          <a:lstStyle/>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Les </a:t>
            </a:r>
            <a:r>
              <a:rPr lang="es-CO" sz="900" dirty="0" err="1">
                <a:solidFill>
                  <a:schemeClr val="tx1">
                    <a:lumMod val="50000"/>
                  </a:schemeClr>
                </a:solidFill>
                <a:latin typeface="Arial" panose="020B0604020202020204" pitchFamily="34" charset="0"/>
                <a:cs typeface="Arial" panose="020B0604020202020204" pitchFamily="34" charset="0"/>
              </a:rPr>
              <a:t>premières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enquêtes</a:t>
            </a:r>
            <a:r>
              <a:rPr lang="es-CO" sz="900" dirty="0">
                <a:solidFill>
                  <a:schemeClr val="tx1">
                    <a:lumMod val="50000"/>
                  </a:schemeClr>
                </a:solidFill>
                <a:latin typeface="Arial" panose="020B0604020202020204" pitchFamily="34" charset="0"/>
                <a:cs typeface="Arial" panose="020B0604020202020204" pitchFamily="34" charset="0"/>
              </a:rPr>
              <a:t> d' IPS </a:t>
            </a:r>
            <a:r>
              <a:rPr lang="es-CO" sz="900" dirty="0" err="1">
                <a:solidFill>
                  <a:schemeClr val="tx1">
                    <a:lumMod val="50000"/>
                  </a:schemeClr>
                </a:solidFill>
                <a:latin typeface="Arial" panose="020B0604020202020204" pitchFamily="34" charset="0"/>
                <a:cs typeface="Arial" panose="020B0604020202020204" pitchFamily="34" charset="0"/>
              </a:rPr>
              <a:t>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été</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élaborés</a:t>
            </a:r>
            <a:r>
              <a:rPr lang="es-CO" sz="900" dirty="0">
                <a:solidFill>
                  <a:schemeClr val="tx1">
                    <a:lumMod val="50000"/>
                  </a:schemeClr>
                </a:solidFill>
                <a:latin typeface="Arial" panose="020B0604020202020204" pitchFamily="34" charset="0"/>
                <a:cs typeface="Arial" panose="020B0604020202020204" pitchFamily="34" charset="0"/>
              </a:rPr>
              <a:t> et elles </a:t>
            </a:r>
            <a:r>
              <a:rPr lang="es-CO" sz="900" dirty="0" err="1">
                <a:solidFill>
                  <a:schemeClr val="tx1">
                    <a:lumMod val="50000"/>
                  </a:schemeClr>
                </a:solidFill>
                <a:latin typeface="Arial" panose="020B0604020202020204" pitchFamily="34" charset="0"/>
                <a:cs typeface="Arial" panose="020B0604020202020204" pitchFamily="34" charset="0"/>
              </a:rPr>
              <a:t>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été</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testées</a:t>
            </a:r>
            <a:r>
              <a:rPr lang="es-CO" sz="900" dirty="0">
                <a:solidFill>
                  <a:schemeClr val="tx1">
                    <a:lumMod val="50000"/>
                  </a:schemeClr>
                </a:solidFill>
                <a:latin typeface="Arial" panose="020B0604020202020204" pitchFamily="34" charset="0"/>
                <a:cs typeface="Arial" panose="020B0604020202020204" pitchFamily="34" charset="0"/>
              </a:rPr>
              <a:t>;</a:t>
            </a:r>
          </a:p>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Elles </a:t>
            </a:r>
            <a:r>
              <a:rPr lang="es-CO" sz="900" dirty="0" err="1">
                <a:solidFill>
                  <a:schemeClr val="tx1">
                    <a:lumMod val="50000"/>
                  </a:schemeClr>
                </a:solidFill>
                <a:latin typeface="Arial" panose="020B0604020202020204" pitchFamily="34" charset="0"/>
                <a:cs typeface="Arial" panose="020B0604020202020204" pitchFamily="34" charset="0"/>
              </a:rPr>
              <a:t>incluent</a:t>
            </a:r>
            <a:r>
              <a:rPr lang="es-CO" sz="900" dirty="0">
                <a:solidFill>
                  <a:schemeClr val="tx1">
                    <a:lumMod val="50000"/>
                  </a:schemeClr>
                </a:solidFill>
                <a:latin typeface="Arial" panose="020B0604020202020204" pitchFamily="34" charset="0"/>
                <a:cs typeface="Arial" panose="020B0604020202020204" pitchFamily="34" charset="0"/>
              </a:rPr>
              <a:t> des </a:t>
            </a:r>
            <a:r>
              <a:rPr lang="es-CO" sz="900" dirty="0" err="1">
                <a:solidFill>
                  <a:schemeClr val="tx1">
                    <a:lumMod val="50000"/>
                  </a:schemeClr>
                </a:solidFill>
                <a:latin typeface="Arial" panose="020B0604020202020204" pitchFamily="34" charset="0"/>
                <a:cs typeface="Arial" panose="020B0604020202020204" pitchFamily="34" charset="0"/>
              </a:rPr>
              <a:t>évaluations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innovantes</a:t>
            </a:r>
            <a:r>
              <a:rPr lang="es-CO" sz="900" dirty="0">
                <a:solidFill>
                  <a:schemeClr val="tx1">
                    <a:lumMod val="50000"/>
                  </a:schemeClr>
                </a:solidFill>
                <a:latin typeface="Arial" panose="020B0604020202020204" pitchFamily="34" charset="0"/>
                <a:cs typeface="Arial" panose="020B0604020202020204" pitchFamily="34" charset="0"/>
              </a:rPr>
              <a:t> de la </a:t>
            </a:r>
            <a:r>
              <a:rPr lang="es-CO" sz="900" dirty="0" err="1">
                <a:solidFill>
                  <a:schemeClr val="tx1">
                    <a:lumMod val="50000"/>
                  </a:schemeClr>
                </a:solidFill>
                <a:latin typeface="Arial" panose="020B0604020202020204" pitchFamily="34" charset="0"/>
                <a:cs typeface="Arial" panose="020B0604020202020204" pitchFamily="34" charset="0"/>
              </a:rPr>
              <a:t>compétence</a:t>
            </a:r>
            <a:r>
              <a:rPr lang="es-CO" sz="900" dirty="0">
                <a:solidFill>
                  <a:schemeClr val="tx1">
                    <a:lumMod val="50000"/>
                  </a:schemeClr>
                </a:solidFill>
                <a:latin typeface="Arial" panose="020B0604020202020204" pitchFamily="34" charset="0"/>
                <a:cs typeface="Arial" panose="020B0604020202020204" pitchFamily="34" charset="0"/>
              </a:rPr>
              <a:t> des </a:t>
            </a:r>
            <a:r>
              <a:rPr lang="es-CO" sz="900" dirty="0" err="1">
                <a:solidFill>
                  <a:schemeClr val="tx1">
                    <a:lumMod val="50000"/>
                  </a:schemeClr>
                </a:solidFill>
                <a:latin typeface="Arial" panose="020B0604020202020204" pitchFamily="34" charset="0"/>
                <a:cs typeface="Arial" panose="020B0604020202020204" pitchFamily="34" charset="0"/>
              </a:rPr>
              <a:t>prestataires</a:t>
            </a:r>
            <a:r>
              <a:rPr lang="es-CO" sz="900" dirty="0">
                <a:solidFill>
                  <a:schemeClr val="tx1">
                    <a:lumMod val="50000"/>
                  </a:schemeClr>
                </a:solidFill>
                <a:latin typeface="Arial" panose="020B0604020202020204" pitchFamily="34" charset="0"/>
                <a:cs typeface="Arial" panose="020B0604020202020204" pitchFamily="34" charset="0"/>
              </a:rPr>
              <a:t> et la mesure de </a:t>
            </a:r>
            <a:r>
              <a:rPr lang="es-CO" sz="900" dirty="0" err="1">
                <a:solidFill>
                  <a:schemeClr val="tx1">
                    <a:lumMod val="50000"/>
                  </a:schemeClr>
                </a:solidFill>
                <a:latin typeface="Arial" panose="020B0604020202020204" pitchFamily="34" charset="0"/>
                <a:cs typeface="Arial" panose="020B0604020202020204" pitchFamily="34" charset="0"/>
              </a:rPr>
              <a:t>l’absentéisme</a:t>
            </a:r>
            <a:r>
              <a:rPr lang="es-CO" sz="900" dirty="0">
                <a:solidFill>
                  <a:schemeClr val="tx1">
                    <a:lumMod val="50000"/>
                  </a:schemeClr>
                </a:solidFill>
                <a:latin typeface="Arial" panose="020B0604020202020204" pitchFamily="34" charset="0"/>
                <a:cs typeface="Arial" panose="020B0604020202020204" pitchFamily="34" charset="0"/>
              </a:rPr>
              <a:t>.</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646669"/>
          </a:xfrm>
          <a:prstGeom prst="rect">
            <a:avLst/>
          </a:prstGeom>
          <a:noFill/>
        </p:spPr>
        <p:txBody>
          <a:bodyPr wrap="square" lIns="0" tIns="0" rIns="0" bIns="0" rtlCol="0">
            <a:spAutoFit/>
          </a:bodyPr>
          <a:lstStyle/>
          <a:p>
            <a:pPr>
              <a:lnSpc>
                <a:spcPct val="120000"/>
              </a:lnSpc>
            </a:pPr>
            <a:r>
              <a:rPr lang="es-CO" sz="900" dirty="0" err="1">
                <a:solidFill>
                  <a:schemeClr val="tx1">
                    <a:lumMod val="50000"/>
                  </a:schemeClr>
                </a:solidFill>
                <a:latin typeface="Arial" panose="020B0604020202020204" pitchFamily="34" charset="0"/>
                <a:cs typeface="Arial" panose="020B0604020202020204" pitchFamily="34" charset="0"/>
              </a:rPr>
              <a:t>Lancée</a:t>
            </a:r>
            <a:r>
              <a:rPr lang="es-CO" sz="900" dirty="0">
                <a:solidFill>
                  <a:schemeClr val="tx1">
                    <a:lumMod val="50000"/>
                  </a:schemeClr>
                </a:solidFill>
                <a:latin typeface="Arial" panose="020B0604020202020204" pitchFamily="34" charset="0"/>
                <a:cs typeface="Arial" panose="020B0604020202020204" pitchFamily="34" charset="0"/>
              </a:rPr>
              <a:t> par des </a:t>
            </a:r>
            <a:r>
              <a:rPr lang="es-CO" sz="900" dirty="0" err="1">
                <a:solidFill>
                  <a:schemeClr val="tx1">
                    <a:lumMod val="50000"/>
                  </a:schemeClr>
                </a:solidFill>
                <a:latin typeface="Arial" panose="020B0604020202020204" pitchFamily="34" charset="0"/>
                <a:cs typeface="Arial" panose="020B0604020202020204" pitchFamily="34" charset="0"/>
              </a:rPr>
              <a:t>chercheurs</a:t>
            </a:r>
            <a:r>
              <a:rPr lang="es-CO" sz="900" dirty="0">
                <a:solidFill>
                  <a:schemeClr val="tx1">
                    <a:lumMod val="50000"/>
                  </a:schemeClr>
                </a:solidFill>
                <a:latin typeface="Arial" panose="020B0604020202020204" pitchFamily="34" charset="0"/>
                <a:cs typeface="Arial" panose="020B0604020202020204" pitchFamily="34" charset="0"/>
              </a:rPr>
              <a:t> et des </a:t>
            </a:r>
            <a:r>
              <a:rPr lang="es-CO" sz="900" dirty="0" err="1">
                <a:solidFill>
                  <a:schemeClr val="tx1">
                    <a:lumMod val="50000"/>
                  </a:schemeClr>
                </a:solidFill>
                <a:latin typeface="Arial" panose="020B0604020202020204" pitchFamily="34" charset="0"/>
                <a:cs typeface="Arial" panose="020B0604020202020204" pitchFamily="34" charset="0"/>
              </a:rPr>
              <a:t>professionnels</a:t>
            </a:r>
            <a:r>
              <a:rPr lang="es-CO" sz="900" dirty="0">
                <a:solidFill>
                  <a:schemeClr val="tx1">
                    <a:lumMod val="50000"/>
                  </a:schemeClr>
                </a:solidFill>
                <a:latin typeface="Arial" panose="020B0604020202020204" pitchFamily="34" charset="0"/>
                <a:cs typeface="Arial" panose="020B0604020202020204" pitchFamily="34" charset="0"/>
              </a:rPr>
              <a:t> du WBG, en </a:t>
            </a:r>
            <a:r>
              <a:rPr lang="es-CO" sz="900" dirty="0" err="1">
                <a:solidFill>
                  <a:schemeClr val="tx1">
                    <a:lumMod val="50000"/>
                  </a:schemeClr>
                </a:solidFill>
                <a:latin typeface="Arial" panose="020B0604020202020204" pitchFamily="34" charset="0"/>
                <a:cs typeface="Arial" panose="020B0604020202020204" pitchFamily="34" charset="0"/>
              </a:rPr>
              <a:t>collaboration</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avec</a:t>
            </a:r>
            <a:r>
              <a:rPr lang="es-CO" sz="900" dirty="0">
                <a:solidFill>
                  <a:schemeClr val="tx1">
                    <a:lumMod val="50000"/>
                  </a:schemeClr>
                </a:solidFill>
                <a:latin typeface="Arial" panose="020B0604020202020204" pitchFamily="34" charset="0"/>
                <a:cs typeface="Arial" panose="020B0604020202020204" pitchFamily="34" charset="0"/>
              </a:rPr>
              <a:t> le </a:t>
            </a:r>
            <a:r>
              <a:rPr lang="es-CO" sz="900" dirty="0" err="1">
                <a:solidFill>
                  <a:schemeClr val="tx1">
                    <a:lumMod val="50000"/>
                  </a:schemeClr>
                </a:solidFill>
                <a:latin typeface="Arial" panose="020B0604020202020204" pitchFamily="34" charset="0"/>
                <a:cs typeface="Arial" panose="020B0604020202020204" pitchFamily="34" charset="0"/>
              </a:rPr>
              <a:t>Consortium</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Africain</a:t>
            </a:r>
            <a:r>
              <a:rPr lang="es-CO" sz="900" dirty="0">
                <a:solidFill>
                  <a:schemeClr val="tx1">
                    <a:lumMod val="50000"/>
                  </a:schemeClr>
                </a:solidFill>
                <a:latin typeface="Arial" panose="020B0604020202020204" pitchFamily="34" charset="0"/>
                <a:cs typeface="Arial" panose="020B0604020202020204" pitchFamily="34" charset="0"/>
              </a:rPr>
              <a:t> de </a:t>
            </a:r>
            <a:r>
              <a:rPr lang="es-CO" sz="900" dirty="0" err="1">
                <a:solidFill>
                  <a:schemeClr val="tx1">
                    <a:lumMod val="50000"/>
                  </a:schemeClr>
                </a:solidFill>
                <a:latin typeface="Arial" panose="020B0604020202020204" pitchFamily="34" charset="0"/>
                <a:cs typeface="Arial" panose="020B0604020202020204" pitchFamily="34" charset="0"/>
              </a:rPr>
              <a:t>Recherche</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Economique</a:t>
            </a:r>
            <a:r>
              <a:rPr lang="es-CO" sz="900" dirty="0">
                <a:solidFill>
                  <a:schemeClr val="tx1">
                    <a:lumMod val="50000"/>
                  </a:schemeClr>
                </a:solidFill>
                <a:latin typeface="Arial" panose="020B0604020202020204" pitchFamily="34" charset="0"/>
                <a:cs typeface="Arial" panose="020B0604020202020204" pitchFamily="34" charset="0"/>
              </a:rPr>
              <a:t> (AERC), </a:t>
            </a:r>
            <a:r>
              <a:rPr lang="es-CO" sz="900" dirty="0" err="1">
                <a:solidFill>
                  <a:schemeClr val="tx1">
                    <a:lumMod val="50000"/>
                  </a:schemeClr>
                </a:solidFill>
                <a:latin typeface="Arial" panose="020B0604020202020204" pitchFamily="34" charset="0"/>
                <a:cs typeface="Arial" panose="020B0604020202020204" pitchFamily="34" charset="0"/>
              </a:rPr>
              <a:t>puis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soutenue</a:t>
            </a:r>
            <a:r>
              <a:rPr lang="es-CO" sz="900" dirty="0">
                <a:solidFill>
                  <a:schemeClr val="tx1">
                    <a:lumMod val="50000"/>
                  </a:schemeClr>
                </a:solidFill>
                <a:latin typeface="Arial" panose="020B0604020202020204" pitchFamily="34" charset="0"/>
                <a:cs typeface="Arial" panose="020B0604020202020204" pitchFamily="34" charset="0"/>
              </a:rPr>
              <a:t> par la </a:t>
            </a:r>
            <a:r>
              <a:rPr lang="es-CO" sz="900" dirty="0" err="1">
                <a:solidFill>
                  <a:schemeClr val="tx1">
                    <a:lumMod val="50000"/>
                  </a:schemeClr>
                </a:solidFill>
                <a:latin typeface="Arial" panose="020B0604020202020204" pitchFamily="34" charset="0"/>
                <a:cs typeface="Arial" panose="020B0604020202020204" pitchFamily="34" charset="0"/>
              </a:rPr>
              <a:t>Fondation</a:t>
            </a:r>
            <a:r>
              <a:rPr lang="es-CO" sz="900" dirty="0">
                <a:solidFill>
                  <a:schemeClr val="tx1">
                    <a:lumMod val="50000"/>
                  </a:schemeClr>
                </a:solidFill>
                <a:latin typeface="Arial" panose="020B0604020202020204" pitchFamily="34" charset="0"/>
                <a:cs typeface="Arial" panose="020B0604020202020204" pitchFamily="34" charset="0"/>
              </a:rPr>
              <a:t> William et Flora Hewlett et la Banque </a:t>
            </a:r>
            <a:r>
              <a:rPr lang="es-CO" sz="900" dirty="0" err="1">
                <a:solidFill>
                  <a:schemeClr val="tx1">
                    <a:lumMod val="50000"/>
                  </a:schemeClr>
                </a:solidFill>
                <a:latin typeface="Arial" panose="020B0604020202020204" pitchFamily="34" charset="0"/>
                <a:cs typeface="Arial" panose="020B0604020202020204" pitchFamily="34" charset="0"/>
              </a:rPr>
              <a:t>Africaine</a:t>
            </a:r>
            <a:r>
              <a:rPr lang="es-CO" sz="900" dirty="0">
                <a:solidFill>
                  <a:schemeClr val="tx1">
                    <a:lumMod val="50000"/>
                  </a:schemeClr>
                </a:solidFill>
                <a:latin typeface="Arial" panose="020B0604020202020204" pitchFamily="34" charset="0"/>
                <a:cs typeface="Arial" panose="020B0604020202020204" pitchFamily="34" charset="0"/>
              </a:rPr>
              <a:t> de </a:t>
            </a:r>
            <a:r>
              <a:rPr lang="es-CO" sz="900" dirty="0" err="1">
                <a:solidFill>
                  <a:schemeClr val="tx1">
                    <a:lumMod val="50000"/>
                  </a:schemeClr>
                </a:solidFill>
                <a:latin typeface="Arial" panose="020B0604020202020204" pitchFamily="34" charset="0"/>
                <a:cs typeface="Arial" panose="020B0604020202020204" pitchFamily="34" charset="0"/>
              </a:rPr>
              <a:t>Développement</a:t>
            </a:r>
            <a:r>
              <a:rPr lang="es-CO" sz="900" dirty="0">
                <a:solidFill>
                  <a:schemeClr val="tx1">
                    <a:lumMod val="50000"/>
                  </a:schemeClr>
                </a:solidFill>
                <a:latin typeface="Arial" panose="020B0604020202020204" pitchFamily="34" charset="0"/>
                <a:cs typeface="Arial" panose="020B0604020202020204" pitchFamily="34" charset="0"/>
              </a:rPr>
              <a:t>.</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4064000" y="2711555"/>
            <a:ext cx="5378696" cy="317074"/>
          </a:xfrm>
          <a:prstGeom prst="rect">
            <a:avLst/>
          </a:prstGeom>
          <a:noFill/>
        </p:spPr>
        <p:txBody>
          <a:bodyPr wrap="square" lIns="0" tIns="0" rIns="0" bIns="0" rtlCol="0">
            <a:spAutoFit/>
          </a:bodyPr>
          <a:lstStyle/>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Les IPS </a:t>
            </a:r>
            <a:r>
              <a:rPr lang="es-CO" sz="900" dirty="0" err="1">
                <a:solidFill>
                  <a:schemeClr val="tx1">
                    <a:lumMod val="50000"/>
                  </a:schemeClr>
                </a:solidFill>
                <a:latin typeface="Arial" panose="020B0604020202020204" pitchFamily="34" charset="0"/>
                <a:cs typeface="Arial" panose="020B0604020202020204" pitchFamily="34" charset="0"/>
              </a:rPr>
              <a:t>s’intensifient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dans</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pays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africains</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enquêtes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sont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centrés</a:t>
            </a:r>
            <a:r>
              <a:rPr lang="es-CO" sz="900" dirty="0">
                <a:solidFill>
                  <a:schemeClr val="tx1">
                    <a:lumMod val="50000"/>
                  </a:schemeClr>
                </a:solidFill>
                <a:latin typeface="Arial" panose="020B0604020202020204" pitchFamily="34" charset="0"/>
                <a:cs typeface="Arial" panose="020B0604020202020204" pitchFamily="34" charset="0"/>
              </a:rPr>
              <a:t> sur la </a:t>
            </a:r>
            <a:r>
              <a:rPr lang="es-CO" sz="900" dirty="0" err="1">
                <a:solidFill>
                  <a:schemeClr val="tx1">
                    <a:lumMod val="50000"/>
                  </a:schemeClr>
                </a:solidFill>
                <a:latin typeface="Arial" panose="020B0604020202020204" pitchFamily="34" charset="0"/>
                <a:cs typeface="Arial" panose="020B0604020202020204" pitchFamily="34" charset="0"/>
              </a:rPr>
              <a:t>santé</a:t>
            </a:r>
            <a:r>
              <a:rPr lang="es-CO" sz="900" dirty="0">
                <a:solidFill>
                  <a:schemeClr val="tx1">
                    <a:lumMod val="50000"/>
                  </a:schemeClr>
                </a:solidFill>
                <a:latin typeface="Arial" panose="020B0604020202020204" pitchFamily="34" charset="0"/>
                <a:cs typeface="Arial" panose="020B0604020202020204" pitchFamily="34" charset="0"/>
              </a:rPr>
              <a:t> materno-</a:t>
            </a:r>
            <a:r>
              <a:rPr lang="es-CO" sz="900" dirty="0" err="1">
                <a:solidFill>
                  <a:schemeClr val="tx1">
                    <a:lumMod val="50000"/>
                  </a:schemeClr>
                </a:solidFill>
                <a:latin typeface="Arial" panose="020B0604020202020204" pitchFamily="34" charset="0"/>
                <a:cs typeface="Arial" panose="020B0604020202020204" pitchFamily="34" charset="0"/>
              </a:rPr>
              <a:t>infantile</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maladies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transmissibles</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intrants</a:t>
            </a:r>
            <a:r>
              <a:rPr lang="es-CO" sz="900" dirty="0">
                <a:solidFill>
                  <a:schemeClr val="tx1">
                    <a:lumMod val="50000"/>
                  </a:schemeClr>
                </a:solidFill>
                <a:latin typeface="Arial" panose="020B0604020202020204" pitchFamily="34" charset="0"/>
                <a:cs typeface="Arial" panose="020B0604020202020204" pitchFamily="34" charset="0"/>
              </a:rPr>
              <a:t> et </a:t>
            </a:r>
            <a:r>
              <a:rPr lang="es-CO" sz="900" dirty="0" err="1">
                <a:solidFill>
                  <a:schemeClr val="tx1">
                    <a:lumMod val="50000"/>
                  </a:schemeClr>
                </a:solidFill>
                <a:latin typeface="Arial" panose="020B0604020202020204" pitchFamily="34" charset="0"/>
                <a:cs typeface="Arial" panose="020B0604020202020204" pitchFamily="34" charset="0"/>
              </a:rPr>
              <a:t>l’infrastructure</a:t>
            </a:r>
            <a:r>
              <a:rPr lang="es-CO" sz="900" dirty="0">
                <a:solidFill>
                  <a:schemeClr val="tx1">
                    <a:lumMod val="50000"/>
                  </a:schemeClr>
                </a:solidFill>
                <a:latin typeface="Arial" panose="020B0604020202020204" pitchFamily="34" charset="0"/>
                <a:cs typeface="Arial" panose="020B0604020202020204" pitchFamily="34" charset="0"/>
              </a:rPr>
              <a:t>. </a:t>
            </a:r>
          </a:p>
        </p:txBody>
      </p:sp>
      <p:grpSp>
        <p:nvGrpSpPr>
          <p:cNvPr id="85" name="Grupo 84">
            <a:extLst>
              <a:ext uri="{FF2B5EF4-FFF2-40B4-BE49-F238E27FC236}">
                <a16:creationId xmlns:a16="http://schemas.microsoft.com/office/drawing/2014/main" id="{50DD57E0-01F6-E048-A9F4-D5A7F35FC0C0}"/>
              </a:ext>
            </a:extLst>
          </p:cNvPr>
          <p:cNvGrpSpPr/>
          <p:nvPr/>
        </p:nvGrpSpPr>
        <p:grpSpPr>
          <a:xfrm>
            <a:off x="9530674" y="3057525"/>
            <a:ext cx="478631" cy="485775"/>
            <a:chOff x="538163" y="3057525"/>
            <a:chExt cx="478631" cy="485775"/>
          </a:xfrm>
        </p:grpSpPr>
        <p:sp>
          <p:nvSpPr>
            <p:cNvPr id="86" name="Elipse 85">
              <a:extLst>
                <a:ext uri="{FF2B5EF4-FFF2-40B4-BE49-F238E27FC236}">
                  <a16:creationId xmlns:a16="http://schemas.microsoft.com/office/drawing/2014/main" id="{4C27F9DB-029F-8C4C-B7EA-4F0C9B26955E}"/>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87" name="Grupo 86">
              <a:extLst>
                <a:ext uri="{FF2B5EF4-FFF2-40B4-BE49-F238E27FC236}">
                  <a16:creationId xmlns:a16="http://schemas.microsoft.com/office/drawing/2014/main" id="{9160446E-10BB-C742-BFAB-68E5A57B1C8B}"/>
                </a:ext>
              </a:extLst>
            </p:cNvPr>
            <p:cNvGrpSpPr/>
            <p:nvPr/>
          </p:nvGrpSpPr>
          <p:grpSpPr>
            <a:xfrm>
              <a:off x="598487" y="3057525"/>
              <a:ext cx="357981" cy="470685"/>
              <a:chOff x="2435225" y="3429000"/>
              <a:chExt cx="357981" cy="470685"/>
            </a:xfrm>
          </p:grpSpPr>
          <p:sp>
            <p:nvSpPr>
              <p:cNvPr id="88" name="CuadroTexto 87">
                <a:extLst>
                  <a:ext uri="{FF2B5EF4-FFF2-40B4-BE49-F238E27FC236}">
                    <a16:creationId xmlns:a16="http://schemas.microsoft.com/office/drawing/2014/main" id="{B78B3135-0E34-9C47-8DDC-7FEFAA3C0F32}"/>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89" name="CuadroTexto 88">
                <a:extLst>
                  <a:ext uri="{FF2B5EF4-FFF2-40B4-BE49-F238E27FC236}">
                    <a16:creationId xmlns:a16="http://schemas.microsoft.com/office/drawing/2014/main" id="{E2256E11-80B3-1B4A-96CE-4877B4667B5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19</a:t>
                </a:r>
              </a:p>
            </p:txBody>
          </p:sp>
        </p:grpSp>
      </p:grpSp>
      <p:cxnSp>
        <p:nvCxnSpPr>
          <p:cNvPr id="96" name="Conector recto 95">
            <a:extLst>
              <a:ext uri="{FF2B5EF4-FFF2-40B4-BE49-F238E27FC236}">
                <a16:creationId xmlns:a16="http://schemas.microsoft.com/office/drawing/2014/main" id="{ACBD591D-7B6A-4C49-B35F-2DA9EA40EFCD}"/>
              </a:ext>
            </a:extLst>
          </p:cNvPr>
          <p:cNvCxnSpPr>
            <a:cxnSpLocks/>
          </p:cNvCxnSpPr>
          <p:nvPr/>
        </p:nvCxnSpPr>
        <p:spPr>
          <a:xfrm>
            <a:off x="919181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8" name="Grupo 97">
            <a:extLst>
              <a:ext uri="{FF2B5EF4-FFF2-40B4-BE49-F238E27FC236}">
                <a16:creationId xmlns:a16="http://schemas.microsoft.com/office/drawing/2014/main" id="{27CE6BDF-767F-C746-8415-4685554A5472}"/>
              </a:ext>
            </a:extLst>
          </p:cNvPr>
          <p:cNvGrpSpPr/>
          <p:nvPr/>
        </p:nvGrpSpPr>
        <p:grpSpPr>
          <a:xfrm>
            <a:off x="10348175" y="3057525"/>
            <a:ext cx="478631" cy="485775"/>
            <a:chOff x="538163" y="3057525"/>
            <a:chExt cx="478631" cy="485775"/>
          </a:xfrm>
        </p:grpSpPr>
        <p:sp>
          <p:nvSpPr>
            <p:cNvPr id="99" name="Elipse 98">
              <a:extLst>
                <a:ext uri="{FF2B5EF4-FFF2-40B4-BE49-F238E27FC236}">
                  <a16:creationId xmlns:a16="http://schemas.microsoft.com/office/drawing/2014/main" id="{5CA0C37C-B2CB-C047-90F7-AEC9999E9F67}"/>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0" name="Grupo 99">
              <a:extLst>
                <a:ext uri="{FF2B5EF4-FFF2-40B4-BE49-F238E27FC236}">
                  <a16:creationId xmlns:a16="http://schemas.microsoft.com/office/drawing/2014/main" id="{532C9675-EC48-814E-B214-8687FAD29D5C}"/>
                </a:ext>
              </a:extLst>
            </p:cNvPr>
            <p:cNvGrpSpPr/>
            <p:nvPr/>
          </p:nvGrpSpPr>
          <p:grpSpPr>
            <a:xfrm>
              <a:off x="598487" y="3057525"/>
              <a:ext cx="357981" cy="470685"/>
              <a:chOff x="2435225" y="3429000"/>
              <a:chExt cx="357981" cy="470685"/>
            </a:xfrm>
          </p:grpSpPr>
          <p:sp>
            <p:nvSpPr>
              <p:cNvPr id="101" name="CuadroTexto 100">
                <a:extLst>
                  <a:ext uri="{FF2B5EF4-FFF2-40B4-BE49-F238E27FC236}">
                    <a16:creationId xmlns:a16="http://schemas.microsoft.com/office/drawing/2014/main" id="{DF98FBFB-572D-B148-B922-D5EBFD3C23F5}"/>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102" name="CuadroTexto 101">
                <a:extLst>
                  <a:ext uri="{FF2B5EF4-FFF2-40B4-BE49-F238E27FC236}">
                    <a16:creationId xmlns:a16="http://schemas.microsoft.com/office/drawing/2014/main" id="{94F36CAA-4873-C842-9022-2E0A2C59219C}"/>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grpSp>
      </p:grpSp>
      <p:cxnSp>
        <p:nvCxnSpPr>
          <p:cNvPr id="103" name="Conector recto 102">
            <a:extLst>
              <a:ext uri="{FF2B5EF4-FFF2-40B4-BE49-F238E27FC236}">
                <a16:creationId xmlns:a16="http://schemas.microsoft.com/office/drawing/2014/main" id="{83BDFA55-ABA8-8243-AAC9-F23D35DB49DE}"/>
              </a:ext>
            </a:extLst>
          </p:cNvPr>
          <p:cNvCxnSpPr>
            <a:cxnSpLocks/>
          </p:cNvCxnSpPr>
          <p:nvPr/>
        </p:nvCxnSpPr>
        <p:spPr>
          <a:xfrm>
            <a:off x="1000931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5" name="Grupo 104">
            <a:extLst>
              <a:ext uri="{FF2B5EF4-FFF2-40B4-BE49-F238E27FC236}">
                <a16:creationId xmlns:a16="http://schemas.microsoft.com/office/drawing/2014/main" id="{DCCB78CF-FE97-8C45-AA57-F25E9240BE88}"/>
              </a:ext>
            </a:extLst>
          </p:cNvPr>
          <p:cNvGrpSpPr/>
          <p:nvPr/>
        </p:nvGrpSpPr>
        <p:grpSpPr>
          <a:xfrm>
            <a:off x="11165682" y="3057525"/>
            <a:ext cx="478631" cy="485775"/>
            <a:chOff x="538163" y="3057525"/>
            <a:chExt cx="478631" cy="485775"/>
          </a:xfrm>
        </p:grpSpPr>
        <p:sp>
          <p:nvSpPr>
            <p:cNvPr id="106" name="Elipse 105">
              <a:extLst>
                <a:ext uri="{FF2B5EF4-FFF2-40B4-BE49-F238E27FC236}">
                  <a16:creationId xmlns:a16="http://schemas.microsoft.com/office/drawing/2014/main" id="{DD572EAD-6BCF-5743-9E05-70883A36667C}"/>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108" name="Grupo 107">
              <a:extLst>
                <a:ext uri="{FF2B5EF4-FFF2-40B4-BE49-F238E27FC236}">
                  <a16:creationId xmlns:a16="http://schemas.microsoft.com/office/drawing/2014/main" id="{C32D3273-4BAF-4541-84F8-31BADD942ACE}"/>
                </a:ext>
              </a:extLst>
            </p:cNvPr>
            <p:cNvGrpSpPr/>
            <p:nvPr/>
          </p:nvGrpSpPr>
          <p:grpSpPr>
            <a:xfrm>
              <a:off x="598487" y="3057525"/>
              <a:ext cx="357981" cy="470685"/>
              <a:chOff x="2435225" y="3429000"/>
              <a:chExt cx="357981" cy="470685"/>
            </a:xfrm>
          </p:grpSpPr>
          <p:sp>
            <p:nvSpPr>
              <p:cNvPr id="109" name="CuadroTexto 108">
                <a:extLst>
                  <a:ext uri="{FF2B5EF4-FFF2-40B4-BE49-F238E27FC236}">
                    <a16:creationId xmlns:a16="http://schemas.microsoft.com/office/drawing/2014/main" id="{3CED1123-3C1A-2A49-AB8F-F09B106611C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110" name="CuadroTexto 109">
                <a:extLst>
                  <a:ext uri="{FF2B5EF4-FFF2-40B4-BE49-F238E27FC236}">
                    <a16:creationId xmlns:a16="http://schemas.microsoft.com/office/drawing/2014/main" id="{1BC80C9D-3610-5C46-B8D0-50822FD95A4B}"/>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21</a:t>
                </a:r>
              </a:p>
            </p:txBody>
          </p:sp>
        </p:grpSp>
      </p:grpSp>
      <p:cxnSp>
        <p:nvCxnSpPr>
          <p:cNvPr id="111" name="Conector recto 110">
            <a:extLst>
              <a:ext uri="{FF2B5EF4-FFF2-40B4-BE49-F238E27FC236}">
                <a16:creationId xmlns:a16="http://schemas.microsoft.com/office/drawing/2014/main" id="{F1292692-DA4E-4A48-93AF-7B3410686AFA}"/>
              </a:ext>
            </a:extLst>
          </p:cNvPr>
          <p:cNvCxnSpPr>
            <a:cxnSpLocks/>
          </p:cNvCxnSpPr>
          <p:nvPr/>
        </p:nvCxnSpPr>
        <p:spPr>
          <a:xfrm>
            <a:off x="108268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2" name="CuadroTexto 111">
            <a:extLst>
              <a:ext uri="{FF2B5EF4-FFF2-40B4-BE49-F238E27FC236}">
                <a16:creationId xmlns:a16="http://schemas.microsoft.com/office/drawing/2014/main" id="{747167A8-8AC9-A245-98B0-E3F02C201171}"/>
              </a:ext>
            </a:extLst>
          </p:cNvPr>
          <p:cNvSpPr txBox="1"/>
          <p:nvPr/>
        </p:nvSpPr>
        <p:spPr>
          <a:xfrm>
            <a:off x="9590998" y="2408366"/>
            <a:ext cx="2383288" cy="563744"/>
          </a:xfrm>
          <a:prstGeom prst="rect">
            <a:avLst/>
          </a:prstGeom>
          <a:noFill/>
        </p:spPr>
        <p:txBody>
          <a:bodyPr wrap="square" lIns="0" tIns="0" rIns="0" bIns="0" rtlCol="0">
            <a:spAutoFit/>
          </a:bodyPr>
          <a:lstStyle/>
          <a:p>
            <a:pPr algn="r">
              <a:lnSpc>
                <a:spcPct val="120000"/>
              </a:lnSpc>
            </a:pPr>
            <a:r>
              <a:rPr lang="es-CO" sz="1600" dirty="0" err="1">
                <a:solidFill>
                  <a:schemeClr val="tx1">
                    <a:lumMod val="50000"/>
                  </a:schemeClr>
                </a:solidFill>
                <a:latin typeface="Arial" panose="020B0604020202020204" pitchFamily="34" charset="0"/>
                <a:cs typeface="Arial" panose="020B0604020202020204" pitchFamily="34" charset="0"/>
              </a:rPr>
              <a:t>L’expansion</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géographique</a:t>
            </a:r>
            <a:r>
              <a:rPr lang="es-CO" sz="1600" dirty="0">
                <a:solidFill>
                  <a:schemeClr val="tx1">
                    <a:lumMod val="50000"/>
                  </a:schemeClr>
                </a:solidFill>
                <a:latin typeface="Arial" panose="020B0604020202020204" pitchFamily="34" charset="0"/>
                <a:cs typeface="Arial" panose="020B0604020202020204" pitchFamily="34" charset="0"/>
              </a:rPr>
              <a:t> continue</a:t>
            </a:r>
          </a:p>
        </p:txBody>
      </p:sp>
      <p:grpSp>
        <p:nvGrpSpPr>
          <p:cNvPr id="104" name="Grupo 443">
            <a:extLst>
              <a:ext uri="{FF2B5EF4-FFF2-40B4-BE49-F238E27FC236}">
                <a16:creationId xmlns:a16="http://schemas.microsoft.com/office/drawing/2014/main" id="{D11C5145-9F3D-4706-94C2-3D9209A687B9}"/>
              </a:ext>
            </a:extLst>
          </p:cNvPr>
          <p:cNvGrpSpPr/>
          <p:nvPr/>
        </p:nvGrpSpPr>
        <p:grpSpPr>
          <a:xfrm>
            <a:off x="6349714" y="3738562"/>
            <a:ext cx="3599265" cy="2889205"/>
            <a:chOff x="538164" y="2020638"/>
            <a:chExt cx="6502850" cy="5086693"/>
          </a:xfrm>
        </p:grpSpPr>
        <p:sp>
          <p:nvSpPr>
            <p:cNvPr id="113" name="Forma libre 3">
              <a:extLst>
                <a:ext uri="{FF2B5EF4-FFF2-40B4-BE49-F238E27FC236}">
                  <a16:creationId xmlns:a16="http://schemas.microsoft.com/office/drawing/2014/main" id="{0E94E7CF-5DFB-4B85-BD07-E9E94772075C}"/>
                </a:ext>
              </a:extLst>
            </p:cNvPr>
            <p:cNvSpPr/>
            <p:nvPr/>
          </p:nvSpPr>
          <p:spPr>
            <a:xfrm>
              <a:off x="911650" y="3441567"/>
              <a:ext cx="465945" cy="361412"/>
            </a:xfrm>
            <a:custGeom>
              <a:avLst/>
              <a:gdLst>
                <a:gd name="connsiteX0" fmla="*/ 234696 w 390144"/>
                <a:gd name="connsiteY0" fmla="*/ 12787 h 302617"/>
                <a:gd name="connsiteX1" fmla="*/ 246888 w 390144"/>
                <a:gd name="connsiteY1" fmla="*/ 27400 h 302617"/>
                <a:gd name="connsiteX2" fmla="*/ 304800 w 390144"/>
                <a:gd name="connsiteY2" fmla="*/ 45058 h 302617"/>
                <a:gd name="connsiteX3" fmla="*/ 316383 w 390144"/>
                <a:gd name="connsiteY3" fmla="*/ 36533 h 302617"/>
                <a:gd name="connsiteX4" fmla="*/ 351739 w 390144"/>
                <a:gd name="connsiteY4" fmla="*/ 54191 h 302617"/>
                <a:gd name="connsiteX5" fmla="*/ 387706 w 390144"/>
                <a:gd name="connsiteY5" fmla="*/ 49320 h 302617"/>
                <a:gd name="connsiteX6" fmla="*/ 390144 w 390144"/>
                <a:gd name="connsiteY6" fmla="*/ 71849 h 302617"/>
                <a:gd name="connsiteX7" fmla="*/ 360274 w 390144"/>
                <a:gd name="connsiteY7" fmla="*/ 97422 h 302617"/>
                <a:gd name="connsiteX8" fmla="*/ 320040 w 390144"/>
                <a:gd name="connsiteY8" fmla="*/ 105947 h 302617"/>
                <a:gd name="connsiteX9" fmla="*/ 316992 w 390144"/>
                <a:gd name="connsiteY9" fmla="*/ 118733 h 302617"/>
                <a:gd name="connsiteX10" fmla="*/ 297485 w 390144"/>
                <a:gd name="connsiteY10" fmla="*/ 140044 h 302617"/>
                <a:gd name="connsiteX11" fmla="*/ 285293 w 390144"/>
                <a:gd name="connsiteY11" fmla="*/ 171707 h 302617"/>
                <a:gd name="connsiteX12" fmla="*/ 297485 w 390144"/>
                <a:gd name="connsiteY12" fmla="*/ 194235 h 302617"/>
                <a:gd name="connsiteX13" fmla="*/ 279197 w 390144"/>
                <a:gd name="connsiteY13" fmla="*/ 211284 h 302617"/>
                <a:gd name="connsiteX14" fmla="*/ 271882 w 390144"/>
                <a:gd name="connsiteY14" fmla="*/ 236858 h 302617"/>
                <a:gd name="connsiteX15" fmla="*/ 247498 w 390144"/>
                <a:gd name="connsiteY15" fmla="*/ 244773 h 302617"/>
                <a:gd name="connsiteX16" fmla="*/ 224943 w 390144"/>
                <a:gd name="connsiteY16" fmla="*/ 274609 h 302617"/>
                <a:gd name="connsiteX17" fmla="*/ 183490 w 390144"/>
                <a:gd name="connsiteY17" fmla="*/ 275218 h 302617"/>
                <a:gd name="connsiteX18" fmla="*/ 153010 w 390144"/>
                <a:gd name="connsiteY18" fmla="*/ 274609 h 302617"/>
                <a:gd name="connsiteX19" fmla="*/ 132283 w 390144"/>
                <a:gd name="connsiteY19" fmla="*/ 288004 h 302617"/>
                <a:gd name="connsiteX20" fmla="*/ 119482 w 390144"/>
                <a:gd name="connsiteY20" fmla="*/ 302618 h 302617"/>
                <a:gd name="connsiteX21" fmla="*/ 103632 w 390144"/>
                <a:gd name="connsiteY21" fmla="*/ 299573 h 302617"/>
                <a:gd name="connsiteX22" fmla="*/ 92050 w 390144"/>
                <a:gd name="connsiteY22" fmla="*/ 286178 h 302617"/>
                <a:gd name="connsiteX23" fmla="*/ 83515 w 390144"/>
                <a:gd name="connsiteY23" fmla="*/ 264258 h 302617"/>
                <a:gd name="connsiteX24" fmla="*/ 53645 w 390144"/>
                <a:gd name="connsiteY24" fmla="*/ 258169 h 302617"/>
                <a:gd name="connsiteX25" fmla="*/ 51207 w 390144"/>
                <a:gd name="connsiteY25" fmla="*/ 244773 h 302617"/>
                <a:gd name="connsiteX26" fmla="*/ 63399 w 390144"/>
                <a:gd name="connsiteY26" fmla="*/ 230160 h 302617"/>
                <a:gd name="connsiteX27" fmla="*/ 68275 w 390144"/>
                <a:gd name="connsiteY27" fmla="*/ 219809 h 302617"/>
                <a:gd name="connsiteX28" fmla="*/ 57303 w 390144"/>
                <a:gd name="connsiteY28" fmla="*/ 208240 h 302617"/>
                <a:gd name="connsiteX29" fmla="*/ 67056 w 390144"/>
                <a:gd name="connsiteY29" fmla="*/ 182667 h 302617"/>
                <a:gd name="connsiteX30" fmla="*/ 54864 w 390144"/>
                <a:gd name="connsiteY30" fmla="*/ 159529 h 302617"/>
                <a:gd name="connsiteX31" fmla="*/ 68885 w 390144"/>
                <a:gd name="connsiteY31" fmla="*/ 156484 h 302617"/>
                <a:gd name="connsiteX32" fmla="*/ 70714 w 390144"/>
                <a:gd name="connsiteY32" fmla="*/ 137609 h 302617"/>
                <a:gd name="connsiteX33" fmla="*/ 75591 w 390144"/>
                <a:gd name="connsiteY33" fmla="*/ 132129 h 302617"/>
                <a:gd name="connsiteX34" fmla="*/ 77419 w 390144"/>
                <a:gd name="connsiteY34" fmla="*/ 101684 h 302617"/>
                <a:gd name="connsiteX35" fmla="*/ 92050 w 390144"/>
                <a:gd name="connsiteY35" fmla="*/ 91333 h 302617"/>
                <a:gd name="connsiteX36" fmla="*/ 84125 w 390144"/>
                <a:gd name="connsiteY36" fmla="*/ 71849 h 302617"/>
                <a:gd name="connsiteX37" fmla="*/ 65227 w 390144"/>
                <a:gd name="connsiteY37" fmla="*/ 70631 h 302617"/>
                <a:gd name="connsiteX38" fmla="*/ 59741 w 390144"/>
                <a:gd name="connsiteY38" fmla="*/ 75502 h 302617"/>
                <a:gd name="connsiteX39" fmla="*/ 41453 w 390144"/>
                <a:gd name="connsiteY39" fmla="*/ 75502 h 302617"/>
                <a:gd name="connsiteX40" fmla="*/ 34138 w 390144"/>
                <a:gd name="connsiteY40" fmla="*/ 56627 h 302617"/>
                <a:gd name="connsiteX41" fmla="*/ 20727 w 390144"/>
                <a:gd name="connsiteY41" fmla="*/ 62107 h 302617"/>
                <a:gd name="connsiteX42" fmla="*/ 9144 w 390144"/>
                <a:gd name="connsiteY42" fmla="*/ 71849 h 302617"/>
                <a:gd name="connsiteX43" fmla="*/ 12192 w 390144"/>
                <a:gd name="connsiteY43" fmla="*/ 44449 h 302617"/>
                <a:gd name="connsiteX44" fmla="*/ 0 w 390144"/>
                <a:gd name="connsiteY44" fmla="*/ 28009 h 302617"/>
                <a:gd name="connsiteX45" fmla="*/ 45111 w 390144"/>
                <a:gd name="connsiteY45" fmla="*/ 0 h 302617"/>
                <a:gd name="connsiteX46" fmla="*/ 82906 w 390144"/>
                <a:gd name="connsiteY46" fmla="*/ 6698 h 302617"/>
                <a:gd name="connsiteX47" fmla="*/ 124968 w 390144"/>
                <a:gd name="connsiteY47" fmla="*/ 6698 h 302617"/>
                <a:gd name="connsiteX48" fmla="*/ 157887 w 390144"/>
                <a:gd name="connsiteY48" fmla="*/ 13396 h 302617"/>
                <a:gd name="connsiteX49" fmla="*/ 184099 w 390144"/>
                <a:gd name="connsiteY49" fmla="*/ 10960 h 302617"/>
                <a:gd name="connsiteX50" fmla="*/ 234696 w 390144"/>
                <a:gd name="connsiteY50" fmla="*/ 12787 h 30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0144" h="302617">
                  <a:moveTo>
                    <a:pt x="234696" y="12787"/>
                  </a:moveTo>
                  <a:lnTo>
                    <a:pt x="246888" y="27400"/>
                  </a:lnTo>
                  <a:lnTo>
                    <a:pt x="304800" y="45058"/>
                  </a:lnTo>
                  <a:lnTo>
                    <a:pt x="316383" y="36533"/>
                  </a:lnTo>
                  <a:lnTo>
                    <a:pt x="351739" y="54191"/>
                  </a:lnTo>
                  <a:lnTo>
                    <a:pt x="387706" y="49320"/>
                  </a:lnTo>
                  <a:lnTo>
                    <a:pt x="390144" y="71849"/>
                  </a:lnTo>
                  <a:lnTo>
                    <a:pt x="360274" y="97422"/>
                  </a:lnTo>
                  <a:lnTo>
                    <a:pt x="320040" y="105947"/>
                  </a:lnTo>
                  <a:lnTo>
                    <a:pt x="316992" y="118733"/>
                  </a:lnTo>
                  <a:lnTo>
                    <a:pt x="297485" y="140044"/>
                  </a:lnTo>
                  <a:lnTo>
                    <a:pt x="285293" y="171707"/>
                  </a:lnTo>
                  <a:lnTo>
                    <a:pt x="297485" y="194235"/>
                  </a:lnTo>
                  <a:lnTo>
                    <a:pt x="279197" y="211284"/>
                  </a:lnTo>
                  <a:lnTo>
                    <a:pt x="271882" y="236858"/>
                  </a:lnTo>
                  <a:lnTo>
                    <a:pt x="247498" y="244773"/>
                  </a:lnTo>
                  <a:lnTo>
                    <a:pt x="224943" y="274609"/>
                  </a:lnTo>
                  <a:lnTo>
                    <a:pt x="183490" y="275218"/>
                  </a:lnTo>
                  <a:lnTo>
                    <a:pt x="153010" y="274609"/>
                  </a:lnTo>
                  <a:lnTo>
                    <a:pt x="132283" y="288004"/>
                  </a:lnTo>
                  <a:lnTo>
                    <a:pt x="119482" y="302618"/>
                  </a:lnTo>
                  <a:lnTo>
                    <a:pt x="103632" y="299573"/>
                  </a:lnTo>
                  <a:lnTo>
                    <a:pt x="92050" y="286178"/>
                  </a:lnTo>
                  <a:lnTo>
                    <a:pt x="83515" y="264258"/>
                  </a:lnTo>
                  <a:lnTo>
                    <a:pt x="53645" y="258169"/>
                  </a:lnTo>
                  <a:lnTo>
                    <a:pt x="51207" y="244773"/>
                  </a:lnTo>
                  <a:lnTo>
                    <a:pt x="63399" y="230160"/>
                  </a:lnTo>
                  <a:lnTo>
                    <a:pt x="68275" y="219809"/>
                  </a:lnTo>
                  <a:lnTo>
                    <a:pt x="57303" y="208240"/>
                  </a:lnTo>
                  <a:lnTo>
                    <a:pt x="67056" y="182667"/>
                  </a:lnTo>
                  <a:lnTo>
                    <a:pt x="54864" y="159529"/>
                  </a:lnTo>
                  <a:lnTo>
                    <a:pt x="68885" y="156484"/>
                  </a:lnTo>
                  <a:lnTo>
                    <a:pt x="70714" y="137609"/>
                  </a:lnTo>
                  <a:lnTo>
                    <a:pt x="75591" y="132129"/>
                  </a:lnTo>
                  <a:lnTo>
                    <a:pt x="77419" y="101684"/>
                  </a:lnTo>
                  <a:lnTo>
                    <a:pt x="92050" y="91333"/>
                  </a:lnTo>
                  <a:lnTo>
                    <a:pt x="84125" y="71849"/>
                  </a:lnTo>
                  <a:lnTo>
                    <a:pt x="65227" y="70631"/>
                  </a:lnTo>
                  <a:lnTo>
                    <a:pt x="59741" y="75502"/>
                  </a:lnTo>
                  <a:lnTo>
                    <a:pt x="41453" y="75502"/>
                  </a:lnTo>
                  <a:lnTo>
                    <a:pt x="34138" y="56627"/>
                  </a:lnTo>
                  <a:lnTo>
                    <a:pt x="20727" y="62107"/>
                  </a:lnTo>
                  <a:lnTo>
                    <a:pt x="9144" y="71849"/>
                  </a:lnTo>
                  <a:lnTo>
                    <a:pt x="12192" y="44449"/>
                  </a:lnTo>
                  <a:lnTo>
                    <a:pt x="0" y="28009"/>
                  </a:lnTo>
                  <a:lnTo>
                    <a:pt x="45111" y="0"/>
                  </a:lnTo>
                  <a:lnTo>
                    <a:pt x="82906" y="6698"/>
                  </a:lnTo>
                  <a:lnTo>
                    <a:pt x="124968" y="6698"/>
                  </a:lnTo>
                  <a:lnTo>
                    <a:pt x="157887" y="13396"/>
                  </a:lnTo>
                  <a:lnTo>
                    <a:pt x="184099" y="10960"/>
                  </a:lnTo>
                  <a:lnTo>
                    <a:pt x="234696" y="1278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4" name="Forma libre 5">
              <a:extLst>
                <a:ext uri="{FF2B5EF4-FFF2-40B4-BE49-F238E27FC236}">
                  <a16:creationId xmlns:a16="http://schemas.microsoft.com/office/drawing/2014/main" id="{961D5315-844F-41D3-8488-14A9EAB6D825}"/>
                </a:ext>
              </a:extLst>
            </p:cNvPr>
            <p:cNvSpPr/>
            <p:nvPr/>
          </p:nvSpPr>
          <p:spPr>
            <a:xfrm>
              <a:off x="3630876" y="3685176"/>
              <a:ext cx="530740" cy="427587"/>
            </a:xfrm>
            <a:custGeom>
              <a:avLst/>
              <a:gdLst>
                <a:gd name="connsiteX0" fmla="*/ 435255 w 444398"/>
                <a:gd name="connsiteY0" fmla="*/ 41404 h 358026"/>
                <a:gd name="connsiteX1" fmla="*/ 444399 w 444398"/>
                <a:gd name="connsiteY1" fmla="*/ 52364 h 358026"/>
                <a:gd name="connsiteX2" fmla="*/ 426720 w 444398"/>
                <a:gd name="connsiteY2" fmla="*/ 57236 h 358026"/>
                <a:gd name="connsiteX3" fmla="*/ 412089 w 444398"/>
                <a:gd name="connsiteY3" fmla="*/ 63933 h 358026"/>
                <a:gd name="connsiteX4" fmla="*/ 376124 w 444398"/>
                <a:gd name="connsiteY4" fmla="*/ 68804 h 358026"/>
                <a:gd name="connsiteX5" fmla="*/ 343815 w 444398"/>
                <a:gd name="connsiteY5" fmla="*/ 76720 h 358026"/>
                <a:gd name="connsiteX6" fmla="*/ 329184 w 444398"/>
                <a:gd name="connsiteY6" fmla="*/ 93769 h 358026"/>
                <a:gd name="connsiteX7" fmla="*/ 340767 w 444398"/>
                <a:gd name="connsiteY7" fmla="*/ 110209 h 358026"/>
                <a:gd name="connsiteX8" fmla="*/ 349301 w 444398"/>
                <a:gd name="connsiteY8" fmla="*/ 129693 h 358026"/>
                <a:gd name="connsiteX9" fmla="*/ 337109 w 444398"/>
                <a:gd name="connsiteY9" fmla="*/ 146133 h 358026"/>
                <a:gd name="connsiteX10" fmla="*/ 341985 w 444398"/>
                <a:gd name="connsiteY10" fmla="*/ 161355 h 358026"/>
                <a:gd name="connsiteX11" fmla="*/ 336500 w 444398"/>
                <a:gd name="connsiteY11" fmla="*/ 175360 h 358026"/>
                <a:gd name="connsiteX12" fmla="*/ 304800 w 444398"/>
                <a:gd name="connsiteY12" fmla="*/ 174142 h 358026"/>
                <a:gd name="connsiteX13" fmla="*/ 323697 w 444398"/>
                <a:gd name="connsiteY13" fmla="*/ 199716 h 358026"/>
                <a:gd name="connsiteX14" fmla="*/ 304800 w 444398"/>
                <a:gd name="connsiteY14" fmla="*/ 210067 h 358026"/>
                <a:gd name="connsiteX15" fmla="*/ 296265 w 444398"/>
                <a:gd name="connsiteY15" fmla="*/ 233204 h 358026"/>
                <a:gd name="connsiteX16" fmla="*/ 302972 w 444398"/>
                <a:gd name="connsiteY16" fmla="*/ 256951 h 358026"/>
                <a:gd name="connsiteX17" fmla="*/ 291999 w 444398"/>
                <a:gd name="connsiteY17" fmla="*/ 267911 h 358026"/>
                <a:gd name="connsiteX18" fmla="*/ 279197 w 444398"/>
                <a:gd name="connsiteY18" fmla="*/ 264258 h 358026"/>
                <a:gd name="connsiteX19" fmla="*/ 254813 w 444398"/>
                <a:gd name="connsiteY19" fmla="*/ 269738 h 358026"/>
                <a:gd name="connsiteX20" fmla="*/ 253593 w 444398"/>
                <a:gd name="connsiteY20" fmla="*/ 280089 h 358026"/>
                <a:gd name="connsiteX21" fmla="*/ 228600 w 444398"/>
                <a:gd name="connsiteY21" fmla="*/ 280089 h 358026"/>
                <a:gd name="connsiteX22" fmla="*/ 214580 w 444398"/>
                <a:gd name="connsiteY22" fmla="*/ 302618 h 358026"/>
                <a:gd name="connsiteX23" fmla="*/ 219456 w 444398"/>
                <a:gd name="connsiteY23" fmla="*/ 335498 h 358026"/>
                <a:gd name="connsiteX24" fmla="*/ 179223 w 444398"/>
                <a:gd name="connsiteY24" fmla="*/ 351938 h 358026"/>
                <a:gd name="connsiteX25" fmla="*/ 155448 w 444398"/>
                <a:gd name="connsiteY25" fmla="*/ 348284 h 358026"/>
                <a:gd name="connsiteX26" fmla="*/ 149961 w 444398"/>
                <a:gd name="connsiteY26" fmla="*/ 356809 h 358026"/>
                <a:gd name="connsiteX27" fmla="*/ 129236 w 444398"/>
                <a:gd name="connsiteY27" fmla="*/ 351938 h 358026"/>
                <a:gd name="connsiteX28" fmla="*/ 96927 w 444398"/>
                <a:gd name="connsiteY28" fmla="*/ 358027 h 358026"/>
                <a:gd name="connsiteX29" fmla="*/ 38405 w 444398"/>
                <a:gd name="connsiteY29" fmla="*/ 337933 h 358026"/>
                <a:gd name="connsiteX30" fmla="*/ 62180 w 444398"/>
                <a:gd name="connsiteY30" fmla="*/ 302618 h 358026"/>
                <a:gd name="connsiteX31" fmla="*/ 55473 w 444398"/>
                <a:gd name="connsiteY31" fmla="*/ 277653 h 358026"/>
                <a:gd name="connsiteX32" fmla="*/ 29261 w 444398"/>
                <a:gd name="connsiteY32" fmla="*/ 270955 h 358026"/>
                <a:gd name="connsiteX33" fmla="*/ 21945 w 444398"/>
                <a:gd name="connsiteY33" fmla="*/ 245991 h 358026"/>
                <a:gd name="connsiteX34" fmla="*/ 5487 w 444398"/>
                <a:gd name="connsiteY34" fmla="*/ 214938 h 358026"/>
                <a:gd name="connsiteX35" fmla="*/ 15240 w 444398"/>
                <a:gd name="connsiteY35" fmla="*/ 193627 h 358026"/>
                <a:gd name="connsiteX36" fmla="*/ 0 w 444398"/>
                <a:gd name="connsiteY36" fmla="*/ 187538 h 358026"/>
                <a:gd name="connsiteX37" fmla="*/ 3048 w 444398"/>
                <a:gd name="connsiteY37" fmla="*/ 158920 h 358026"/>
                <a:gd name="connsiteX38" fmla="*/ 6705 w 444398"/>
                <a:gd name="connsiteY38" fmla="*/ 110209 h 358026"/>
                <a:gd name="connsiteX39" fmla="*/ 42672 w 444398"/>
                <a:gd name="connsiteY39" fmla="*/ 125431 h 358026"/>
                <a:gd name="connsiteX40" fmla="*/ 66447 w 444398"/>
                <a:gd name="connsiteY40" fmla="*/ 119951 h 358026"/>
                <a:gd name="connsiteX41" fmla="*/ 68885 w 444398"/>
                <a:gd name="connsiteY41" fmla="*/ 102293 h 358026"/>
                <a:gd name="connsiteX42" fmla="*/ 93269 w 444398"/>
                <a:gd name="connsiteY42" fmla="*/ 96813 h 358026"/>
                <a:gd name="connsiteX43" fmla="*/ 109119 w 444398"/>
                <a:gd name="connsiteY43" fmla="*/ 84636 h 358026"/>
                <a:gd name="connsiteX44" fmla="*/ 107900 w 444398"/>
                <a:gd name="connsiteY44" fmla="*/ 53582 h 358026"/>
                <a:gd name="connsiteX45" fmla="*/ 133503 w 444398"/>
                <a:gd name="connsiteY45" fmla="*/ 45667 h 358026"/>
                <a:gd name="connsiteX46" fmla="*/ 135332 w 444398"/>
                <a:gd name="connsiteY46" fmla="*/ 32271 h 358026"/>
                <a:gd name="connsiteX47" fmla="*/ 153009 w 444398"/>
                <a:gd name="connsiteY47" fmla="*/ 42622 h 358026"/>
                <a:gd name="connsiteX48" fmla="*/ 162764 w 444398"/>
                <a:gd name="connsiteY48" fmla="*/ 43840 h 358026"/>
                <a:gd name="connsiteX49" fmla="*/ 181052 w 444398"/>
                <a:gd name="connsiteY49" fmla="*/ 43840 h 358026"/>
                <a:gd name="connsiteX50" fmla="*/ 207264 w 444398"/>
                <a:gd name="connsiteY50" fmla="*/ 52364 h 358026"/>
                <a:gd name="connsiteX51" fmla="*/ 218237 w 444398"/>
                <a:gd name="connsiteY51" fmla="*/ 56627 h 358026"/>
                <a:gd name="connsiteX52" fmla="*/ 238964 w 444398"/>
                <a:gd name="connsiteY52" fmla="*/ 44449 h 358026"/>
                <a:gd name="connsiteX53" fmla="*/ 251765 w 444398"/>
                <a:gd name="connsiteY53" fmla="*/ 51755 h 358026"/>
                <a:gd name="connsiteX54" fmla="*/ 257252 w 444398"/>
                <a:gd name="connsiteY54" fmla="*/ 34098 h 358026"/>
                <a:gd name="connsiteX55" fmla="*/ 276759 w 444398"/>
                <a:gd name="connsiteY55" fmla="*/ 34707 h 358026"/>
                <a:gd name="connsiteX56" fmla="*/ 280416 w 444398"/>
                <a:gd name="connsiteY56" fmla="*/ 29227 h 358026"/>
                <a:gd name="connsiteX57" fmla="*/ 279197 w 444398"/>
                <a:gd name="connsiteY57" fmla="*/ 13396 h 358026"/>
                <a:gd name="connsiteX58" fmla="*/ 289560 w 444398"/>
                <a:gd name="connsiteY58" fmla="*/ 0 h 358026"/>
                <a:gd name="connsiteX59" fmla="*/ 309677 w 444398"/>
                <a:gd name="connsiteY59" fmla="*/ 8524 h 358026"/>
                <a:gd name="connsiteX60" fmla="*/ 309068 w 444398"/>
                <a:gd name="connsiteY60" fmla="*/ 20702 h 358026"/>
                <a:gd name="connsiteX61" fmla="*/ 319431 w 444398"/>
                <a:gd name="connsiteY61" fmla="*/ 22529 h 358026"/>
                <a:gd name="connsiteX62" fmla="*/ 324917 w 444398"/>
                <a:gd name="connsiteY62" fmla="*/ 55409 h 358026"/>
                <a:gd name="connsiteX63" fmla="*/ 341376 w 444398"/>
                <a:gd name="connsiteY63" fmla="*/ 68196 h 358026"/>
                <a:gd name="connsiteX64" fmla="*/ 350520 w 444398"/>
                <a:gd name="connsiteY64" fmla="*/ 59671 h 358026"/>
                <a:gd name="connsiteX65" fmla="*/ 363932 w 444398"/>
                <a:gd name="connsiteY65" fmla="*/ 56018 h 358026"/>
                <a:gd name="connsiteX66" fmla="*/ 379172 w 444398"/>
                <a:gd name="connsiteY66" fmla="*/ 38360 h 358026"/>
                <a:gd name="connsiteX67" fmla="*/ 402336 w 444398"/>
                <a:gd name="connsiteY67" fmla="*/ 41404 h 358026"/>
                <a:gd name="connsiteX68" fmla="*/ 435255 w 444398"/>
                <a:gd name="connsiteY68" fmla="*/ 41404 h 35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44398" h="358026">
                  <a:moveTo>
                    <a:pt x="435255" y="41404"/>
                  </a:moveTo>
                  <a:lnTo>
                    <a:pt x="444399" y="52364"/>
                  </a:lnTo>
                  <a:lnTo>
                    <a:pt x="426720" y="57236"/>
                  </a:lnTo>
                  <a:lnTo>
                    <a:pt x="412089" y="63933"/>
                  </a:lnTo>
                  <a:lnTo>
                    <a:pt x="376124" y="68804"/>
                  </a:lnTo>
                  <a:lnTo>
                    <a:pt x="343815" y="76720"/>
                  </a:lnTo>
                  <a:lnTo>
                    <a:pt x="329184" y="93769"/>
                  </a:lnTo>
                  <a:lnTo>
                    <a:pt x="340767" y="110209"/>
                  </a:lnTo>
                  <a:lnTo>
                    <a:pt x="349301" y="129693"/>
                  </a:lnTo>
                  <a:lnTo>
                    <a:pt x="337109" y="146133"/>
                  </a:lnTo>
                  <a:lnTo>
                    <a:pt x="341985" y="161355"/>
                  </a:lnTo>
                  <a:lnTo>
                    <a:pt x="336500" y="175360"/>
                  </a:lnTo>
                  <a:lnTo>
                    <a:pt x="304800" y="174142"/>
                  </a:lnTo>
                  <a:lnTo>
                    <a:pt x="323697" y="199716"/>
                  </a:lnTo>
                  <a:lnTo>
                    <a:pt x="304800" y="210067"/>
                  </a:lnTo>
                  <a:lnTo>
                    <a:pt x="296265" y="233204"/>
                  </a:lnTo>
                  <a:lnTo>
                    <a:pt x="302972" y="256951"/>
                  </a:lnTo>
                  <a:lnTo>
                    <a:pt x="291999" y="267911"/>
                  </a:lnTo>
                  <a:lnTo>
                    <a:pt x="279197" y="264258"/>
                  </a:lnTo>
                  <a:lnTo>
                    <a:pt x="254813" y="269738"/>
                  </a:lnTo>
                  <a:lnTo>
                    <a:pt x="253593" y="280089"/>
                  </a:lnTo>
                  <a:lnTo>
                    <a:pt x="228600" y="280089"/>
                  </a:lnTo>
                  <a:lnTo>
                    <a:pt x="214580" y="302618"/>
                  </a:lnTo>
                  <a:lnTo>
                    <a:pt x="219456" y="335498"/>
                  </a:lnTo>
                  <a:lnTo>
                    <a:pt x="179223" y="351938"/>
                  </a:lnTo>
                  <a:lnTo>
                    <a:pt x="155448" y="348284"/>
                  </a:lnTo>
                  <a:lnTo>
                    <a:pt x="149961" y="356809"/>
                  </a:lnTo>
                  <a:lnTo>
                    <a:pt x="129236" y="351938"/>
                  </a:lnTo>
                  <a:lnTo>
                    <a:pt x="96927" y="358027"/>
                  </a:lnTo>
                  <a:lnTo>
                    <a:pt x="38405" y="337933"/>
                  </a:lnTo>
                  <a:lnTo>
                    <a:pt x="62180" y="302618"/>
                  </a:lnTo>
                  <a:lnTo>
                    <a:pt x="55473" y="277653"/>
                  </a:lnTo>
                  <a:lnTo>
                    <a:pt x="29261" y="270955"/>
                  </a:lnTo>
                  <a:lnTo>
                    <a:pt x="21945" y="245991"/>
                  </a:lnTo>
                  <a:lnTo>
                    <a:pt x="5487" y="214938"/>
                  </a:lnTo>
                  <a:lnTo>
                    <a:pt x="15240" y="193627"/>
                  </a:lnTo>
                  <a:lnTo>
                    <a:pt x="0" y="187538"/>
                  </a:lnTo>
                  <a:lnTo>
                    <a:pt x="3048" y="158920"/>
                  </a:lnTo>
                  <a:lnTo>
                    <a:pt x="6705" y="110209"/>
                  </a:lnTo>
                  <a:lnTo>
                    <a:pt x="42672" y="125431"/>
                  </a:lnTo>
                  <a:lnTo>
                    <a:pt x="66447" y="119951"/>
                  </a:lnTo>
                  <a:lnTo>
                    <a:pt x="68885" y="102293"/>
                  </a:lnTo>
                  <a:lnTo>
                    <a:pt x="93269" y="96813"/>
                  </a:lnTo>
                  <a:lnTo>
                    <a:pt x="109119" y="84636"/>
                  </a:lnTo>
                  <a:lnTo>
                    <a:pt x="107900" y="53582"/>
                  </a:lnTo>
                  <a:lnTo>
                    <a:pt x="133503" y="45667"/>
                  </a:lnTo>
                  <a:lnTo>
                    <a:pt x="135332" y="32271"/>
                  </a:lnTo>
                  <a:lnTo>
                    <a:pt x="153009" y="42622"/>
                  </a:lnTo>
                  <a:lnTo>
                    <a:pt x="162764" y="43840"/>
                  </a:lnTo>
                  <a:lnTo>
                    <a:pt x="181052" y="43840"/>
                  </a:lnTo>
                  <a:lnTo>
                    <a:pt x="207264" y="52364"/>
                  </a:lnTo>
                  <a:lnTo>
                    <a:pt x="218237" y="56627"/>
                  </a:lnTo>
                  <a:lnTo>
                    <a:pt x="238964" y="44449"/>
                  </a:lnTo>
                  <a:lnTo>
                    <a:pt x="251765" y="51755"/>
                  </a:lnTo>
                  <a:lnTo>
                    <a:pt x="257252" y="34098"/>
                  </a:lnTo>
                  <a:lnTo>
                    <a:pt x="276759" y="34707"/>
                  </a:lnTo>
                  <a:lnTo>
                    <a:pt x="280416" y="29227"/>
                  </a:lnTo>
                  <a:lnTo>
                    <a:pt x="279197" y="13396"/>
                  </a:lnTo>
                  <a:lnTo>
                    <a:pt x="289560" y="0"/>
                  </a:lnTo>
                  <a:lnTo>
                    <a:pt x="309677" y="8524"/>
                  </a:lnTo>
                  <a:lnTo>
                    <a:pt x="309068" y="20702"/>
                  </a:lnTo>
                  <a:lnTo>
                    <a:pt x="319431" y="22529"/>
                  </a:lnTo>
                  <a:lnTo>
                    <a:pt x="324917" y="55409"/>
                  </a:lnTo>
                  <a:lnTo>
                    <a:pt x="341376" y="68196"/>
                  </a:lnTo>
                  <a:lnTo>
                    <a:pt x="350520" y="59671"/>
                  </a:lnTo>
                  <a:lnTo>
                    <a:pt x="363932" y="56018"/>
                  </a:lnTo>
                  <a:lnTo>
                    <a:pt x="379172" y="38360"/>
                  </a:lnTo>
                  <a:lnTo>
                    <a:pt x="402336" y="41404"/>
                  </a:lnTo>
                  <a:lnTo>
                    <a:pt x="435255" y="4140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5" name="Forma libre 6">
              <a:extLst>
                <a:ext uri="{FF2B5EF4-FFF2-40B4-BE49-F238E27FC236}">
                  <a16:creationId xmlns:a16="http://schemas.microsoft.com/office/drawing/2014/main" id="{B987F952-BCA5-445D-93E0-256D68B22F8D}"/>
                </a:ext>
              </a:extLst>
            </p:cNvPr>
            <p:cNvSpPr/>
            <p:nvPr/>
          </p:nvSpPr>
          <p:spPr>
            <a:xfrm>
              <a:off x="1737246" y="5755486"/>
              <a:ext cx="513267" cy="562843"/>
            </a:xfrm>
            <a:custGeom>
              <a:avLst/>
              <a:gdLst>
                <a:gd name="connsiteX0" fmla="*/ 424891 w 429768"/>
                <a:gd name="connsiteY0" fmla="*/ 197889 h 471279"/>
                <a:gd name="connsiteX1" fmla="*/ 428549 w 429768"/>
                <a:gd name="connsiteY1" fmla="*/ 210067 h 471279"/>
                <a:gd name="connsiteX2" fmla="*/ 424281 w 429768"/>
                <a:gd name="connsiteY2" fmla="*/ 228942 h 471279"/>
                <a:gd name="connsiteX3" fmla="*/ 429768 w 429768"/>
                <a:gd name="connsiteY3" fmla="*/ 247209 h 471279"/>
                <a:gd name="connsiteX4" fmla="*/ 424281 w 429768"/>
                <a:gd name="connsiteY4" fmla="*/ 261822 h 471279"/>
                <a:gd name="connsiteX5" fmla="*/ 426720 w 429768"/>
                <a:gd name="connsiteY5" fmla="*/ 275218 h 471279"/>
                <a:gd name="connsiteX6" fmla="*/ 355397 w 429768"/>
                <a:gd name="connsiteY6" fmla="*/ 274609 h 471279"/>
                <a:gd name="connsiteX7" fmla="*/ 350520 w 429768"/>
                <a:gd name="connsiteY7" fmla="*/ 399431 h 471279"/>
                <a:gd name="connsiteX8" fmla="*/ 372465 w 429768"/>
                <a:gd name="connsiteY8" fmla="*/ 431093 h 471279"/>
                <a:gd name="connsiteX9" fmla="*/ 394411 w 429768"/>
                <a:gd name="connsiteY9" fmla="*/ 455449 h 471279"/>
                <a:gd name="connsiteX10" fmla="*/ 331013 w 429768"/>
                <a:gd name="connsiteY10" fmla="*/ 471280 h 471279"/>
                <a:gd name="connsiteX11" fmla="*/ 248717 w 429768"/>
                <a:gd name="connsiteY11" fmla="*/ 465800 h 471279"/>
                <a:gd name="connsiteX12" fmla="*/ 225552 w 429768"/>
                <a:gd name="connsiteY12" fmla="*/ 447533 h 471279"/>
                <a:gd name="connsiteX13" fmla="*/ 87173 w 429768"/>
                <a:gd name="connsiteY13" fmla="*/ 448751 h 471279"/>
                <a:gd name="connsiteX14" fmla="*/ 82296 w 429768"/>
                <a:gd name="connsiteY14" fmla="*/ 451795 h 471279"/>
                <a:gd name="connsiteX15" fmla="*/ 62179 w 429768"/>
                <a:gd name="connsiteY15" fmla="*/ 434138 h 471279"/>
                <a:gd name="connsiteX16" fmla="*/ 40233 w 429768"/>
                <a:gd name="connsiteY16" fmla="*/ 432920 h 471279"/>
                <a:gd name="connsiteX17" fmla="*/ 19507 w 429768"/>
                <a:gd name="connsiteY17" fmla="*/ 439618 h 471279"/>
                <a:gd name="connsiteX18" fmla="*/ 3048 w 429768"/>
                <a:gd name="connsiteY18" fmla="*/ 446924 h 471279"/>
                <a:gd name="connsiteX19" fmla="*/ 0 w 429768"/>
                <a:gd name="connsiteY19" fmla="*/ 422569 h 471279"/>
                <a:gd name="connsiteX20" fmla="*/ 5487 w 429768"/>
                <a:gd name="connsiteY20" fmla="*/ 387862 h 471279"/>
                <a:gd name="connsiteX21" fmla="*/ 17679 w 429768"/>
                <a:gd name="connsiteY21" fmla="*/ 351938 h 471279"/>
                <a:gd name="connsiteX22" fmla="*/ 19507 w 429768"/>
                <a:gd name="connsiteY22" fmla="*/ 335498 h 471279"/>
                <a:gd name="connsiteX23" fmla="*/ 31089 w 429768"/>
                <a:gd name="connsiteY23" fmla="*/ 300182 h 471279"/>
                <a:gd name="connsiteX24" fmla="*/ 39624 w 429768"/>
                <a:gd name="connsiteY24" fmla="*/ 284351 h 471279"/>
                <a:gd name="connsiteX25" fmla="*/ 59741 w 429768"/>
                <a:gd name="connsiteY25" fmla="*/ 258778 h 471279"/>
                <a:gd name="connsiteX26" fmla="*/ 71323 w 429768"/>
                <a:gd name="connsiteY26" fmla="*/ 241120 h 471279"/>
                <a:gd name="connsiteX27" fmla="*/ 74981 w 429768"/>
                <a:gd name="connsiteY27" fmla="*/ 212502 h 471279"/>
                <a:gd name="connsiteX28" fmla="*/ 73152 w 429768"/>
                <a:gd name="connsiteY28" fmla="*/ 189973 h 471279"/>
                <a:gd name="connsiteX29" fmla="*/ 63399 w 429768"/>
                <a:gd name="connsiteY29" fmla="*/ 175969 h 471279"/>
                <a:gd name="connsiteX30" fmla="*/ 54255 w 429768"/>
                <a:gd name="connsiteY30" fmla="*/ 152222 h 471279"/>
                <a:gd name="connsiteX31" fmla="*/ 46329 w 429768"/>
                <a:gd name="connsiteY31" fmla="*/ 129084 h 471279"/>
                <a:gd name="connsiteX32" fmla="*/ 48159 w 429768"/>
                <a:gd name="connsiteY32" fmla="*/ 120560 h 471279"/>
                <a:gd name="connsiteX33" fmla="*/ 58521 w 429768"/>
                <a:gd name="connsiteY33" fmla="*/ 105338 h 471279"/>
                <a:gd name="connsiteX34" fmla="*/ 48768 w 429768"/>
                <a:gd name="connsiteY34" fmla="*/ 67586 h 471279"/>
                <a:gd name="connsiteX35" fmla="*/ 41453 w 429768"/>
                <a:gd name="connsiteY35" fmla="*/ 41404 h 471279"/>
                <a:gd name="connsiteX36" fmla="*/ 24384 w 429768"/>
                <a:gd name="connsiteY36" fmla="*/ 16440 h 471279"/>
                <a:gd name="connsiteX37" fmla="*/ 28041 w 429768"/>
                <a:gd name="connsiteY37" fmla="*/ 9133 h 471279"/>
                <a:gd name="connsiteX38" fmla="*/ 42063 w 429768"/>
                <a:gd name="connsiteY38" fmla="*/ 3653 h 471279"/>
                <a:gd name="connsiteX39" fmla="*/ 52425 w 429768"/>
                <a:gd name="connsiteY39" fmla="*/ 4262 h 471279"/>
                <a:gd name="connsiteX40" fmla="*/ 64617 w 429768"/>
                <a:gd name="connsiteY40" fmla="*/ 0 h 471279"/>
                <a:gd name="connsiteX41" fmla="*/ 166421 w 429768"/>
                <a:gd name="connsiteY41" fmla="*/ 609 h 471279"/>
                <a:gd name="connsiteX42" fmla="*/ 174345 w 429768"/>
                <a:gd name="connsiteY42" fmla="*/ 29227 h 471279"/>
                <a:gd name="connsiteX43" fmla="*/ 184099 w 429768"/>
                <a:gd name="connsiteY43" fmla="*/ 52973 h 471279"/>
                <a:gd name="connsiteX44" fmla="*/ 192024 w 429768"/>
                <a:gd name="connsiteY44" fmla="*/ 65760 h 471279"/>
                <a:gd name="connsiteX45" fmla="*/ 204825 w 429768"/>
                <a:gd name="connsiteY45" fmla="*/ 85853 h 471279"/>
                <a:gd name="connsiteX46" fmla="*/ 227991 w 429768"/>
                <a:gd name="connsiteY46" fmla="*/ 82809 h 471279"/>
                <a:gd name="connsiteX47" fmla="*/ 238963 w 429768"/>
                <a:gd name="connsiteY47" fmla="*/ 77329 h 471279"/>
                <a:gd name="connsiteX48" fmla="*/ 257861 w 429768"/>
                <a:gd name="connsiteY48" fmla="*/ 82809 h 471279"/>
                <a:gd name="connsiteX49" fmla="*/ 263347 w 429768"/>
                <a:gd name="connsiteY49" fmla="*/ 73067 h 471279"/>
                <a:gd name="connsiteX50" fmla="*/ 272491 w 429768"/>
                <a:gd name="connsiteY50" fmla="*/ 50538 h 471279"/>
                <a:gd name="connsiteX51" fmla="*/ 293827 w 429768"/>
                <a:gd name="connsiteY51" fmla="*/ 48711 h 471279"/>
                <a:gd name="connsiteX52" fmla="*/ 295656 w 429768"/>
                <a:gd name="connsiteY52" fmla="*/ 42013 h 471279"/>
                <a:gd name="connsiteX53" fmla="*/ 313335 w 429768"/>
                <a:gd name="connsiteY53" fmla="*/ 42013 h 471279"/>
                <a:gd name="connsiteX54" fmla="*/ 310287 w 429768"/>
                <a:gd name="connsiteY54" fmla="*/ 56018 h 471279"/>
                <a:gd name="connsiteX55" fmla="*/ 351739 w 429768"/>
                <a:gd name="connsiteY55" fmla="*/ 55409 h 471279"/>
                <a:gd name="connsiteX56" fmla="*/ 352349 w 429768"/>
                <a:gd name="connsiteY56" fmla="*/ 80373 h 471279"/>
                <a:gd name="connsiteX57" fmla="*/ 359055 w 429768"/>
                <a:gd name="connsiteY57" fmla="*/ 94986 h 471279"/>
                <a:gd name="connsiteX58" fmla="*/ 353568 w 429768"/>
                <a:gd name="connsiteY58" fmla="*/ 118733 h 471279"/>
                <a:gd name="connsiteX59" fmla="*/ 356007 w 429768"/>
                <a:gd name="connsiteY59" fmla="*/ 143089 h 471279"/>
                <a:gd name="connsiteX60" fmla="*/ 366979 w 429768"/>
                <a:gd name="connsiteY60" fmla="*/ 157702 h 471279"/>
                <a:gd name="connsiteX61" fmla="*/ 364541 w 429768"/>
                <a:gd name="connsiteY61" fmla="*/ 203978 h 471279"/>
                <a:gd name="connsiteX62" fmla="*/ 373075 w 429768"/>
                <a:gd name="connsiteY62" fmla="*/ 200325 h 471279"/>
                <a:gd name="connsiteX63" fmla="*/ 387705 w 429768"/>
                <a:gd name="connsiteY63" fmla="*/ 201542 h 471279"/>
                <a:gd name="connsiteX64" fmla="*/ 409041 w 429768"/>
                <a:gd name="connsiteY64" fmla="*/ 195453 h 471279"/>
                <a:gd name="connsiteX65" fmla="*/ 424891 w 429768"/>
                <a:gd name="connsiteY65" fmla="*/ 197889 h 47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9768" h="471279">
                  <a:moveTo>
                    <a:pt x="424891" y="197889"/>
                  </a:moveTo>
                  <a:lnTo>
                    <a:pt x="428549" y="210067"/>
                  </a:lnTo>
                  <a:lnTo>
                    <a:pt x="424281" y="228942"/>
                  </a:lnTo>
                  <a:lnTo>
                    <a:pt x="429768" y="247209"/>
                  </a:lnTo>
                  <a:lnTo>
                    <a:pt x="424281" y="261822"/>
                  </a:lnTo>
                  <a:lnTo>
                    <a:pt x="426720" y="275218"/>
                  </a:lnTo>
                  <a:lnTo>
                    <a:pt x="355397" y="274609"/>
                  </a:lnTo>
                  <a:lnTo>
                    <a:pt x="350520" y="399431"/>
                  </a:lnTo>
                  <a:lnTo>
                    <a:pt x="372465" y="431093"/>
                  </a:lnTo>
                  <a:lnTo>
                    <a:pt x="394411" y="455449"/>
                  </a:lnTo>
                  <a:lnTo>
                    <a:pt x="331013" y="471280"/>
                  </a:lnTo>
                  <a:lnTo>
                    <a:pt x="248717" y="465800"/>
                  </a:lnTo>
                  <a:lnTo>
                    <a:pt x="225552" y="447533"/>
                  </a:lnTo>
                  <a:lnTo>
                    <a:pt x="87173" y="448751"/>
                  </a:lnTo>
                  <a:lnTo>
                    <a:pt x="82296" y="451795"/>
                  </a:lnTo>
                  <a:lnTo>
                    <a:pt x="62179" y="434138"/>
                  </a:lnTo>
                  <a:lnTo>
                    <a:pt x="40233" y="432920"/>
                  </a:lnTo>
                  <a:lnTo>
                    <a:pt x="19507" y="439618"/>
                  </a:lnTo>
                  <a:lnTo>
                    <a:pt x="3048" y="446924"/>
                  </a:lnTo>
                  <a:lnTo>
                    <a:pt x="0" y="422569"/>
                  </a:lnTo>
                  <a:lnTo>
                    <a:pt x="5487" y="387862"/>
                  </a:lnTo>
                  <a:lnTo>
                    <a:pt x="17679" y="351938"/>
                  </a:lnTo>
                  <a:lnTo>
                    <a:pt x="19507" y="335498"/>
                  </a:lnTo>
                  <a:lnTo>
                    <a:pt x="31089" y="300182"/>
                  </a:lnTo>
                  <a:lnTo>
                    <a:pt x="39624" y="284351"/>
                  </a:lnTo>
                  <a:lnTo>
                    <a:pt x="59741" y="258778"/>
                  </a:lnTo>
                  <a:lnTo>
                    <a:pt x="71323" y="241120"/>
                  </a:lnTo>
                  <a:lnTo>
                    <a:pt x="74981" y="212502"/>
                  </a:lnTo>
                  <a:lnTo>
                    <a:pt x="73152" y="189973"/>
                  </a:lnTo>
                  <a:lnTo>
                    <a:pt x="63399" y="175969"/>
                  </a:lnTo>
                  <a:lnTo>
                    <a:pt x="54255" y="152222"/>
                  </a:lnTo>
                  <a:lnTo>
                    <a:pt x="46329" y="129084"/>
                  </a:lnTo>
                  <a:lnTo>
                    <a:pt x="48159" y="120560"/>
                  </a:lnTo>
                  <a:lnTo>
                    <a:pt x="58521" y="105338"/>
                  </a:lnTo>
                  <a:lnTo>
                    <a:pt x="48768" y="67586"/>
                  </a:lnTo>
                  <a:lnTo>
                    <a:pt x="41453" y="41404"/>
                  </a:lnTo>
                  <a:lnTo>
                    <a:pt x="24384" y="16440"/>
                  </a:lnTo>
                  <a:lnTo>
                    <a:pt x="28041" y="9133"/>
                  </a:lnTo>
                  <a:lnTo>
                    <a:pt x="42063" y="3653"/>
                  </a:lnTo>
                  <a:lnTo>
                    <a:pt x="52425" y="4262"/>
                  </a:lnTo>
                  <a:lnTo>
                    <a:pt x="64617" y="0"/>
                  </a:lnTo>
                  <a:lnTo>
                    <a:pt x="166421" y="609"/>
                  </a:lnTo>
                  <a:lnTo>
                    <a:pt x="174345" y="29227"/>
                  </a:lnTo>
                  <a:lnTo>
                    <a:pt x="184099" y="52973"/>
                  </a:lnTo>
                  <a:lnTo>
                    <a:pt x="192024" y="65760"/>
                  </a:lnTo>
                  <a:lnTo>
                    <a:pt x="204825" y="85853"/>
                  </a:lnTo>
                  <a:lnTo>
                    <a:pt x="227991" y="82809"/>
                  </a:lnTo>
                  <a:lnTo>
                    <a:pt x="238963" y="77329"/>
                  </a:lnTo>
                  <a:lnTo>
                    <a:pt x="257861" y="82809"/>
                  </a:lnTo>
                  <a:lnTo>
                    <a:pt x="263347" y="73067"/>
                  </a:lnTo>
                  <a:lnTo>
                    <a:pt x="272491" y="50538"/>
                  </a:lnTo>
                  <a:lnTo>
                    <a:pt x="293827" y="48711"/>
                  </a:lnTo>
                  <a:lnTo>
                    <a:pt x="295656" y="42013"/>
                  </a:lnTo>
                  <a:lnTo>
                    <a:pt x="313335" y="42013"/>
                  </a:lnTo>
                  <a:lnTo>
                    <a:pt x="310287" y="56018"/>
                  </a:lnTo>
                  <a:lnTo>
                    <a:pt x="351739" y="55409"/>
                  </a:lnTo>
                  <a:lnTo>
                    <a:pt x="352349" y="80373"/>
                  </a:lnTo>
                  <a:lnTo>
                    <a:pt x="359055" y="94986"/>
                  </a:lnTo>
                  <a:lnTo>
                    <a:pt x="353568" y="118733"/>
                  </a:lnTo>
                  <a:lnTo>
                    <a:pt x="356007" y="143089"/>
                  </a:lnTo>
                  <a:lnTo>
                    <a:pt x="366979" y="157702"/>
                  </a:lnTo>
                  <a:lnTo>
                    <a:pt x="364541" y="203978"/>
                  </a:lnTo>
                  <a:lnTo>
                    <a:pt x="373075" y="200325"/>
                  </a:lnTo>
                  <a:lnTo>
                    <a:pt x="387705" y="201542"/>
                  </a:lnTo>
                  <a:lnTo>
                    <a:pt x="409041" y="195453"/>
                  </a:lnTo>
                  <a:lnTo>
                    <a:pt x="424891" y="19788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6" name="Forma libre 7">
              <a:extLst>
                <a:ext uri="{FF2B5EF4-FFF2-40B4-BE49-F238E27FC236}">
                  <a16:creationId xmlns:a16="http://schemas.microsoft.com/office/drawing/2014/main" id="{0DC2A046-E087-45F3-B5DB-8895B6D36F09}"/>
                </a:ext>
              </a:extLst>
            </p:cNvPr>
            <p:cNvSpPr/>
            <p:nvPr/>
          </p:nvSpPr>
          <p:spPr>
            <a:xfrm>
              <a:off x="1753992" y="5688583"/>
              <a:ext cx="44410" cy="63265"/>
            </a:xfrm>
            <a:custGeom>
              <a:avLst/>
              <a:gdLst>
                <a:gd name="connsiteX0" fmla="*/ 9144 w 37185"/>
                <a:gd name="connsiteY0" fmla="*/ 52973 h 52973"/>
                <a:gd name="connsiteX1" fmla="*/ 0 w 37185"/>
                <a:gd name="connsiteY1" fmla="*/ 23747 h 52973"/>
                <a:gd name="connsiteX2" fmla="*/ 14020 w 37185"/>
                <a:gd name="connsiteY2" fmla="*/ 6698 h 52973"/>
                <a:gd name="connsiteX3" fmla="*/ 24384 w 37185"/>
                <a:gd name="connsiteY3" fmla="*/ 0 h 52973"/>
                <a:gd name="connsiteX4" fmla="*/ 37185 w 37185"/>
                <a:gd name="connsiteY4" fmla="*/ 13396 h 52973"/>
                <a:gd name="connsiteX5" fmla="*/ 24993 w 37185"/>
                <a:gd name="connsiteY5" fmla="*/ 21920 h 52973"/>
                <a:gd name="connsiteX6" fmla="*/ 18897 w 37185"/>
                <a:gd name="connsiteY6" fmla="*/ 31662 h 52973"/>
                <a:gd name="connsiteX7" fmla="*/ 17678 w 37185"/>
                <a:gd name="connsiteY7" fmla="*/ 48711 h 52973"/>
                <a:gd name="connsiteX8" fmla="*/ 9144 w 37185"/>
                <a:gd name="connsiteY8" fmla="*/ 52973 h 5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85" h="52973">
                  <a:moveTo>
                    <a:pt x="9144" y="52973"/>
                  </a:moveTo>
                  <a:lnTo>
                    <a:pt x="0" y="23747"/>
                  </a:lnTo>
                  <a:lnTo>
                    <a:pt x="14020" y="6698"/>
                  </a:lnTo>
                  <a:lnTo>
                    <a:pt x="24384" y="0"/>
                  </a:lnTo>
                  <a:lnTo>
                    <a:pt x="37185" y="13396"/>
                  </a:lnTo>
                  <a:lnTo>
                    <a:pt x="24993" y="21920"/>
                  </a:lnTo>
                  <a:lnTo>
                    <a:pt x="18897" y="31662"/>
                  </a:lnTo>
                  <a:lnTo>
                    <a:pt x="17678" y="48711"/>
                  </a:lnTo>
                  <a:lnTo>
                    <a:pt x="9144" y="5297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7" name="Forma libre 8">
              <a:extLst>
                <a:ext uri="{FF2B5EF4-FFF2-40B4-BE49-F238E27FC236}">
                  <a16:creationId xmlns:a16="http://schemas.microsoft.com/office/drawing/2014/main" id="{64346A6E-1646-4966-99EF-126CA98458BC}"/>
                </a:ext>
              </a:extLst>
            </p:cNvPr>
            <p:cNvSpPr/>
            <p:nvPr/>
          </p:nvSpPr>
          <p:spPr>
            <a:xfrm>
              <a:off x="1989147" y="3490290"/>
              <a:ext cx="70619" cy="141802"/>
            </a:xfrm>
            <a:custGeom>
              <a:avLst/>
              <a:gdLst>
                <a:gd name="connsiteX0" fmla="*/ 11583 w 59131"/>
                <a:gd name="connsiteY0" fmla="*/ 0 h 118733"/>
                <a:gd name="connsiteX1" fmla="*/ 14021 w 59131"/>
                <a:gd name="connsiteY1" fmla="*/ 7307 h 118733"/>
                <a:gd name="connsiteX2" fmla="*/ 22556 w 59131"/>
                <a:gd name="connsiteY2" fmla="*/ 3653 h 118733"/>
                <a:gd name="connsiteX3" fmla="*/ 29871 w 59131"/>
                <a:gd name="connsiteY3" fmla="*/ 14004 h 118733"/>
                <a:gd name="connsiteX4" fmla="*/ 37796 w 59131"/>
                <a:gd name="connsiteY4" fmla="*/ 18267 h 118733"/>
                <a:gd name="connsiteX5" fmla="*/ 41453 w 59131"/>
                <a:gd name="connsiteY5" fmla="*/ 32271 h 118733"/>
                <a:gd name="connsiteX6" fmla="*/ 38405 w 59131"/>
                <a:gd name="connsiteY6" fmla="*/ 45667 h 118733"/>
                <a:gd name="connsiteX7" fmla="*/ 44501 w 59131"/>
                <a:gd name="connsiteY7" fmla="*/ 62107 h 118733"/>
                <a:gd name="connsiteX8" fmla="*/ 58521 w 59131"/>
                <a:gd name="connsiteY8" fmla="*/ 71240 h 118733"/>
                <a:gd name="connsiteX9" fmla="*/ 59132 w 59131"/>
                <a:gd name="connsiteY9" fmla="*/ 81591 h 118733"/>
                <a:gd name="connsiteX10" fmla="*/ 48768 w 59131"/>
                <a:gd name="connsiteY10" fmla="*/ 87071 h 118733"/>
                <a:gd name="connsiteX11" fmla="*/ 48159 w 59131"/>
                <a:gd name="connsiteY11" fmla="*/ 99858 h 118733"/>
                <a:gd name="connsiteX12" fmla="*/ 34748 w 59131"/>
                <a:gd name="connsiteY12" fmla="*/ 118733 h 118733"/>
                <a:gd name="connsiteX13" fmla="*/ 29261 w 59131"/>
                <a:gd name="connsiteY13" fmla="*/ 116298 h 118733"/>
                <a:gd name="connsiteX14" fmla="*/ 28041 w 59131"/>
                <a:gd name="connsiteY14" fmla="*/ 107773 h 118733"/>
                <a:gd name="connsiteX15" fmla="*/ 9144 w 59131"/>
                <a:gd name="connsiteY15" fmla="*/ 94378 h 118733"/>
                <a:gd name="connsiteX16" fmla="*/ 4877 w 59131"/>
                <a:gd name="connsiteY16" fmla="*/ 76111 h 118733"/>
                <a:gd name="connsiteX17" fmla="*/ 5487 w 59131"/>
                <a:gd name="connsiteY17" fmla="*/ 49320 h 118733"/>
                <a:gd name="connsiteX18" fmla="*/ 8535 w 59131"/>
                <a:gd name="connsiteY18" fmla="*/ 37751 h 118733"/>
                <a:gd name="connsiteX19" fmla="*/ 3048 w 59131"/>
                <a:gd name="connsiteY19" fmla="*/ 31662 h 118733"/>
                <a:gd name="connsiteX20" fmla="*/ 0 w 59131"/>
                <a:gd name="connsiteY20" fmla="*/ 18876 h 118733"/>
                <a:gd name="connsiteX21" fmla="*/ 11583 w 59131"/>
                <a:gd name="connsiteY21" fmla="*/ 0 h 11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31" h="118733">
                  <a:moveTo>
                    <a:pt x="11583" y="0"/>
                  </a:moveTo>
                  <a:lnTo>
                    <a:pt x="14021" y="7307"/>
                  </a:lnTo>
                  <a:lnTo>
                    <a:pt x="22556" y="3653"/>
                  </a:lnTo>
                  <a:lnTo>
                    <a:pt x="29871" y="14004"/>
                  </a:lnTo>
                  <a:lnTo>
                    <a:pt x="37796" y="18267"/>
                  </a:lnTo>
                  <a:lnTo>
                    <a:pt x="41453" y="32271"/>
                  </a:lnTo>
                  <a:lnTo>
                    <a:pt x="38405" y="45667"/>
                  </a:lnTo>
                  <a:lnTo>
                    <a:pt x="44501" y="62107"/>
                  </a:lnTo>
                  <a:lnTo>
                    <a:pt x="58521" y="71240"/>
                  </a:lnTo>
                  <a:lnTo>
                    <a:pt x="59132" y="81591"/>
                  </a:lnTo>
                  <a:lnTo>
                    <a:pt x="48768" y="87071"/>
                  </a:lnTo>
                  <a:lnTo>
                    <a:pt x="48159" y="99858"/>
                  </a:lnTo>
                  <a:lnTo>
                    <a:pt x="34748" y="118733"/>
                  </a:lnTo>
                  <a:lnTo>
                    <a:pt x="29261" y="116298"/>
                  </a:lnTo>
                  <a:lnTo>
                    <a:pt x="28041" y="107773"/>
                  </a:lnTo>
                  <a:lnTo>
                    <a:pt x="9144" y="94378"/>
                  </a:lnTo>
                  <a:lnTo>
                    <a:pt x="4877" y="76111"/>
                  </a:lnTo>
                  <a:lnTo>
                    <a:pt x="5487" y="49320"/>
                  </a:lnTo>
                  <a:lnTo>
                    <a:pt x="8535" y="37751"/>
                  </a:lnTo>
                  <a:lnTo>
                    <a:pt x="3048" y="31662"/>
                  </a:lnTo>
                  <a:lnTo>
                    <a:pt x="0" y="18876"/>
                  </a:lnTo>
                  <a:lnTo>
                    <a:pt x="11583"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8" name="Forma libre 9">
              <a:extLst>
                <a:ext uri="{FF2B5EF4-FFF2-40B4-BE49-F238E27FC236}">
                  <a16:creationId xmlns:a16="http://schemas.microsoft.com/office/drawing/2014/main" id="{0FB74DD5-F703-4240-9408-0649F625E923}"/>
                </a:ext>
              </a:extLst>
            </p:cNvPr>
            <p:cNvSpPr/>
            <p:nvPr/>
          </p:nvSpPr>
          <p:spPr>
            <a:xfrm>
              <a:off x="3338205" y="4264746"/>
              <a:ext cx="190018" cy="166525"/>
            </a:xfrm>
            <a:custGeom>
              <a:avLst/>
              <a:gdLst>
                <a:gd name="connsiteX0" fmla="*/ 151180 w 159105"/>
                <a:gd name="connsiteY0" fmla="*/ 13396 h 139435"/>
                <a:gd name="connsiteX1" fmla="*/ 159105 w 159105"/>
                <a:gd name="connsiteY1" fmla="*/ 44449 h 139435"/>
                <a:gd name="connsiteX2" fmla="*/ 142036 w 159105"/>
                <a:gd name="connsiteY2" fmla="*/ 44449 h 139435"/>
                <a:gd name="connsiteX3" fmla="*/ 142036 w 159105"/>
                <a:gd name="connsiteY3" fmla="*/ 70022 h 139435"/>
                <a:gd name="connsiteX4" fmla="*/ 148743 w 159105"/>
                <a:gd name="connsiteY4" fmla="*/ 75502 h 139435"/>
                <a:gd name="connsiteX5" fmla="*/ 134112 w 159105"/>
                <a:gd name="connsiteY5" fmla="*/ 83418 h 139435"/>
                <a:gd name="connsiteX6" fmla="*/ 135331 w 159105"/>
                <a:gd name="connsiteY6" fmla="*/ 99249 h 139435"/>
                <a:gd name="connsiteX7" fmla="*/ 127407 w 159105"/>
                <a:gd name="connsiteY7" fmla="*/ 115080 h 139435"/>
                <a:gd name="connsiteX8" fmla="*/ 127407 w 159105"/>
                <a:gd name="connsiteY8" fmla="*/ 130911 h 139435"/>
                <a:gd name="connsiteX9" fmla="*/ 121311 w 159105"/>
                <a:gd name="connsiteY9" fmla="*/ 139435 h 139435"/>
                <a:gd name="connsiteX10" fmla="*/ 18288 w 159105"/>
                <a:gd name="connsiteY10" fmla="*/ 119951 h 139435"/>
                <a:gd name="connsiteX11" fmla="*/ 1828 w 159105"/>
                <a:gd name="connsiteY11" fmla="*/ 79764 h 139435"/>
                <a:gd name="connsiteX12" fmla="*/ 0 w 159105"/>
                <a:gd name="connsiteY12" fmla="*/ 71240 h 139435"/>
                <a:gd name="connsiteX13" fmla="*/ 5487 w 159105"/>
                <a:gd name="connsiteY13" fmla="*/ 68804 h 139435"/>
                <a:gd name="connsiteX14" fmla="*/ 7924 w 159105"/>
                <a:gd name="connsiteY14" fmla="*/ 79764 h 139435"/>
                <a:gd name="connsiteX15" fmla="*/ 33528 w 159105"/>
                <a:gd name="connsiteY15" fmla="*/ 73676 h 139435"/>
                <a:gd name="connsiteX16" fmla="*/ 61569 w 159105"/>
                <a:gd name="connsiteY16" fmla="*/ 74893 h 139435"/>
                <a:gd name="connsiteX17" fmla="*/ 82296 w 159105"/>
                <a:gd name="connsiteY17" fmla="*/ 76111 h 139435"/>
                <a:gd name="connsiteX18" fmla="*/ 102412 w 159105"/>
                <a:gd name="connsiteY18" fmla="*/ 49320 h 139435"/>
                <a:gd name="connsiteX19" fmla="*/ 124968 w 159105"/>
                <a:gd name="connsiteY19" fmla="*/ 24356 h 139435"/>
                <a:gd name="connsiteX20" fmla="*/ 143256 w 159105"/>
                <a:gd name="connsiteY20" fmla="*/ 0 h 139435"/>
                <a:gd name="connsiteX21" fmla="*/ 151180 w 159105"/>
                <a:gd name="connsiteY21" fmla="*/ 13396 h 13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105" h="139435">
                  <a:moveTo>
                    <a:pt x="151180" y="13396"/>
                  </a:moveTo>
                  <a:lnTo>
                    <a:pt x="159105" y="44449"/>
                  </a:lnTo>
                  <a:lnTo>
                    <a:pt x="142036" y="44449"/>
                  </a:lnTo>
                  <a:lnTo>
                    <a:pt x="142036" y="70022"/>
                  </a:lnTo>
                  <a:lnTo>
                    <a:pt x="148743" y="75502"/>
                  </a:lnTo>
                  <a:lnTo>
                    <a:pt x="134112" y="83418"/>
                  </a:lnTo>
                  <a:lnTo>
                    <a:pt x="135331" y="99249"/>
                  </a:lnTo>
                  <a:lnTo>
                    <a:pt x="127407" y="115080"/>
                  </a:lnTo>
                  <a:lnTo>
                    <a:pt x="127407" y="130911"/>
                  </a:lnTo>
                  <a:lnTo>
                    <a:pt x="121311" y="139435"/>
                  </a:lnTo>
                  <a:lnTo>
                    <a:pt x="18288" y="119951"/>
                  </a:lnTo>
                  <a:lnTo>
                    <a:pt x="1828" y="79764"/>
                  </a:lnTo>
                  <a:lnTo>
                    <a:pt x="0" y="71240"/>
                  </a:lnTo>
                  <a:lnTo>
                    <a:pt x="5487" y="68804"/>
                  </a:lnTo>
                  <a:lnTo>
                    <a:pt x="7924" y="79764"/>
                  </a:lnTo>
                  <a:lnTo>
                    <a:pt x="33528" y="73676"/>
                  </a:lnTo>
                  <a:lnTo>
                    <a:pt x="61569" y="74893"/>
                  </a:lnTo>
                  <a:lnTo>
                    <a:pt x="82296" y="76111"/>
                  </a:lnTo>
                  <a:lnTo>
                    <a:pt x="102412" y="49320"/>
                  </a:lnTo>
                  <a:lnTo>
                    <a:pt x="124968" y="24356"/>
                  </a:lnTo>
                  <a:lnTo>
                    <a:pt x="143256" y="0"/>
                  </a:lnTo>
                  <a:lnTo>
                    <a:pt x="151180" y="1339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9" name="Forma libre 12">
              <a:extLst>
                <a:ext uri="{FF2B5EF4-FFF2-40B4-BE49-F238E27FC236}">
                  <a16:creationId xmlns:a16="http://schemas.microsoft.com/office/drawing/2014/main" id="{7807A4F5-40A2-466B-A508-07D281901DA3}"/>
                </a:ext>
              </a:extLst>
            </p:cNvPr>
            <p:cNvSpPr/>
            <p:nvPr/>
          </p:nvSpPr>
          <p:spPr>
            <a:xfrm>
              <a:off x="2911574" y="3557189"/>
              <a:ext cx="131047" cy="116349"/>
            </a:xfrm>
            <a:custGeom>
              <a:avLst/>
              <a:gdLst>
                <a:gd name="connsiteX0" fmla="*/ 109728 w 109728"/>
                <a:gd name="connsiteY0" fmla="*/ 96204 h 97422"/>
                <a:gd name="connsiteX1" fmla="*/ 98755 w 109728"/>
                <a:gd name="connsiteY1" fmla="*/ 97422 h 97422"/>
                <a:gd name="connsiteX2" fmla="*/ 81686 w 109728"/>
                <a:gd name="connsiteY2" fmla="*/ 74893 h 97422"/>
                <a:gd name="connsiteX3" fmla="*/ 80467 w 109728"/>
                <a:gd name="connsiteY3" fmla="*/ 68804 h 97422"/>
                <a:gd name="connsiteX4" fmla="*/ 66446 w 109728"/>
                <a:gd name="connsiteY4" fmla="*/ 68804 h 97422"/>
                <a:gd name="connsiteX5" fmla="*/ 54864 w 109728"/>
                <a:gd name="connsiteY5" fmla="*/ 58453 h 97422"/>
                <a:gd name="connsiteX6" fmla="*/ 48768 w 109728"/>
                <a:gd name="connsiteY6" fmla="*/ 59062 h 97422"/>
                <a:gd name="connsiteX7" fmla="*/ 34137 w 109728"/>
                <a:gd name="connsiteY7" fmla="*/ 48102 h 97422"/>
                <a:gd name="connsiteX8" fmla="*/ 8534 w 109728"/>
                <a:gd name="connsiteY8" fmla="*/ 38360 h 97422"/>
                <a:gd name="connsiteX9" fmla="*/ 7924 w 109728"/>
                <a:gd name="connsiteY9" fmla="*/ 19484 h 97422"/>
                <a:gd name="connsiteX10" fmla="*/ 0 w 109728"/>
                <a:gd name="connsiteY10" fmla="*/ 6089 h 97422"/>
                <a:gd name="connsiteX11" fmla="*/ 42672 w 109728"/>
                <a:gd name="connsiteY11" fmla="*/ 0 h 97422"/>
                <a:gd name="connsiteX12" fmla="*/ 51206 w 109728"/>
                <a:gd name="connsiteY12" fmla="*/ 9742 h 97422"/>
                <a:gd name="connsiteX13" fmla="*/ 64617 w 109728"/>
                <a:gd name="connsiteY13" fmla="*/ 16440 h 97422"/>
                <a:gd name="connsiteX14" fmla="*/ 60350 w 109728"/>
                <a:gd name="connsiteY14" fmla="*/ 26182 h 97422"/>
                <a:gd name="connsiteX15" fmla="*/ 79857 w 109728"/>
                <a:gd name="connsiteY15" fmla="*/ 39578 h 97422"/>
                <a:gd name="connsiteX16" fmla="*/ 73152 w 109728"/>
                <a:gd name="connsiteY16" fmla="*/ 52364 h 97422"/>
                <a:gd name="connsiteX17" fmla="*/ 89001 w 109728"/>
                <a:gd name="connsiteY17" fmla="*/ 62716 h 97422"/>
                <a:gd name="connsiteX18" fmla="*/ 104241 w 109728"/>
                <a:gd name="connsiteY18" fmla="*/ 68804 h 97422"/>
                <a:gd name="connsiteX19" fmla="*/ 109728 w 109728"/>
                <a:gd name="connsiteY19" fmla="*/ 96204 h 9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728" h="97422">
                  <a:moveTo>
                    <a:pt x="109728" y="96204"/>
                  </a:moveTo>
                  <a:lnTo>
                    <a:pt x="98755" y="97422"/>
                  </a:lnTo>
                  <a:lnTo>
                    <a:pt x="81686" y="74893"/>
                  </a:lnTo>
                  <a:lnTo>
                    <a:pt x="80467" y="68804"/>
                  </a:lnTo>
                  <a:lnTo>
                    <a:pt x="66446" y="68804"/>
                  </a:lnTo>
                  <a:lnTo>
                    <a:pt x="54864" y="58453"/>
                  </a:lnTo>
                  <a:lnTo>
                    <a:pt x="48768" y="59062"/>
                  </a:lnTo>
                  <a:lnTo>
                    <a:pt x="34137" y="48102"/>
                  </a:lnTo>
                  <a:lnTo>
                    <a:pt x="8534" y="38360"/>
                  </a:lnTo>
                  <a:lnTo>
                    <a:pt x="7924" y="19484"/>
                  </a:lnTo>
                  <a:lnTo>
                    <a:pt x="0" y="6089"/>
                  </a:lnTo>
                  <a:lnTo>
                    <a:pt x="42672" y="0"/>
                  </a:lnTo>
                  <a:lnTo>
                    <a:pt x="51206" y="9742"/>
                  </a:lnTo>
                  <a:lnTo>
                    <a:pt x="64617" y="16440"/>
                  </a:lnTo>
                  <a:lnTo>
                    <a:pt x="60350" y="26182"/>
                  </a:lnTo>
                  <a:lnTo>
                    <a:pt x="79857" y="39578"/>
                  </a:lnTo>
                  <a:lnTo>
                    <a:pt x="73152" y="52364"/>
                  </a:lnTo>
                  <a:lnTo>
                    <a:pt x="89001" y="62716"/>
                  </a:lnTo>
                  <a:lnTo>
                    <a:pt x="104241" y="68804"/>
                  </a:lnTo>
                  <a:lnTo>
                    <a:pt x="109728" y="96204"/>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20" name="Forma libre 15">
              <a:extLst>
                <a:ext uri="{FF2B5EF4-FFF2-40B4-BE49-F238E27FC236}">
                  <a16:creationId xmlns:a16="http://schemas.microsoft.com/office/drawing/2014/main" id="{6396C705-678A-400C-B5D7-6B5CDE7BA59A}"/>
                </a:ext>
              </a:extLst>
            </p:cNvPr>
            <p:cNvSpPr/>
            <p:nvPr/>
          </p:nvSpPr>
          <p:spPr>
            <a:xfrm>
              <a:off x="1609111" y="3199413"/>
              <a:ext cx="270102" cy="119258"/>
            </a:xfrm>
            <a:custGeom>
              <a:avLst/>
              <a:gdLst>
                <a:gd name="connsiteX0" fmla="*/ 223723 w 226161"/>
                <a:gd name="connsiteY0" fmla="*/ 17049 h 99857"/>
                <a:gd name="connsiteX1" fmla="*/ 221895 w 226161"/>
                <a:gd name="connsiteY1" fmla="*/ 21920 h 99857"/>
                <a:gd name="connsiteX2" fmla="*/ 226161 w 226161"/>
                <a:gd name="connsiteY2" fmla="*/ 34707 h 99857"/>
                <a:gd name="connsiteX3" fmla="*/ 224943 w 226161"/>
                <a:gd name="connsiteY3" fmla="*/ 50538 h 99857"/>
                <a:gd name="connsiteX4" fmla="*/ 207873 w 226161"/>
                <a:gd name="connsiteY4" fmla="*/ 50538 h 99857"/>
                <a:gd name="connsiteX5" fmla="*/ 214579 w 226161"/>
                <a:gd name="connsiteY5" fmla="*/ 59062 h 99857"/>
                <a:gd name="connsiteX6" fmla="*/ 206655 w 226161"/>
                <a:gd name="connsiteY6" fmla="*/ 83418 h 99857"/>
                <a:gd name="connsiteX7" fmla="*/ 201168 w 226161"/>
                <a:gd name="connsiteY7" fmla="*/ 90116 h 99857"/>
                <a:gd name="connsiteX8" fmla="*/ 174345 w 226161"/>
                <a:gd name="connsiteY8" fmla="*/ 90724 h 99857"/>
                <a:gd name="connsiteX9" fmla="*/ 159715 w 226161"/>
                <a:gd name="connsiteY9" fmla="*/ 99858 h 99857"/>
                <a:gd name="connsiteX10" fmla="*/ 134112 w 226161"/>
                <a:gd name="connsiteY10" fmla="*/ 96813 h 99857"/>
                <a:gd name="connsiteX11" fmla="*/ 89611 w 226161"/>
                <a:gd name="connsiteY11" fmla="*/ 86462 h 99857"/>
                <a:gd name="connsiteX12" fmla="*/ 81687 w 226161"/>
                <a:gd name="connsiteY12" fmla="*/ 73676 h 99857"/>
                <a:gd name="connsiteX13" fmla="*/ 51816 w 226161"/>
                <a:gd name="connsiteY13" fmla="*/ 80373 h 99857"/>
                <a:gd name="connsiteX14" fmla="*/ 48768 w 226161"/>
                <a:gd name="connsiteY14" fmla="*/ 87680 h 99857"/>
                <a:gd name="connsiteX15" fmla="*/ 29871 w 226161"/>
                <a:gd name="connsiteY15" fmla="*/ 82200 h 99857"/>
                <a:gd name="connsiteX16" fmla="*/ 14020 w 226161"/>
                <a:gd name="connsiteY16" fmla="*/ 80982 h 99857"/>
                <a:gd name="connsiteX17" fmla="*/ 0 w 226161"/>
                <a:gd name="connsiteY17" fmla="*/ 73676 h 99857"/>
                <a:gd name="connsiteX18" fmla="*/ 4267 w 226161"/>
                <a:gd name="connsiteY18" fmla="*/ 64542 h 99857"/>
                <a:gd name="connsiteX19" fmla="*/ 3048 w 226161"/>
                <a:gd name="connsiteY19" fmla="*/ 57844 h 99857"/>
                <a:gd name="connsiteX20" fmla="*/ 11583 w 226161"/>
                <a:gd name="connsiteY20" fmla="*/ 56018 h 99857"/>
                <a:gd name="connsiteX21" fmla="*/ 28041 w 226161"/>
                <a:gd name="connsiteY21" fmla="*/ 66369 h 99857"/>
                <a:gd name="connsiteX22" fmla="*/ 31699 w 226161"/>
                <a:gd name="connsiteY22" fmla="*/ 56018 h 99857"/>
                <a:gd name="connsiteX23" fmla="*/ 58521 w 226161"/>
                <a:gd name="connsiteY23" fmla="*/ 57844 h 99857"/>
                <a:gd name="connsiteX24" fmla="*/ 79857 w 226161"/>
                <a:gd name="connsiteY24" fmla="*/ 51147 h 99857"/>
                <a:gd name="connsiteX25" fmla="*/ 94488 w 226161"/>
                <a:gd name="connsiteY25" fmla="*/ 52364 h 99857"/>
                <a:gd name="connsiteX26" fmla="*/ 104851 w 226161"/>
                <a:gd name="connsiteY26" fmla="*/ 60280 h 99857"/>
                <a:gd name="connsiteX27" fmla="*/ 107289 w 226161"/>
                <a:gd name="connsiteY27" fmla="*/ 53582 h 99857"/>
                <a:gd name="connsiteX28" fmla="*/ 101193 w 226161"/>
                <a:gd name="connsiteY28" fmla="*/ 28618 h 99857"/>
                <a:gd name="connsiteX29" fmla="*/ 111556 w 226161"/>
                <a:gd name="connsiteY29" fmla="*/ 23747 h 99857"/>
                <a:gd name="connsiteX30" fmla="*/ 121311 w 226161"/>
                <a:gd name="connsiteY30" fmla="*/ 6089 h 99857"/>
                <a:gd name="connsiteX31" fmla="*/ 144475 w 226161"/>
                <a:gd name="connsiteY31" fmla="*/ 18876 h 99857"/>
                <a:gd name="connsiteX32" fmla="*/ 160324 w 226161"/>
                <a:gd name="connsiteY32" fmla="*/ 3044 h 99857"/>
                <a:gd name="connsiteX33" fmla="*/ 170688 w 226161"/>
                <a:gd name="connsiteY33" fmla="*/ 0 h 99857"/>
                <a:gd name="connsiteX34" fmla="*/ 195072 w 226161"/>
                <a:gd name="connsiteY34" fmla="*/ 11569 h 99857"/>
                <a:gd name="connsiteX35" fmla="*/ 209092 w 226161"/>
                <a:gd name="connsiteY35" fmla="*/ 9742 h 99857"/>
                <a:gd name="connsiteX36" fmla="*/ 223723 w 226161"/>
                <a:gd name="connsiteY36" fmla="*/ 17049 h 9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6161" h="99857">
                  <a:moveTo>
                    <a:pt x="223723" y="17049"/>
                  </a:moveTo>
                  <a:lnTo>
                    <a:pt x="221895" y="21920"/>
                  </a:lnTo>
                  <a:lnTo>
                    <a:pt x="226161" y="34707"/>
                  </a:lnTo>
                  <a:lnTo>
                    <a:pt x="224943" y="50538"/>
                  </a:lnTo>
                  <a:lnTo>
                    <a:pt x="207873" y="50538"/>
                  </a:lnTo>
                  <a:lnTo>
                    <a:pt x="214579" y="59062"/>
                  </a:lnTo>
                  <a:lnTo>
                    <a:pt x="206655" y="83418"/>
                  </a:lnTo>
                  <a:lnTo>
                    <a:pt x="201168" y="90116"/>
                  </a:lnTo>
                  <a:lnTo>
                    <a:pt x="174345" y="90724"/>
                  </a:lnTo>
                  <a:lnTo>
                    <a:pt x="159715" y="99858"/>
                  </a:lnTo>
                  <a:lnTo>
                    <a:pt x="134112" y="96813"/>
                  </a:lnTo>
                  <a:lnTo>
                    <a:pt x="89611" y="86462"/>
                  </a:lnTo>
                  <a:lnTo>
                    <a:pt x="81687" y="73676"/>
                  </a:lnTo>
                  <a:lnTo>
                    <a:pt x="51816" y="80373"/>
                  </a:lnTo>
                  <a:lnTo>
                    <a:pt x="48768" y="87680"/>
                  </a:lnTo>
                  <a:lnTo>
                    <a:pt x="29871" y="82200"/>
                  </a:lnTo>
                  <a:lnTo>
                    <a:pt x="14020" y="80982"/>
                  </a:lnTo>
                  <a:lnTo>
                    <a:pt x="0" y="73676"/>
                  </a:lnTo>
                  <a:lnTo>
                    <a:pt x="4267" y="64542"/>
                  </a:lnTo>
                  <a:lnTo>
                    <a:pt x="3048" y="57844"/>
                  </a:lnTo>
                  <a:lnTo>
                    <a:pt x="11583" y="56018"/>
                  </a:lnTo>
                  <a:lnTo>
                    <a:pt x="28041" y="66369"/>
                  </a:lnTo>
                  <a:lnTo>
                    <a:pt x="31699" y="56018"/>
                  </a:lnTo>
                  <a:lnTo>
                    <a:pt x="58521" y="57844"/>
                  </a:lnTo>
                  <a:lnTo>
                    <a:pt x="79857" y="51147"/>
                  </a:lnTo>
                  <a:lnTo>
                    <a:pt x="94488" y="52364"/>
                  </a:lnTo>
                  <a:lnTo>
                    <a:pt x="104851" y="60280"/>
                  </a:lnTo>
                  <a:lnTo>
                    <a:pt x="107289" y="53582"/>
                  </a:lnTo>
                  <a:lnTo>
                    <a:pt x="101193" y="28618"/>
                  </a:lnTo>
                  <a:lnTo>
                    <a:pt x="111556" y="23747"/>
                  </a:lnTo>
                  <a:lnTo>
                    <a:pt x="121311" y="6089"/>
                  </a:lnTo>
                  <a:lnTo>
                    <a:pt x="144475" y="18876"/>
                  </a:lnTo>
                  <a:lnTo>
                    <a:pt x="160324" y="3044"/>
                  </a:lnTo>
                  <a:lnTo>
                    <a:pt x="170688" y="0"/>
                  </a:lnTo>
                  <a:lnTo>
                    <a:pt x="195072" y="11569"/>
                  </a:lnTo>
                  <a:lnTo>
                    <a:pt x="209092" y="9742"/>
                  </a:lnTo>
                  <a:lnTo>
                    <a:pt x="223723" y="1704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1" name="Forma libre 16">
              <a:extLst>
                <a:ext uri="{FF2B5EF4-FFF2-40B4-BE49-F238E27FC236}">
                  <a16:creationId xmlns:a16="http://schemas.microsoft.com/office/drawing/2014/main" id="{7601221A-932A-453F-AFB7-3955ABB4F8EA}"/>
                </a:ext>
              </a:extLst>
            </p:cNvPr>
            <p:cNvSpPr/>
            <p:nvPr/>
          </p:nvSpPr>
          <p:spPr>
            <a:xfrm>
              <a:off x="2969819" y="3627001"/>
              <a:ext cx="59698" cy="46539"/>
            </a:xfrm>
            <a:custGeom>
              <a:avLst/>
              <a:gdLst>
                <a:gd name="connsiteX0" fmla="*/ 49987 w 49986"/>
                <a:gd name="connsiteY0" fmla="*/ 38969 h 38968"/>
                <a:gd name="connsiteX1" fmla="*/ 26822 w 49986"/>
                <a:gd name="connsiteY1" fmla="*/ 33489 h 38968"/>
                <a:gd name="connsiteX2" fmla="*/ 7315 w 49986"/>
                <a:gd name="connsiteY2" fmla="*/ 15831 h 38968"/>
                <a:gd name="connsiteX3" fmla="*/ 0 w 49986"/>
                <a:gd name="connsiteY3" fmla="*/ 609 h 38968"/>
                <a:gd name="connsiteX4" fmla="*/ 6096 w 49986"/>
                <a:gd name="connsiteY4" fmla="*/ 0 h 38968"/>
                <a:gd name="connsiteX5" fmla="*/ 17678 w 49986"/>
                <a:gd name="connsiteY5" fmla="*/ 10351 h 38968"/>
                <a:gd name="connsiteX6" fmla="*/ 31699 w 49986"/>
                <a:gd name="connsiteY6" fmla="*/ 10351 h 38968"/>
                <a:gd name="connsiteX7" fmla="*/ 32918 w 49986"/>
                <a:gd name="connsiteY7" fmla="*/ 16440 h 38968"/>
                <a:gd name="connsiteX8" fmla="*/ 49987 w 49986"/>
                <a:gd name="connsiteY8" fmla="*/ 38969 h 3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86" h="38968">
                  <a:moveTo>
                    <a:pt x="49987" y="38969"/>
                  </a:moveTo>
                  <a:lnTo>
                    <a:pt x="26822" y="33489"/>
                  </a:lnTo>
                  <a:lnTo>
                    <a:pt x="7315" y="15831"/>
                  </a:lnTo>
                  <a:lnTo>
                    <a:pt x="0" y="609"/>
                  </a:lnTo>
                  <a:lnTo>
                    <a:pt x="6096" y="0"/>
                  </a:lnTo>
                  <a:lnTo>
                    <a:pt x="17678" y="10351"/>
                  </a:lnTo>
                  <a:lnTo>
                    <a:pt x="31699" y="10351"/>
                  </a:lnTo>
                  <a:lnTo>
                    <a:pt x="32918" y="16440"/>
                  </a:lnTo>
                  <a:lnTo>
                    <a:pt x="49987" y="3896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2" name="Forma libre 17">
              <a:extLst>
                <a:ext uri="{FF2B5EF4-FFF2-40B4-BE49-F238E27FC236}">
                  <a16:creationId xmlns:a16="http://schemas.microsoft.com/office/drawing/2014/main" id="{A372F19C-5349-458B-B76E-396F0337E9CF}"/>
                </a:ext>
              </a:extLst>
            </p:cNvPr>
            <p:cNvSpPr/>
            <p:nvPr/>
          </p:nvSpPr>
          <p:spPr>
            <a:xfrm>
              <a:off x="2962537" y="3528830"/>
              <a:ext cx="214772" cy="166525"/>
            </a:xfrm>
            <a:custGeom>
              <a:avLst/>
              <a:gdLst>
                <a:gd name="connsiteX0" fmla="*/ 94488 w 179832"/>
                <a:gd name="connsiteY0" fmla="*/ 17658 h 139435"/>
                <a:gd name="connsiteX1" fmla="*/ 109728 w 179832"/>
                <a:gd name="connsiteY1" fmla="*/ 1827 h 139435"/>
                <a:gd name="connsiteX2" fmla="*/ 131064 w 179832"/>
                <a:gd name="connsiteY2" fmla="*/ 21920 h 139435"/>
                <a:gd name="connsiteX3" fmla="*/ 153009 w 179832"/>
                <a:gd name="connsiteY3" fmla="*/ 49929 h 139435"/>
                <a:gd name="connsiteX4" fmla="*/ 168249 w 179832"/>
                <a:gd name="connsiteY4" fmla="*/ 51756 h 139435"/>
                <a:gd name="connsiteX5" fmla="*/ 179832 w 179832"/>
                <a:gd name="connsiteY5" fmla="*/ 62107 h 139435"/>
                <a:gd name="connsiteX6" fmla="*/ 154228 w 179832"/>
                <a:gd name="connsiteY6" fmla="*/ 65151 h 139435"/>
                <a:gd name="connsiteX7" fmla="*/ 154838 w 179832"/>
                <a:gd name="connsiteY7" fmla="*/ 95596 h 139435"/>
                <a:gd name="connsiteX8" fmla="*/ 152400 w 179832"/>
                <a:gd name="connsiteY8" fmla="*/ 108991 h 139435"/>
                <a:gd name="connsiteX9" fmla="*/ 142036 w 179832"/>
                <a:gd name="connsiteY9" fmla="*/ 118124 h 139435"/>
                <a:gd name="connsiteX10" fmla="*/ 146913 w 179832"/>
                <a:gd name="connsiteY10" fmla="*/ 137000 h 139435"/>
                <a:gd name="connsiteX11" fmla="*/ 138988 w 179832"/>
                <a:gd name="connsiteY11" fmla="*/ 139436 h 139435"/>
                <a:gd name="connsiteX12" fmla="*/ 115214 w 179832"/>
                <a:gd name="connsiteY12" fmla="*/ 118733 h 139435"/>
                <a:gd name="connsiteX13" fmla="*/ 122529 w 179832"/>
                <a:gd name="connsiteY13" fmla="*/ 99858 h 139435"/>
                <a:gd name="connsiteX14" fmla="*/ 110947 w 179832"/>
                <a:gd name="connsiteY14" fmla="*/ 88289 h 139435"/>
                <a:gd name="connsiteX15" fmla="*/ 99364 w 179832"/>
                <a:gd name="connsiteY15" fmla="*/ 91333 h 139435"/>
                <a:gd name="connsiteX16" fmla="*/ 67056 w 179832"/>
                <a:gd name="connsiteY16" fmla="*/ 119951 h 139435"/>
                <a:gd name="connsiteX17" fmla="*/ 61569 w 179832"/>
                <a:gd name="connsiteY17" fmla="*/ 92551 h 139435"/>
                <a:gd name="connsiteX18" fmla="*/ 46329 w 179832"/>
                <a:gd name="connsiteY18" fmla="*/ 86462 h 139435"/>
                <a:gd name="connsiteX19" fmla="*/ 30480 w 179832"/>
                <a:gd name="connsiteY19" fmla="*/ 76111 h 139435"/>
                <a:gd name="connsiteX20" fmla="*/ 37185 w 179832"/>
                <a:gd name="connsiteY20" fmla="*/ 63324 h 139435"/>
                <a:gd name="connsiteX21" fmla="*/ 17678 w 179832"/>
                <a:gd name="connsiteY21" fmla="*/ 49929 h 139435"/>
                <a:gd name="connsiteX22" fmla="*/ 21945 w 179832"/>
                <a:gd name="connsiteY22" fmla="*/ 40187 h 139435"/>
                <a:gd name="connsiteX23" fmla="*/ 8534 w 179832"/>
                <a:gd name="connsiteY23" fmla="*/ 33489 h 139435"/>
                <a:gd name="connsiteX24" fmla="*/ 0 w 179832"/>
                <a:gd name="connsiteY24" fmla="*/ 23747 h 139435"/>
                <a:gd name="connsiteX25" fmla="*/ 6705 w 179832"/>
                <a:gd name="connsiteY25" fmla="*/ 17049 h 139435"/>
                <a:gd name="connsiteX26" fmla="*/ 32308 w 179832"/>
                <a:gd name="connsiteY26" fmla="*/ 28618 h 139435"/>
                <a:gd name="connsiteX27" fmla="*/ 49987 w 179832"/>
                <a:gd name="connsiteY27" fmla="*/ 30444 h 139435"/>
                <a:gd name="connsiteX28" fmla="*/ 53644 w 179832"/>
                <a:gd name="connsiteY28" fmla="*/ 26182 h 139435"/>
                <a:gd name="connsiteX29" fmla="*/ 33528 w 179832"/>
                <a:gd name="connsiteY29" fmla="*/ 4871 h 139435"/>
                <a:gd name="connsiteX30" fmla="*/ 40843 w 179832"/>
                <a:gd name="connsiteY30" fmla="*/ 0 h 139435"/>
                <a:gd name="connsiteX31" fmla="*/ 49987 w 179832"/>
                <a:gd name="connsiteY31" fmla="*/ 1218 h 139435"/>
                <a:gd name="connsiteX32" fmla="*/ 76200 w 179832"/>
                <a:gd name="connsiteY32" fmla="*/ 24356 h 139435"/>
                <a:gd name="connsiteX33" fmla="*/ 90830 w 179832"/>
                <a:gd name="connsiteY33" fmla="*/ 27400 h 139435"/>
                <a:gd name="connsiteX34" fmla="*/ 94488 w 179832"/>
                <a:gd name="connsiteY34" fmla="*/ 17658 h 13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9832" h="139435">
                  <a:moveTo>
                    <a:pt x="94488" y="17658"/>
                  </a:moveTo>
                  <a:lnTo>
                    <a:pt x="109728" y="1827"/>
                  </a:lnTo>
                  <a:lnTo>
                    <a:pt x="131064" y="21920"/>
                  </a:lnTo>
                  <a:lnTo>
                    <a:pt x="153009" y="49929"/>
                  </a:lnTo>
                  <a:lnTo>
                    <a:pt x="168249" y="51756"/>
                  </a:lnTo>
                  <a:lnTo>
                    <a:pt x="179832" y="62107"/>
                  </a:lnTo>
                  <a:lnTo>
                    <a:pt x="154228" y="65151"/>
                  </a:lnTo>
                  <a:lnTo>
                    <a:pt x="154838" y="95596"/>
                  </a:lnTo>
                  <a:lnTo>
                    <a:pt x="152400" y="108991"/>
                  </a:lnTo>
                  <a:lnTo>
                    <a:pt x="142036" y="118124"/>
                  </a:lnTo>
                  <a:lnTo>
                    <a:pt x="146913" y="137000"/>
                  </a:lnTo>
                  <a:lnTo>
                    <a:pt x="138988" y="139436"/>
                  </a:lnTo>
                  <a:lnTo>
                    <a:pt x="115214" y="118733"/>
                  </a:lnTo>
                  <a:lnTo>
                    <a:pt x="122529" y="99858"/>
                  </a:lnTo>
                  <a:lnTo>
                    <a:pt x="110947" y="88289"/>
                  </a:lnTo>
                  <a:lnTo>
                    <a:pt x="99364" y="91333"/>
                  </a:lnTo>
                  <a:lnTo>
                    <a:pt x="67056" y="119951"/>
                  </a:lnTo>
                  <a:lnTo>
                    <a:pt x="61569" y="92551"/>
                  </a:lnTo>
                  <a:lnTo>
                    <a:pt x="46329" y="86462"/>
                  </a:lnTo>
                  <a:lnTo>
                    <a:pt x="30480" y="76111"/>
                  </a:lnTo>
                  <a:lnTo>
                    <a:pt x="37185" y="63324"/>
                  </a:lnTo>
                  <a:lnTo>
                    <a:pt x="17678" y="49929"/>
                  </a:lnTo>
                  <a:lnTo>
                    <a:pt x="21945" y="40187"/>
                  </a:lnTo>
                  <a:lnTo>
                    <a:pt x="8534" y="33489"/>
                  </a:lnTo>
                  <a:lnTo>
                    <a:pt x="0" y="23747"/>
                  </a:lnTo>
                  <a:lnTo>
                    <a:pt x="6705" y="17049"/>
                  </a:lnTo>
                  <a:lnTo>
                    <a:pt x="32308" y="28618"/>
                  </a:lnTo>
                  <a:lnTo>
                    <a:pt x="49987" y="30444"/>
                  </a:lnTo>
                  <a:lnTo>
                    <a:pt x="53644" y="26182"/>
                  </a:lnTo>
                  <a:lnTo>
                    <a:pt x="33528" y="4871"/>
                  </a:lnTo>
                  <a:lnTo>
                    <a:pt x="40843" y="0"/>
                  </a:lnTo>
                  <a:lnTo>
                    <a:pt x="49987" y="1218"/>
                  </a:lnTo>
                  <a:lnTo>
                    <a:pt x="76200" y="24356"/>
                  </a:lnTo>
                  <a:lnTo>
                    <a:pt x="90830" y="27400"/>
                  </a:lnTo>
                  <a:lnTo>
                    <a:pt x="94488" y="1765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3" name="Forma libre 18">
              <a:extLst>
                <a:ext uri="{FF2B5EF4-FFF2-40B4-BE49-F238E27FC236}">
                  <a16:creationId xmlns:a16="http://schemas.microsoft.com/office/drawing/2014/main" id="{4EC8BDA2-8D45-4D58-974A-C275C7A3D658}"/>
                </a:ext>
              </a:extLst>
            </p:cNvPr>
            <p:cNvSpPr/>
            <p:nvPr/>
          </p:nvSpPr>
          <p:spPr>
            <a:xfrm>
              <a:off x="2460190" y="5591140"/>
              <a:ext cx="71348" cy="98895"/>
            </a:xfrm>
            <a:custGeom>
              <a:avLst/>
              <a:gdLst>
                <a:gd name="connsiteX0" fmla="*/ 24993 w 59740"/>
                <a:gd name="connsiteY0" fmla="*/ 82200 h 82808"/>
                <a:gd name="connsiteX1" fmla="*/ 21336 w 59740"/>
                <a:gd name="connsiteY1" fmla="*/ 82809 h 82808"/>
                <a:gd name="connsiteX2" fmla="*/ 21336 w 59740"/>
                <a:gd name="connsiteY2" fmla="*/ 80982 h 82808"/>
                <a:gd name="connsiteX3" fmla="*/ 9144 w 59740"/>
                <a:gd name="connsiteY3" fmla="*/ 43840 h 82808"/>
                <a:gd name="connsiteX4" fmla="*/ 9083 w 59740"/>
                <a:gd name="connsiteY4" fmla="*/ 43474 h 82808"/>
                <a:gd name="connsiteX5" fmla="*/ 8534 w 59740"/>
                <a:gd name="connsiteY5" fmla="*/ 37142 h 82808"/>
                <a:gd name="connsiteX6" fmla="*/ 0 w 59740"/>
                <a:gd name="connsiteY6" fmla="*/ 19484 h 82808"/>
                <a:gd name="connsiteX7" fmla="*/ 21336 w 59740"/>
                <a:gd name="connsiteY7" fmla="*/ 22529 h 82808"/>
                <a:gd name="connsiteX8" fmla="*/ 31699 w 59740"/>
                <a:gd name="connsiteY8" fmla="*/ 0 h 82808"/>
                <a:gd name="connsiteX9" fmla="*/ 50596 w 59740"/>
                <a:gd name="connsiteY9" fmla="*/ 2435 h 82808"/>
                <a:gd name="connsiteX10" fmla="*/ 52425 w 59740"/>
                <a:gd name="connsiteY10" fmla="*/ 17658 h 82808"/>
                <a:gd name="connsiteX11" fmla="*/ 59740 w 59740"/>
                <a:gd name="connsiteY11" fmla="*/ 26791 h 82808"/>
                <a:gd name="connsiteX12" fmla="*/ 59740 w 59740"/>
                <a:gd name="connsiteY12" fmla="*/ 39578 h 82808"/>
                <a:gd name="connsiteX13" fmla="*/ 51206 w 59740"/>
                <a:gd name="connsiteY13" fmla="*/ 47493 h 82808"/>
                <a:gd name="connsiteX14" fmla="*/ 37185 w 59740"/>
                <a:gd name="connsiteY14" fmla="*/ 68195 h 82808"/>
                <a:gd name="connsiteX15" fmla="*/ 24993 w 59740"/>
                <a:gd name="connsiteY15" fmla="*/ 82200 h 8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40" h="82808">
                  <a:moveTo>
                    <a:pt x="24993" y="82200"/>
                  </a:moveTo>
                  <a:lnTo>
                    <a:pt x="21336" y="82809"/>
                  </a:lnTo>
                  <a:lnTo>
                    <a:pt x="21336" y="80982"/>
                  </a:lnTo>
                  <a:lnTo>
                    <a:pt x="9144" y="43840"/>
                  </a:lnTo>
                  <a:lnTo>
                    <a:pt x="9083" y="43474"/>
                  </a:lnTo>
                  <a:lnTo>
                    <a:pt x="8534" y="37142"/>
                  </a:lnTo>
                  <a:lnTo>
                    <a:pt x="0" y="19484"/>
                  </a:lnTo>
                  <a:lnTo>
                    <a:pt x="21336" y="22529"/>
                  </a:lnTo>
                  <a:lnTo>
                    <a:pt x="31699" y="0"/>
                  </a:lnTo>
                  <a:lnTo>
                    <a:pt x="50596" y="2435"/>
                  </a:lnTo>
                  <a:lnTo>
                    <a:pt x="52425" y="17658"/>
                  </a:lnTo>
                  <a:lnTo>
                    <a:pt x="59740" y="26791"/>
                  </a:lnTo>
                  <a:lnTo>
                    <a:pt x="59740" y="39578"/>
                  </a:lnTo>
                  <a:lnTo>
                    <a:pt x="51206" y="47493"/>
                  </a:lnTo>
                  <a:lnTo>
                    <a:pt x="37185" y="68195"/>
                  </a:lnTo>
                  <a:lnTo>
                    <a:pt x="24993" y="8220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4" name="Forma libre 19">
              <a:extLst>
                <a:ext uri="{FF2B5EF4-FFF2-40B4-BE49-F238E27FC236}">
                  <a16:creationId xmlns:a16="http://schemas.microsoft.com/office/drawing/2014/main" id="{F81305D8-1E32-4E5B-8789-DBDB41348B9D}"/>
                </a:ext>
              </a:extLst>
            </p:cNvPr>
            <p:cNvSpPr/>
            <p:nvPr/>
          </p:nvSpPr>
          <p:spPr>
            <a:xfrm>
              <a:off x="1352112" y="3089607"/>
              <a:ext cx="130319" cy="87989"/>
            </a:xfrm>
            <a:custGeom>
              <a:avLst/>
              <a:gdLst>
                <a:gd name="connsiteX0" fmla="*/ 109119 w 109118"/>
                <a:gd name="connsiteY0" fmla="*/ 25573 h 73675"/>
                <a:gd name="connsiteX1" fmla="*/ 106680 w 109118"/>
                <a:gd name="connsiteY1" fmla="*/ 51147 h 73675"/>
                <a:gd name="connsiteX2" fmla="*/ 98755 w 109118"/>
                <a:gd name="connsiteY2" fmla="*/ 52364 h 73675"/>
                <a:gd name="connsiteX3" fmla="*/ 96317 w 109118"/>
                <a:gd name="connsiteY3" fmla="*/ 73676 h 73675"/>
                <a:gd name="connsiteX4" fmla="*/ 69495 w 109118"/>
                <a:gd name="connsiteY4" fmla="*/ 56018 h 73675"/>
                <a:gd name="connsiteX5" fmla="*/ 54255 w 109118"/>
                <a:gd name="connsiteY5" fmla="*/ 59062 h 73675"/>
                <a:gd name="connsiteX6" fmla="*/ 32919 w 109118"/>
                <a:gd name="connsiteY6" fmla="*/ 41404 h 73675"/>
                <a:gd name="connsiteX7" fmla="*/ 18288 w 109118"/>
                <a:gd name="connsiteY7" fmla="*/ 26182 h 73675"/>
                <a:gd name="connsiteX8" fmla="*/ 4877 w 109118"/>
                <a:gd name="connsiteY8" fmla="*/ 25573 h 73675"/>
                <a:gd name="connsiteX9" fmla="*/ 0 w 109118"/>
                <a:gd name="connsiteY9" fmla="*/ 12178 h 73675"/>
                <a:gd name="connsiteX10" fmla="*/ 23775 w 109118"/>
                <a:gd name="connsiteY10" fmla="*/ 4871 h 73675"/>
                <a:gd name="connsiteX11" fmla="*/ 45720 w 109118"/>
                <a:gd name="connsiteY11" fmla="*/ 7916 h 73675"/>
                <a:gd name="connsiteX12" fmla="*/ 73152 w 109118"/>
                <a:gd name="connsiteY12" fmla="*/ 0 h 73675"/>
                <a:gd name="connsiteX13" fmla="*/ 92050 w 109118"/>
                <a:gd name="connsiteY13" fmla="*/ 16440 h 73675"/>
                <a:gd name="connsiteX14" fmla="*/ 109119 w 109118"/>
                <a:gd name="connsiteY14" fmla="*/ 25573 h 7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118" h="73675">
                  <a:moveTo>
                    <a:pt x="109119" y="25573"/>
                  </a:moveTo>
                  <a:lnTo>
                    <a:pt x="106680" y="51147"/>
                  </a:lnTo>
                  <a:lnTo>
                    <a:pt x="98755" y="52364"/>
                  </a:lnTo>
                  <a:lnTo>
                    <a:pt x="96317" y="73676"/>
                  </a:lnTo>
                  <a:lnTo>
                    <a:pt x="69495" y="56018"/>
                  </a:lnTo>
                  <a:lnTo>
                    <a:pt x="54255" y="59062"/>
                  </a:lnTo>
                  <a:lnTo>
                    <a:pt x="32919" y="41404"/>
                  </a:lnTo>
                  <a:lnTo>
                    <a:pt x="18288" y="26182"/>
                  </a:lnTo>
                  <a:lnTo>
                    <a:pt x="4877" y="25573"/>
                  </a:lnTo>
                  <a:lnTo>
                    <a:pt x="0" y="12178"/>
                  </a:lnTo>
                  <a:lnTo>
                    <a:pt x="23775" y="4871"/>
                  </a:lnTo>
                  <a:lnTo>
                    <a:pt x="45720" y="7916"/>
                  </a:lnTo>
                  <a:lnTo>
                    <a:pt x="73152" y="0"/>
                  </a:lnTo>
                  <a:lnTo>
                    <a:pt x="92050" y="16440"/>
                  </a:lnTo>
                  <a:lnTo>
                    <a:pt x="109119" y="2557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5" name="Forma libre 20">
              <a:extLst>
                <a:ext uri="{FF2B5EF4-FFF2-40B4-BE49-F238E27FC236}">
                  <a16:creationId xmlns:a16="http://schemas.microsoft.com/office/drawing/2014/main" id="{50AC234E-429E-4A42-A496-B2C094164DDA}"/>
                </a:ext>
              </a:extLst>
            </p:cNvPr>
            <p:cNvSpPr/>
            <p:nvPr/>
          </p:nvSpPr>
          <p:spPr>
            <a:xfrm>
              <a:off x="1294598" y="4910489"/>
              <a:ext cx="124495" cy="284330"/>
            </a:xfrm>
            <a:custGeom>
              <a:avLst/>
              <a:gdLst>
                <a:gd name="connsiteX0" fmla="*/ 97536 w 104241"/>
                <a:gd name="connsiteY0" fmla="*/ 22529 h 238075"/>
                <a:gd name="connsiteX1" fmla="*/ 96317 w 104241"/>
                <a:gd name="connsiteY1" fmla="*/ 35316 h 238075"/>
                <a:gd name="connsiteX2" fmla="*/ 104241 w 104241"/>
                <a:gd name="connsiteY2" fmla="*/ 58453 h 238075"/>
                <a:gd name="connsiteX3" fmla="*/ 97536 w 104241"/>
                <a:gd name="connsiteY3" fmla="*/ 74284 h 238075"/>
                <a:gd name="connsiteX4" fmla="*/ 101193 w 104241"/>
                <a:gd name="connsiteY4" fmla="*/ 84636 h 238075"/>
                <a:gd name="connsiteX5" fmla="*/ 84125 w 104241"/>
                <a:gd name="connsiteY5" fmla="*/ 108991 h 238075"/>
                <a:gd name="connsiteX6" fmla="*/ 73761 w 104241"/>
                <a:gd name="connsiteY6" fmla="*/ 121169 h 238075"/>
                <a:gd name="connsiteX7" fmla="*/ 67056 w 104241"/>
                <a:gd name="connsiteY7" fmla="*/ 145525 h 238075"/>
                <a:gd name="connsiteX8" fmla="*/ 68275 w 104241"/>
                <a:gd name="connsiteY8" fmla="*/ 170489 h 238075"/>
                <a:gd name="connsiteX9" fmla="*/ 66446 w 104241"/>
                <a:gd name="connsiteY9" fmla="*/ 233204 h 238075"/>
                <a:gd name="connsiteX10" fmla="*/ 37795 w 104241"/>
                <a:gd name="connsiteY10" fmla="*/ 238076 h 238075"/>
                <a:gd name="connsiteX11" fmla="*/ 29261 w 104241"/>
                <a:gd name="connsiteY11" fmla="*/ 211284 h 238075"/>
                <a:gd name="connsiteX12" fmla="*/ 31089 w 104241"/>
                <a:gd name="connsiteY12" fmla="*/ 121169 h 238075"/>
                <a:gd name="connsiteX13" fmla="*/ 23774 w 104241"/>
                <a:gd name="connsiteY13" fmla="*/ 113253 h 238075"/>
                <a:gd name="connsiteX14" fmla="*/ 22555 w 104241"/>
                <a:gd name="connsiteY14" fmla="*/ 93769 h 238075"/>
                <a:gd name="connsiteX15" fmla="*/ 10363 w 104241"/>
                <a:gd name="connsiteY15" fmla="*/ 80373 h 238075"/>
                <a:gd name="connsiteX16" fmla="*/ 0 w 104241"/>
                <a:gd name="connsiteY16" fmla="*/ 68805 h 238075"/>
                <a:gd name="connsiteX17" fmla="*/ 4267 w 104241"/>
                <a:gd name="connsiteY17" fmla="*/ 48102 h 238075"/>
                <a:gd name="connsiteX18" fmla="*/ 16459 w 104241"/>
                <a:gd name="connsiteY18" fmla="*/ 43840 h 238075"/>
                <a:gd name="connsiteX19" fmla="*/ 23165 w 104241"/>
                <a:gd name="connsiteY19" fmla="*/ 26791 h 238075"/>
                <a:gd name="connsiteX20" fmla="*/ 40233 w 104241"/>
                <a:gd name="connsiteY20" fmla="*/ 23138 h 238075"/>
                <a:gd name="connsiteX21" fmla="*/ 47549 w 104241"/>
                <a:gd name="connsiteY21" fmla="*/ 11569 h 238075"/>
                <a:gd name="connsiteX22" fmla="*/ 59131 w 104241"/>
                <a:gd name="connsiteY22" fmla="*/ 0 h 238075"/>
                <a:gd name="connsiteX23" fmla="*/ 71323 w 104241"/>
                <a:gd name="connsiteY23" fmla="*/ 0 h 238075"/>
                <a:gd name="connsiteX24" fmla="*/ 97536 w 104241"/>
                <a:gd name="connsiteY24" fmla="*/ 22529 h 23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241" h="238075">
                  <a:moveTo>
                    <a:pt x="97536" y="22529"/>
                  </a:moveTo>
                  <a:lnTo>
                    <a:pt x="96317" y="35316"/>
                  </a:lnTo>
                  <a:lnTo>
                    <a:pt x="104241" y="58453"/>
                  </a:lnTo>
                  <a:lnTo>
                    <a:pt x="97536" y="74284"/>
                  </a:lnTo>
                  <a:lnTo>
                    <a:pt x="101193" y="84636"/>
                  </a:lnTo>
                  <a:lnTo>
                    <a:pt x="84125" y="108991"/>
                  </a:lnTo>
                  <a:lnTo>
                    <a:pt x="73761" y="121169"/>
                  </a:lnTo>
                  <a:lnTo>
                    <a:pt x="67056" y="145525"/>
                  </a:lnTo>
                  <a:lnTo>
                    <a:pt x="68275" y="170489"/>
                  </a:lnTo>
                  <a:lnTo>
                    <a:pt x="66446" y="233204"/>
                  </a:lnTo>
                  <a:lnTo>
                    <a:pt x="37795" y="238076"/>
                  </a:lnTo>
                  <a:lnTo>
                    <a:pt x="29261" y="211284"/>
                  </a:lnTo>
                  <a:lnTo>
                    <a:pt x="31089" y="121169"/>
                  </a:lnTo>
                  <a:lnTo>
                    <a:pt x="23774" y="113253"/>
                  </a:lnTo>
                  <a:lnTo>
                    <a:pt x="22555" y="93769"/>
                  </a:lnTo>
                  <a:lnTo>
                    <a:pt x="10363" y="80373"/>
                  </a:lnTo>
                  <a:lnTo>
                    <a:pt x="0" y="68805"/>
                  </a:lnTo>
                  <a:lnTo>
                    <a:pt x="4267" y="48102"/>
                  </a:lnTo>
                  <a:lnTo>
                    <a:pt x="16459" y="43840"/>
                  </a:lnTo>
                  <a:lnTo>
                    <a:pt x="23165" y="26791"/>
                  </a:lnTo>
                  <a:lnTo>
                    <a:pt x="40233" y="23138"/>
                  </a:lnTo>
                  <a:lnTo>
                    <a:pt x="47549" y="11569"/>
                  </a:lnTo>
                  <a:lnTo>
                    <a:pt x="59131" y="0"/>
                  </a:lnTo>
                  <a:lnTo>
                    <a:pt x="71323" y="0"/>
                  </a:lnTo>
                  <a:lnTo>
                    <a:pt x="97536" y="2252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6" name="Forma libre 21">
              <a:extLst>
                <a:ext uri="{FF2B5EF4-FFF2-40B4-BE49-F238E27FC236}">
                  <a16:creationId xmlns:a16="http://schemas.microsoft.com/office/drawing/2014/main" id="{BAA8617E-1FE5-4365-A32A-EDE5B23C32E8}"/>
                </a:ext>
              </a:extLst>
            </p:cNvPr>
            <p:cNvSpPr/>
            <p:nvPr/>
          </p:nvSpPr>
          <p:spPr>
            <a:xfrm>
              <a:off x="1038328" y="4775961"/>
              <a:ext cx="313784" cy="256698"/>
            </a:xfrm>
            <a:custGeom>
              <a:avLst/>
              <a:gdLst>
                <a:gd name="connsiteX0" fmla="*/ 201168 w 262737"/>
                <a:gd name="connsiteY0" fmla="*/ 7307 h 214937"/>
                <a:gd name="connsiteX1" fmla="*/ 198120 w 262737"/>
                <a:gd name="connsiteY1" fmla="*/ 26182 h 214937"/>
                <a:gd name="connsiteX2" fmla="*/ 202997 w 262737"/>
                <a:gd name="connsiteY2" fmla="*/ 43840 h 214937"/>
                <a:gd name="connsiteX3" fmla="*/ 221895 w 262737"/>
                <a:gd name="connsiteY3" fmla="*/ 69413 h 214937"/>
                <a:gd name="connsiteX4" fmla="*/ 223113 w 262737"/>
                <a:gd name="connsiteY4" fmla="*/ 88289 h 214937"/>
                <a:gd name="connsiteX5" fmla="*/ 262737 w 262737"/>
                <a:gd name="connsiteY5" fmla="*/ 97422 h 214937"/>
                <a:gd name="connsiteX6" fmla="*/ 262128 w 262737"/>
                <a:gd name="connsiteY6" fmla="*/ 124213 h 214937"/>
                <a:gd name="connsiteX7" fmla="*/ 254813 w 262737"/>
                <a:gd name="connsiteY7" fmla="*/ 135782 h 214937"/>
                <a:gd name="connsiteX8" fmla="*/ 237744 w 262737"/>
                <a:gd name="connsiteY8" fmla="*/ 139436 h 214937"/>
                <a:gd name="connsiteX9" fmla="*/ 231039 w 262737"/>
                <a:gd name="connsiteY9" fmla="*/ 156484 h 214937"/>
                <a:gd name="connsiteX10" fmla="*/ 218847 w 262737"/>
                <a:gd name="connsiteY10" fmla="*/ 160747 h 214937"/>
                <a:gd name="connsiteX11" fmla="*/ 188976 w 262737"/>
                <a:gd name="connsiteY11" fmla="*/ 160138 h 214937"/>
                <a:gd name="connsiteX12" fmla="*/ 173127 w 262737"/>
                <a:gd name="connsiteY12" fmla="*/ 157093 h 214937"/>
                <a:gd name="connsiteX13" fmla="*/ 162153 w 262737"/>
                <a:gd name="connsiteY13" fmla="*/ 163182 h 214937"/>
                <a:gd name="connsiteX14" fmla="*/ 146913 w 262737"/>
                <a:gd name="connsiteY14" fmla="*/ 160138 h 214937"/>
                <a:gd name="connsiteX15" fmla="*/ 87173 w 262737"/>
                <a:gd name="connsiteY15" fmla="*/ 161964 h 214937"/>
                <a:gd name="connsiteX16" fmla="*/ 85953 w 262737"/>
                <a:gd name="connsiteY16" fmla="*/ 184493 h 214937"/>
                <a:gd name="connsiteX17" fmla="*/ 90831 w 262737"/>
                <a:gd name="connsiteY17" fmla="*/ 213720 h 214937"/>
                <a:gd name="connsiteX18" fmla="*/ 67056 w 262737"/>
                <a:gd name="connsiteY18" fmla="*/ 203978 h 214937"/>
                <a:gd name="connsiteX19" fmla="*/ 51207 w 262737"/>
                <a:gd name="connsiteY19" fmla="*/ 205196 h 214937"/>
                <a:gd name="connsiteX20" fmla="*/ 39015 w 262737"/>
                <a:gd name="connsiteY20" fmla="*/ 214938 h 214937"/>
                <a:gd name="connsiteX21" fmla="*/ 23775 w 262737"/>
                <a:gd name="connsiteY21" fmla="*/ 207022 h 214937"/>
                <a:gd name="connsiteX22" fmla="*/ 17679 w 262737"/>
                <a:gd name="connsiteY22" fmla="*/ 193627 h 214937"/>
                <a:gd name="connsiteX23" fmla="*/ 2439 w 262737"/>
                <a:gd name="connsiteY23" fmla="*/ 185102 h 214937"/>
                <a:gd name="connsiteX24" fmla="*/ 0 w 262737"/>
                <a:gd name="connsiteY24" fmla="*/ 162573 h 214937"/>
                <a:gd name="connsiteX25" fmla="*/ 9753 w 262737"/>
                <a:gd name="connsiteY25" fmla="*/ 146133 h 214937"/>
                <a:gd name="connsiteX26" fmla="*/ 8535 w 262737"/>
                <a:gd name="connsiteY26" fmla="*/ 132738 h 214937"/>
                <a:gd name="connsiteX27" fmla="*/ 35967 w 262737"/>
                <a:gd name="connsiteY27" fmla="*/ 100467 h 214937"/>
                <a:gd name="connsiteX28" fmla="*/ 41453 w 262737"/>
                <a:gd name="connsiteY28" fmla="*/ 73676 h 214937"/>
                <a:gd name="connsiteX29" fmla="*/ 50597 w 262737"/>
                <a:gd name="connsiteY29" fmla="*/ 63933 h 214937"/>
                <a:gd name="connsiteX30" fmla="*/ 67056 w 262737"/>
                <a:gd name="connsiteY30" fmla="*/ 69413 h 214937"/>
                <a:gd name="connsiteX31" fmla="*/ 81687 w 262737"/>
                <a:gd name="connsiteY31" fmla="*/ 61498 h 214937"/>
                <a:gd name="connsiteX32" fmla="*/ 86563 w 262737"/>
                <a:gd name="connsiteY32" fmla="*/ 51147 h 214937"/>
                <a:gd name="connsiteX33" fmla="*/ 112776 w 262737"/>
                <a:gd name="connsiteY33" fmla="*/ 34098 h 214937"/>
                <a:gd name="connsiteX34" fmla="*/ 119481 w 262737"/>
                <a:gd name="connsiteY34" fmla="*/ 21920 h 214937"/>
                <a:gd name="connsiteX35" fmla="*/ 151791 w 262737"/>
                <a:gd name="connsiteY35" fmla="*/ 5480 h 214937"/>
                <a:gd name="connsiteX36" fmla="*/ 170688 w 262737"/>
                <a:gd name="connsiteY36" fmla="*/ 0 h 214937"/>
                <a:gd name="connsiteX37" fmla="*/ 179223 w 262737"/>
                <a:gd name="connsiteY37" fmla="*/ 7307 h 214937"/>
                <a:gd name="connsiteX38" fmla="*/ 201168 w 262737"/>
                <a:gd name="connsiteY38" fmla="*/ 7307 h 2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2737" h="214937">
                  <a:moveTo>
                    <a:pt x="201168" y="7307"/>
                  </a:moveTo>
                  <a:lnTo>
                    <a:pt x="198120" y="26182"/>
                  </a:lnTo>
                  <a:lnTo>
                    <a:pt x="202997" y="43840"/>
                  </a:lnTo>
                  <a:lnTo>
                    <a:pt x="221895" y="69413"/>
                  </a:lnTo>
                  <a:lnTo>
                    <a:pt x="223113" y="88289"/>
                  </a:lnTo>
                  <a:lnTo>
                    <a:pt x="262737" y="97422"/>
                  </a:lnTo>
                  <a:lnTo>
                    <a:pt x="262128" y="124213"/>
                  </a:lnTo>
                  <a:lnTo>
                    <a:pt x="254813" y="135782"/>
                  </a:lnTo>
                  <a:lnTo>
                    <a:pt x="237744" y="139436"/>
                  </a:lnTo>
                  <a:lnTo>
                    <a:pt x="231039" y="156484"/>
                  </a:lnTo>
                  <a:lnTo>
                    <a:pt x="218847" y="160747"/>
                  </a:lnTo>
                  <a:lnTo>
                    <a:pt x="188976" y="160138"/>
                  </a:lnTo>
                  <a:lnTo>
                    <a:pt x="173127" y="157093"/>
                  </a:lnTo>
                  <a:lnTo>
                    <a:pt x="162153" y="163182"/>
                  </a:lnTo>
                  <a:lnTo>
                    <a:pt x="146913" y="160138"/>
                  </a:lnTo>
                  <a:lnTo>
                    <a:pt x="87173" y="161964"/>
                  </a:lnTo>
                  <a:lnTo>
                    <a:pt x="85953" y="184493"/>
                  </a:lnTo>
                  <a:lnTo>
                    <a:pt x="90831" y="213720"/>
                  </a:lnTo>
                  <a:lnTo>
                    <a:pt x="67056" y="203978"/>
                  </a:lnTo>
                  <a:lnTo>
                    <a:pt x="51207" y="205196"/>
                  </a:lnTo>
                  <a:lnTo>
                    <a:pt x="39015" y="214938"/>
                  </a:lnTo>
                  <a:lnTo>
                    <a:pt x="23775" y="207022"/>
                  </a:lnTo>
                  <a:lnTo>
                    <a:pt x="17679" y="193627"/>
                  </a:lnTo>
                  <a:lnTo>
                    <a:pt x="2439" y="185102"/>
                  </a:lnTo>
                  <a:lnTo>
                    <a:pt x="0" y="162573"/>
                  </a:lnTo>
                  <a:lnTo>
                    <a:pt x="9753" y="146133"/>
                  </a:lnTo>
                  <a:lnTo>
                    <a:pt x="8535" y="132738"/>
                  </a:lnTo>
                  <a:lnTo>
                    <a:pt x="35967" y="100467"/>
                  </a:lnTo>
                  <a:lnTo>
                    <a:pt x="41453" y="73676"/>
                  </a:lnTo>
                  <a:lnTo>
                    <a:pt x="50597" y="63933"/>
                  </a:lnTo>
                  <a:lnTo>
                    <a:pt x="67056" y="69413"/>
                  </a:lnTo>
                  <a:lnTo>
                    <a:pt x="81687" y="61498"/>
                  </a:lnTo>
                  <a:lnTo>
                    <a:pt x="86563" y="51147"/>
                  </a:lnTo>
                  <a:lnTo>
                    <a:pt x="112776" y="34098"/>
                  </a:lnTo>
                  <a:lnTo>
                    <a:pt x="119481" y="21920"/>
                  </a:lnTo>
                  <a:lnTo>
                    <a:pt x="151791" y="5480"/>
                  </a:lnTo>
                  <a:lnTo>
                    <a:pt x="170688" y="0"/>
                  </a:lnTo>
                  <a:lnTo>
                    <a:pt x="179223" y="7307"/>
                  </a:lnTo>
                  <a:lnTo>
                    <a:pt x="201168" y="730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7" name="Forma libre 22">
              <a:extLst>
                <a:ext uri="{FF2B5EF4-FFF2-40B4-BE49-F238E27FC236}">
                  <a16:creationId xmlns:a16="http://schemas.microsoft.com/office/drawing/2014/main" id="{89D9870D-1B4B-45F1-BBCE-5EE37C2ED586}"/>
                </a:ext>
              </a:extLst>
            </p:cNvPr>
            <p:cNvSpPr/>
            <p:nvPr/>
          </p:nvSpPr>
          <p:spPr>
            <a:xfrm>
              <a:off x="4799380" y="4246565"/>
              <a:ext cx="211858" cy="269786"/>
            </a:xfrm>
            <a:custGeom>
              <a:avLst/>
              <a:gdLst>
                <a:gd name="connsiteX0" fmla="*/ 173736 w 177393"/>
                <a:gd name="connsiteY0" fmla="*/ 172315 h 225897"/>
                <a:gd name="connsiteX1" fmla="*/ 177393 w 177393"/>
                <a:gd name="connsiteY1" fmla="*/ 200324 h 225897"/>
                <a:gd name="connsiteX2" fmla="*/ 164592 w 177393"/>
                <a:gd name="connsiteY2" fmla="*/ 194235 h 225897"/>
                <a:gd name="connsiteX3" fmla="*/ 171297 w 177393"/>
                <a:gd name="connsiteY3" fmla="*/ 225898 h 225897"/>
                <a:gd name="connsiteX4" fmla="*/ 158496 w 177393"/>
                <a:gd name="connsiteY4" fmla="*/ 205804 h 225897"/>
                <a:gd name="connsiteX5" fmla="*/ 153620 w 177393"/>
                <a:gd name="connsiteY5" fmla="*/ 185711 h 225897"/>
                <a:gd name="connsiteX6" fmla="*/ 144476 w 177393"/>
                <a:gd name="connsiteY6" fmla="*/ 166835 h 225897"/>
                <a:gd name="connsiteX7" fmla="*/ 127407 w 177393"/>
                <a:gd name="connsiteY7" fmla="*/ 144307 h 225897"/>
                <a:gd name="connsiteX8" fmla="*/ 95708 w 177393"/>
                <a:gd name="connsiteY8" fmla="*/ 142480 h 225897"/>
                <a:gd name="connsiteX9" fmla="*/ 101193 w 177393"/>
                <a:gd name="connsiteY9" fmla="*/ 158920 h 225897"/>
                <a:gd name="connsiteX10" fmla="*/ 93879 w 177393"/>
                <a:gd name="connsiteY10" fmla="*/ 180231 h 225897"/>
                <a:gd name="connsiteX11" fmla="*/ 78029 w 177393"/>
                <a:gd name="connsiteY11" fmla="*/ 172315 h 225897"/>
                <a:gd name="connsiteX12" fmla="*/ 74372 w 177393"/>
                <a:gd name="connsiteY12" fmla="*/ 179622 h 225897"/>
                <a:gd name="connsiteX13" fmla="*/ 64008 w 177393"/>
                <a:gd name="connsiteY13" fmla="*/ 175360 h 225897"/>
                <a:gd name="connsiteX14" fmla="*/ 50597 w 177393"/>
                <a:gd name="connsiteY14" fmla="*/ 171707 h 225897"/>
                <a:gd name="connsiteX15" fmla="*/ 40844 w 177393"/>
                <a:gd name="connsiteY15" fmla="*/ 139435 h 225897"/>
                <a:gd name="connsiteX16" fmla="*/ 24993 w 177393"/>
                <a:gd name="connsiteY16" fmla="*/ 110209 h 225897"/>
                <a:gd name="connsiteX17" fmla="*/ 26823 w 177393"/>
                <a:gd name="connsiteY17" fmla="*/ 86462 h 225897"/>
                <a:gd name="connsiteX18" fmla="*/ 4268 w 177393"/>
                <a:gd name="connsiteY18" fmla="*/ 76111 h 225897"/>
                <a:gd name="connsiteX19" fmla="*/ 9753 w 177393"/>
                <a:gd name="connsiteY19" fmla="*/ 62107 h 225897"/>
                <a:gd name="connsiteX20" fmla="*/ 28041 w 177393"/>
                <a:gd name="connsiteY20" fmla="*/ 47493 h 225897"/>
                <a:gd name="connsiteX21" fmla="*/ 0 w 177393"/>
                <a:gd name="connsiteY21" fmla="*/ 26791 h 225897"/>
                <a:gd name="connsiteX22" fmla="*/ 7316 w 177393"/>
                <a:gd name="connsiteY22" fmla="*/ 0 h 225897"/>
                <a:gd name="connsiteX23" fmla="*/ 37185 w 177393"/>
                <a:gd name="connsiteY23" fmla="*/ 17049 h 225897"/>
                <a:gd name="connsiteX24" fmla="*/ 53645 w 177393"/>
                <a:gd name="connsiteY24" fmla="*/ 18876 h 225897"/>
                <a:gd name="connsiteX25" fmla="*/ 60960 w 177393"/>
                <a:gd name="connsiteY25" fmla="*/ 46276 h 225897"/>
                <a:gd name="connsiteX26" fmla="*/ 93879 w 177393"/>
                <a:gd name="connsiteY26" fmla="*/ 51756 h 225897"/>
                <a:gd name="connsiteX27" fmla="*/ 124968 w 177393"/>
                <a:gd name="connsiteY27" fmla="*/ 51147 h 225897"/>
                <a:gd name="connsiteX28" fmla="*/ 145695 w 177393"/>
                <a:gd name="connsiteY28" fmla="*/ 57844 h 225897"/>
                <a:gd name="connsiteX29" fmla="*/ 135941 w 177393"/>
                <a:gd name="connsiteY29" fmla="*/ 90724 h 225897"/>
                <a:gd name="connsiteX30" fmla="*/ 121311 w 177393"/>
                <a:gd name="connsiteY30" fmla="*/ 93160 h 225897"/>
                <a:gd name="connsiteX31" fmla="*/ 113996 w 177393"/>
                <a:gd name="connsiteY31" fmla="*/ 115080 h 225897"/>
                <a:gd name="connsiteX32" fmla="*/ 135941 w 177393"/>
                <a:gd name="connsiteY32" fmla="*/ 135782 h 225897"/>
                <a:gd name="connsiteX33" fmla="*/ 137769 w 177393"/>
                <a:gd name="connsiteY33" fmla="*/ 110209 h 225897"/>
                <a:gd name="connsiteX34" fmla="*/ 146913 w 177393"/>
                <a:gd name="connsiteY34" fmla="*/ 110209 h 225897"/>
                <a:gd name="connsiteX35" fmla="*/ 173736 w 177393"/>
                <a:gd name="connsiteY35" fmla="*/ 172315 h 22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7393" h="225897">
                  <a:moveTo>
                    <a:pt x="173736" y="172315"/>
                  </a:moveTo>
                  <a:lnTo>
                    <a:pt x="177393" y="200324"/>
                  </a:lnTo>
                  <a:lnTo>
                    <a:pt x="164592" y="194235"/>
                  </a:lnTo>
                  <a:lnTo>
                    <a:pt x="171297" y="225898"/>
                  </a:lnTo>
                  <a:lnTo>
                    <a:pt x="158496" y="205804"/>
                  </a:lnTo>
                  <a:lnTo>
                    <a:pt x="153620" y="185711"/>
                  </a:lnTo>
                  <a:lnTo>
                    <a:pt x="144476" y="166835"/>
                  </a:lnTo>
                  <a:lnTo>
                    <a:pt x="127407" y="144307"/>
                  </a:lnTo>
                  <a:lnTo>
                    <a:pt x="95708" y="142480"/>
                  </a:lnTo>
                  <a:lnTo>
                    <a:pt x="101193" y="158920"/>
                  </a:lnTo>
                  <a:lnTo>
                    <a:pt x="93879" y="180231"/>
                  </a:lnTo>
                  <a:lnTo>
                    <a:pt x="78029" y="172315"/>
                  </a:lnTo>
                  <a:lnTo>
                    <a:pt x="74372" y="179622"/>
                  </a:lnTo>
                  <a:lnTo>
                    <a:pt x="64008" y="175360"/>
                  </a:lnTo>
                  <a:lnTo>
                    <a:pt x="50597" y="171707"/>
                  </a:lnTo>
                  <a:lnTo>
                    <a:pt x="40844" y="139435"/>
                  </a:lnTo>
                  <a:lnTo>
                    <a:pt x="24993" y="110209"/>
                  </a:lnTo>
                  <a:lnTo>
                    <a:pt x="26823" y="86462"/>
                  </a:lnTo>
                  <a:lnTo>
                    <a:pt x="4268" y="76111"/>
                  </a:lnTo>
                  <a:lnTo>
                    <a:pt x="9753" y="62107"/>
                  </a:lnTo>
                  <a:lnTo>
                    <a:pt x="28041" y="47493"/>
                  </a:lnTo>
                  <a:lnTo>
                    <a:pt x="0" y="26791"/>
                  </a:lnTo>
                  <a:lnTo>
                    <a:pt x="7316" y="0"/>
                  </a:lnTo>
                  <a:lnTo>
                    <a:pt x="37185" y="17049"/>
                  </a:lnTo>
                  <a:lnTo>
                    <a:pt x="53645" y="18876"/>
                  </a:lnTo>
                  <a:lnTo>
                    <a:pt x="60960" y="46276"/>
                  </a:lnTo>
                  <a:lnTo>
                    <a:pt x="93879" y="51756"/>
                  </a:lnTo>
                  <a:lnTo>
                    <a:pt x="124968" y="51147"/>
                  </a:lnTo>
                  <a:lnTo>
                    <a:pt x="145695" y="57844"/>
                  </a:lnTo>
                  <a:lnTo>
                    <a:pt x="135941" y="90724"/>
                  </a:lnTo>
                  <a:lnTo>
                    <a:pt x="121311" y="93160"/>
                  </a:lnTo>
                  <a:lnTo>
                    <a:pt x="113996" y="115080"/>
                  </a:lnTo>
                  <a:lnTo>
                    <a:pt x="135941" y="135782"/>
                  </a:lnTo>
                  <a:lnTo>
                    <a:pt x="137769" y="110209"/>
                  </a:lnTo>
                  <a:lnTo>
                    <a:pt x="146913" y="110209"/>
                  </a:lnTo>
                  <a:lnTo>
                    <a:pt x="173736" y="17231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8" name="Forma libre 23">
              <a:extLst>
                <a:ext uri="{FF2B5EF4-FFF2-40B4-BE49-F238E27FC236}">
                  <a16:creationId xmlns:a16="http://schemas.microsoft.com/office/drawing/2014/main" id="{7BD5EBD5-FAE8-4C8E-A605-A89C2DAFC731}"/>
                </a:ext>
              </a:extLst>
            </p:cNvPr>
            <p:cNvSpPr/>
            <p:nvPr/>
          </p:nvSpPr>
          <p:spPr>
            <a:xfrm>
              <a:off x="2096898" y="3419025"/>
              <a:ext cx="230788" cy="138893"/>
            </a:xfrm>
            <a:custGeom>
              <a:avLst/>
              <a:gdLst>
                <a:gd name="connsiteX0" fmla="*/ 193243 w 193242"/>
                <a:gd name="connsiteY0" fmla="*/ 20702 h 116297"/>
                <a:gd name="connsiteX1" fmla="*/ 179223 w 193242"/>
                <a:gd name="connsiteY1" fmla="*/ 36533 h 116297"/>
                <a:gd name="connsiteX2" fmla="*/ 171297 w 193242"/>
                <a:gd name="connsiteY2" fmla="*/ 63933 h 116297"/>
                <a:gd name="connsiteX3" fmla="*/ 184099 w 193242"/>
                <a:gd name="connsiteY3" fmla="*/ 85853 h 116297"/>
                <a:gd name="connsiteX4" fmla="*/ 156057 w 193242"/>
                <a:gd name="connsiteY4" fmla="*/ 80982 h 116297"/>
                <a:gd name="connsiteX5" fmla="*/ 125577 w 193242"/>
                <a:gd name="connsiteY5" fmla="*/ 93160 h 116297"/>
                <a:gd name="connsiteX6" fmla="*/ 127407 w 193242"/>
                <a:gd name="connsiteY6" fmla="*/ 112644 h 116297"/>
                <a:gd name="connsiteX7" fmla="*/ 99364 w 193242"/>
                <a:gd name="connsiteY7" fmla="*/ 116298 h 116297"/>
                <a:gd name="connsiteX8" fmla="*/ 75591 w 193242"/>
                <a:gd name="connsiteY8" fmla="*/ 102293 h 116297"/>
                <a:gd name="connsiteX9" fmla="*/ 51207 w 193242"/>
                <a:gd name="connsiteY9" fmla="*/ 113253 h 116297"/>
                <a:gd name="connsiteX10" fmla="*/ 28041 w 193242"/>
                <a:gd name="connsiteY10" fmla="*/ 112036 h 116297"/>
                <a:gd name="connsiteX11" fmla="*/ 23164 w 193242"/>
                <a:gd name="connsiteY11" fmla="*/ 86462 h 116297"/>
                <a:gd name="connsiteX12" fmla="*/ 6096 w 193242"/>
                <a:gd name="connsiteY12" fmla="*/ 73676 h 116297"/>
                <a:gd name="connsiteX13" fmla="*/ 10363 w 193242"/>
                <a:gd name="connsiteY13" fmla="*/ 68804 h 116297"/>
                <a:gd name="connsiteX14" fmla="*/ 6705 w 193242"/>
                <a:gd name="connsiteY14" fmla="*/ 63933 h 116297"/>
                <a:gd name="connsiteX15" fmla="*/ 10363 w 193242"/>
                <a:gd name="connsiteY15" fmla="*/ 51756 h 116297"/>
                <a:gd name="connsiteX16" fmla="*/ 21336 w 193242"/>
                <a:gd name="connsiteY16" fmla="*/ 39578 h 116297"/>
                <a:gd name="connsiteX17" fmla="*/ 4267 w 193242"/>
                <a:gd name="connsiteY17" fmla="*/ 23138 h 116297"/>
                <a:gd name="connsiteX18" fmla="*/ 0 w 193242"/>
                <a:gd name="connsiteY18" fmla="*/ 8524 h 116297"/>
                <a:gd name="connsiteX19" fmla="*/ 6705 w 193242"/>
                <a:gd name="connsiteY19" fmla="*/ 0 h 116297"/>
                <a:gd name="connsiteX20" fmla="*/ 17679 w 193242"/>
                <a:gd name="connsiteY20" fmla="*/ 15831 h 116297"/>
                <a:gd name="connsiteX21" fmla="*/ 29260 w 193242"/>
                <a:gd name="connsiteY21" fmla="*/ 13396 h 116297"/>
                <a:gd name="connsiteX22" fmla="*/ 53644 w 193242"/>
                <a:gd name="connsiteY22" fmla="*/ 18876 h 116297"/>
                <a:gd name="connsiteX23" fmla="*/ 99975 w 193242"/>
                <a:gd name="connsiteY23" fmla="*/ 21311 h 116297"/>
                <a:gd name="connsiteX24" fmla="*/ 113995 w 193242"/>
                <a:gd name="connsiteY24" fmla="*/ 11569 h 116297"/>
                <a:gd name="connsiteX25" fmla="*/ 149961 w 193242"/>
                <a:gd name="connsiteY25" fmla="*/ 2436 h 116297"/>
                <a:gd name="connsiteX26" fmla="*/ 174345 w 193242"/>
                <a:gd name="connsiteY26" fmla="*/ 16440 h 116297"/>
                <a:gd name="connsiteX27" fmla="*/ 193243 w 193242"/>
                <a:gd name="connsiteY27" fmla="*/ 20702 h 11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3242" h="116297">
                  <a:moveTo>
                    <a:pt x="193243" y="20702"/>
                  </a:moveTo>
                  <a:lnTo>
                    <a:pt x="179223" y="36533"/>
                  </a:lnTo>
                  <a:lnTo>
                    <a:pt x="171297" y="63933"/>
                  </a:lnTo>
                  <a:lnTo>
                    <a:pt x="184099" y="85853"/>
                  </a:lnTo>
                  <a:lnTo>
                    <a:pt x="156057" y="80982"/>
                  </a:lnTo>
                  <a:lnTo>
                    <a:pt x="125577" y="93160"/>
                  </a:lnTo>
                  <a:lnTo>
                    <a:pt x="127407" y="112644"/>
                  </a:lnTo>
                  <a:lnTo>
                    <a:pt x="99364" y="116298"/>
                  </a:lnTo>
                  <a:lnTo>
                    <a:pt x="75591" y="102293"/>
                  </a:lnTo>
                  <a:lnTo>
                    <a:pt x="51207" y="113253"/>
                  </a:lnTo>
                  <a:lnTo>
                    <a:pt x="28041" y="112036"/>
                  </a:lnTo>
                  <a:lnTo>
                    <a:pt x="23164" y="86462"/>
                  </a:lnTo>
                  <a:lnTo>
                    <a:pt x="6096" y="73676"/>
                  </a:lnTo>
                  <a:lnTo>
                    <a:pt x="10363" y="68804"/>
                  </a:lnTo>
                  <a:lnTo>
                    <a:pt x="6705" y="63933"/>
                  </a:lnTo>
                  <a:lnTo>
                    <a:pt x="10363" y="51756"/>
                  </a:lnTo>
                  <a:lnTo>
                    <a:pt x="21336" y="39578"/>
                  </a:lnTo>
                  <a:lnTo>
                    <a:pt x="4267" y="23138"/>
                  </a:lnTo>
                  <a:lnTo>
                    <a:pt x="0" y="8524"/>
                  </a:lnTo>
                  <a:lnTo>
                    <a:pt x="6705" y="0"/>
                  </a:lnTo>
                  <a:lnTo>
                    <a:pt x="17679" y="15831"/>
                  </a:lnTo>
                  <a:lnTo>
                    <a:pt x="29260" y="13396"/>
                  </a:lnTo>
                  <a:lnTo>
                    <a:pt x="53644" y="18876"/>
                  </a:lnTo>
                  <a:lnTo>
                    <a:pt x="99975" y="21311"/>
                  </a:lnTo>
                  <a:lnTo>
                    <a:pt x="113995" y="11569"/>
                  </a:lnTo>
                  <a:lnTo>
                    <a:pt x="149961" y="2436"/>
                  </a:lnTo>
                  <a:lnTo>
                    <a:pt x="174345" y="16440"/>
                  </a:lnTo>
                  <a:lnTo>
                    <a:pt x="193243" y="2070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9" name="Forma libre 24">
              <a:extLst>
                <a:ext uri="{FF2B5EF4-FFF2-40B4-BE49-F238E27FC236}">
                  <a16:creationId xmlns:a16="http://schemas.microsoft.com/office/drawing/2014/main" id="{12C1ABF4-5F64-4628-90FE-8185FBB44775}"/>
                </a:ext>
              </a:extLst>
            </p:cNvPr>
            <p:cNvSpPr/>
            <p:nvPr/>
          </p:nvSpPr>
          <p:spPr>
            <a:xfrm>
              <a:off x="1846452" y="3373212"/>
              <a:ext cx="145608" cy="119258"/>
            </a:xfrm>
            <a:custGeom>
              <a:avLst/>
              <a:gdLst>
                <a:gd name="connsiteX0" fmla="*/ 100584 w 121920"/>
                <a:gd name="connsiteY0" fmla="*/ 14613 h 99857"/>
                <a:gd name="connsiteX1" fmla="*/ 112167 w 121920"/>
                <a:gd name="connsiteY1" fmla="*/ 14004 h 99857"/>
                <a:gd name="connsiteX2" fmla="*/ 105461 w 121920"/>
                <a:gd name="connsiteY2" fmla="*/ 31053 h 99857"/>
                <a:gd name="connsiteX3" fmla="*/ 121920 w 121920"/>
                <a:gd name="connsiteY3" fmla="*/ 46276 h 99857"/>
                <a:gd name="connsiteX4" fmla="*/ 118872 w 121920"/>
                <a:gd name="connsiteY4" fmla="*/ 63933 h 99857"/>
                <a:gd name="connsiteX5" fmla="*/ 112167 w 121920"/>
                <a:gd name="connsiteY5" fmla="*/ 65760 h 99857"/>
                <a:gd name="connsiteX6" fmla="*/ 106680 w 121920"/>
                <a:gd name="connsiteY6" fmla="*/ 69413 h 99857"/>
                <a:gd name="connsiteX7" fmla="*/ 96927 w 121920"/>
                <a:gd name="connsiteY7" fmla="*/ 78547 h 99857"/>
                <a:gd name="connsiteX8" fmla="*/ 94488 w 121920"/>
                <a:gd name="connsiteY8" fmla="*/ 99858 h 99857"/>
                <a:gd name="connsiteX9" fmla="*/ 65227 w 121920"/>
                <a:gd name="connsiteY9" fmla="*/ 85244 h 99857"/>
                <a:gd name="connsiteX10" fmla="*/ 52425 w 121920"/>
                <a:gd name="connsiteY10" fmla="*/ 68804 h 99857"/>
                <a:gd name="connsiteX11" fmla="*/ 39624 w 121920"/>
                <a:gd name="connsiteY11" fmla="*/ 60280 h 99857"/>
                <a:gd name="connsiteX12" fmla="*/ 24384 w 121920"/>
                <a:gd name="connsiteY12" fmla="*/ 45667 h 99857"/>
                <a:gd name="connsiteX13" fmla="*/ 16459 w 121920"/>
                <a:gd name="connsiteY13" fmla="*/ 34098 h 99857"/>
                <a:gd name="connsiteX14" fmla="*/ 0 w 121920"/>
                <a:gd name="connsiteY14" fmla="*/ 15831 h 99857"/>
                <a:gd name="connsiteX15" fmla="*/ 4877 w 121920"/>
                <a:gd name="connsiteY15" fmla="*/ 0 h 99857"/>
                <a:gd name="connsiteX16" fmla="*/ 17069 w 121920"/>
                <a:gd name="connsiteY16" fmla="*/ 9133 h 99857"/>
                <a:gd name="connsiteX17" fmla="*/ 23165 w 121920"/>
                <a:gd name="connsiteY17" fmla="*/ 609 h 99857"/>
                <a:gd name="connsiteX18" fmla="*/ 37185 w 121920"/>
                <a:gd name="connsiteY18" fmla="*/ 0 h 99857"/>
                <a:gd name="connsiteX19" fmla="*/ 64617 w 121920"/>
                <a:gd name="connsiteY19" fmla="*/ 6698 h 99857"/>
                <a:gd name="connsiteX20" fmla="*/ 85953 w 121920"/>
                <a:gd name="connsiteY20" fmla="*/ 6089 h 99857"/>
                <a:gd name="connsiteX21" fmla="*/ 100584 w 121920"/>
                <a:gd name="connsiteY21" fmla="*/ 14613 h 9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 h="99857">
                  <a:moveTo>
                    <a:pt x="100584" y="14613"/>
                  </a:moveTo>
                  <a:lnTo>
                    <a:pt x="112167" y="14004"/>
                  </a:lnTo>
                  <a:lnTo>
                    <a:pt x="105461" y="31053"/>
                  </a:lnTo>
                  <a:lnTo>
                    <a:pt x="121920" y="46276"/>
                  </a:lnTo>
                  <a:lnTo>
                    <a:pt x="118872" y="63933"/>
                  </a:lnTo>
                  <a:lnTo>
                    <a:pt x="112167" y="65760"/>
                  </a:lnTo>
                  <a:lnTo>
                    <a:pt x="106680" y="69413"/>
                  </a:lnTo>
                  <a:lnTo>
                    <a:pt x="96927" y="78547"/>
                  </a:lnTo>
                  <a:lnTo>
                    <a:pt x="94488" y="99858"/>
                  </a:lnTo>
                  <a:lnTo>
                    <a:pt x="65227" y="85244"/>
                  </a:lnTo>
                  <a:lnTo>
                    <a:pt x="52425" y="68804"/>
                  </a:lnTo>
                  <a:lnTo>
                    <a:pt x="39624" y="60280"/>
                  </a:lnTo>
                  <a:lnTo>
                    <a:pt x="24384" y="45667"/>
                  </a:lnTo>
                  <a:lnTo>
                    <a:pt x="16459" y="34098"/>
                  </a:lnTo>
                  <a:lnTo>
                    <a:pt x="0" y="15831"/>
                  </a:lnTo>
                  <a:lnTo>
                    <a:pt x="4877" y="0"/>
                  </a:lnTo>
                  <a:lnTo>
                    <a:pt x="17069" y="9133"/>
                  </a:lnTo>
                  <a:lnTo>
                    <a:pt x="23165" y="609"/>
                  </a:lnTo>
                  <a:lnTo>
                    <a:pt x="37185" y="0"/>
                  </a:lnTo>
                  <a:lnTo>
                    <a:pt x="64617" y="6698"/>
                  </a:lnTo>
                  <a:lnTo>
                    <a:pt x="85953" y="6089"/>
                  </a:lnTo>
                  <a:lnTo>
                    <a:pt x="100584" y="1461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0" name="Forma libre 25">
              <a:extLst>
                <a:ext uri="{FF2B5EF4-FFF2-40B4-BE49-F238E27FC236}">
                  <a16:creationId xmlns:a16="http://schemas.microsoft.com/office/drawing/2014/main" id="{7C50BCF1-36BD-4092-9F80-3A3591F2E29C}"/>
                </a:ext>
              </a:extLst>
            </p:cNvPr>
            <p:cNvSpPr/>
            <p:nvPr/>
          </p:nvSpPr>
          <p:spPr>
            <a:xfrm>
              <a:off x="2078697" y="2881630"/>
              <a:ext cx="326161" cy="215247"/>
            </a:xfrm>
            <a:custGeom>
              <a:avLst/>
              <a:gdLst>
                <a:gd name="connsiteX0" fmla="*/ 263347 w 273100"/>
                <a:gd name="connsiteY0" fmla="*/ 112035 h 180230"/>
                <a:gd name="connsiteX1" fmla="*/ 239572 w 273100"/>
                <a:gd name="connsiteY1" fmla="*/ 110818 h 180230"/>
                <a:gd name="connsiteX2" fmla="*/ 234696 w 273100"/>
                <a:gd name="connsiteY2" fmla="*/ 114471 h 180230"/>
                <a:gd name="connsiteX3" fmla="*/ 243840 w 273100"/>
                <a:gd name="connsiteY3" fmla="*/ 126649 h 180230"/>
                <a:gd name="connsiteX4" fmla="*/ 256032 w 273100"/>
                <a:gd name="connsiteY4" fmla="*/ 151004 h 180230"/>
                <a:gd name="connsiteX5" fmla="*/ 231039 w 273100"/>
                <a:gd name="connsiteY5" fmla="*/ 152831 h 180230"/>
                <a:gd name="connsiteX6" fmla="*/ 223113 w 273100"/>
                <a:gd name="connsiteY6" fmla="*/ 161356 h 180230"/>
                <a:gd name="connsiteX7" fmla="*/ 224943 w 273100"/>
                <a:gd name="connsiteY7" fmla="*/ 180231 h 180230"/>
                <a:gd name="connsiteX8" fmla="*/ 212140 w 273100"/>
                <a:gd name="connsiteY8" fmla="*/ 176578 h 180230"/>
                <a:gd name="connsiteX9" fmla="*/ 185928 w 273100"/>
                <a:gd name="connsiteY9" fmla="*/ 178404 h 180230"/>
                <a:gd name="connsiteX10" fmla="*/ 176784 w 273100"/>
                <a:gd name="connsiteY10" fmla="*/ 169271 h 180230"/>
                <a:gd name="connsiteX11" fmla="*/ 166420 w 273100"/>
                <a:gd name="connsiteY11" fmla="*/ 175969 h 180230"/>
                <a:gd name="connsiteX12" fmla="*/ 154839 w 273100"/>
                <a:gd name="connsiteY12" fmla="*/ 170489 h 180230"/>
                <a:gd name="connsiteX13" fmla="*/ 131064 w 273100"/>
                <a:gd name="connsiteY13" fmla="*/ 169880 h 180230"/>
                <a:gd name="connsiteX14" fmla="*/ 96316 w 273100"/>
                <a:gd name="connsiteY14" fmla="*/ 160747 h 180230"/>
                <a:gd name="connsiteX15" fmla="*/ 66447 w 273100"/>
                <a:gd name="connsiteY15" fmla="*/ 157702 h 180230"/>
                <a:gd name="connsiteX16" fmla="*/ 43281 w 273100"/>
                <a:gd name="connsiteY16" fmla="*/ 158920 h 180230"/>
                <a:gd name="connsiteX17" fmla="*/ 28651 w 273100"/>
                <a:gd name="connsiteY17" fmla="*/ 168662 h 180230"/>
                <a:gd name="connsiteX18" fmla="*/ 14631 w 273100"/>
                <a:gd name="connsiteY18" fmla="*/ 170489 h 180230"/>
                <a:gd name="connsiteX19" fmla="*/ 11583 w 273100"/>
                <a:gd name="connsiteY19" fmla="*/ 153440 h 180230"/>
                <a:gd name="connsiteX20" fmla="*/ 0 w 273100"/>
                <a:gd name="connsiteY20" fmla="*/ 136391 h 180230"/>
                <a:gd name="connsiteX21" fmla="*/ 17068 w 273100"/>
                <a:gd name="connsiteY21" fmla="*/ 128475 h 180230"/>
                <a:gd name="connsiteX22" fmla="*/ 14631 w 273100"/>
                <a:gd name="connsiteY22" fmla="*/ 113862 h 180230"/>
                <a:gd name="connsiteX23" fmla="*/ 4267 w 273100"/>
                <a:gd name="connsiteY23" fmla="*/ 99858 h 180230"/>
                <a:gd name="connsiteX24" fmla="*/ 609 w 273100"/>
                <a:gd name="connsiteY24" fmla="*/ 83418 h 180230"/>
                <a:gd name="connsiteX25" fmla="*/ 29260 w 273100"/>
                <a:gd name="connsiteY25" fmla="*/ 83418 h 180230"/>
                <a:gd name="connsiteX26" fmla="*/ 58521 w 273100"/>
                <a:gd name="connsiteY26" fmla="*/ 69413 h 180230"/>
                <a:gd name="connsiteX27" fmla="*/ 61569 w 273100"/>
                <a:gd name="connsiteY27" fmla="*/ 48711 h 180230"/>
                <a:gd name="connsiteX28" fmla="*/ 83515 w 273100"/>
                <a:gd name="connsiteY28" fmla="*/ 36533 h 180230"/>
                <a:gd name="connsiteX29" fmla="*/ 77419 w 273100"/>
                <a:gd name="connsiteY29" fmla="*/ 20093 h 180230"/>
                <a:gd name="connsiteX30" fmla="*/ 93879 w 273100"/>
                <a:gd name="connsiteY30" fmla="*/ 14004 h 180230"/>
                <a:gd name="connsiteX31" fmla="*/ 121920 w 273100"/>
                <a:gd name="connsiteY31" fmla="*/ 0 h 180230"/>
                <a:gd name="connsiteX32" fmla="*/ 154228 w 273100"/>
                <a:gd name="connsiteY32" fmla="*/ 9133 h 180230"/>
                <a:gd name="connsiteX33" fmla="*/ 159715 w 273100"/>
                <a:gd name="connsiteY33" fmla="*/ 18267 h 180230"/>
                <a:gd name="connsiteX34" fmla="*/ 174345 w 273100"/>
                <a:gd name="connsiteY34" fmla="*/ 14004 h 180230"/>
                <a:gd name="connsiteX35" fmla="*/ 203607 w 273100"/>
                <a:gd name="connsiteY35" fmla="*/ 22529 h 180230"/>
                <a:gd name="connsiteX36" fmla="*/ 210312 w 273100"/>
                <a:gd name="connsiteY36" fmla="*/ 40187 h 180230"/>
                <a:gd name="connsiteX37" fmla="*/ 206044 w 273100"/>
                <a:gd name="connsiteY37" fmla="*/ 49929 h 180230"/>
                <a:gd name="connsiteX38" fmla="*/ 229209 w 273100"/>
                <a:gd name="connsiteY38" fmla="*/ 74284 h 180230"/>
                <a:gd name="connsiteX39" fmla="*/ 242011 w 273100"/>
                <a:gd name="connsiteY39" fmla="*/ 80982 h 180230"/>
                <a:gd name="connsiteX40" fmla="*/ 242011 w 273100"/>
                <a:gd name="connsiteY40" fmla="*/ 87680 h 180230"/>
                <a:gd name="connsiteX41" fmla="*/ 262737 w 273100"/>
                <a:gd name="connsiteY41" fmla="*/ 94378 h 180230"/>
                <a:gd name="connsiteX42" fmla="*/ 273100 w 273100"/>
                <a:gd name="connsiteY42" fmla="*/ 104120 h 180230"/>
                <a:gd name="connsiteX43" fmla="*/ 263347 w 273100"/>
                <a:gd name="connsiteY43" fmla="*/ 112035 h 18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100" h="180230">
                  <a:moveTo>
                    <a:pt x="263347" y="112035"/>
                  </a:moveTo>
                  <a:lnTo>
                    <a:pt x="239572" y="110818"/>
                  </a:lnTo>
                  <a:lnTo>
                    <a:pt x="234696" y="114471"/>
                  </a:lnTo>
                  <a:lnTo>
                    <a:pt x="243840" y="126649"/>
                  </a:lnTo>
                  <a:lnTo>
                    <a:pt x="256032" y="151004"/>
                  </a:lnTo>
                  <a:lnTo>
                    <a:pt x="231039" y="152831"/>
                  </a:lnTo>
                  <a:lnTo>
                    <a:pt x="223113" y="161356"/>
                  </a:lnTo>
                  <a:lnTo>
                    <a:pt x="224943" y="180231"/>
                  </a:lnTo>
                  <a:lnTo>
                    <a:pt x="212140" y="176578"/>
                  </a:lnTo>
                  <a:lnTo>
                    <a:pt x="185928" y="178404"/>
                  </a:lnTo>
                  <a:lnTo>
                    <a:pt x="176784" y="169271"/>
                  </a:lnTo>
                  <a:lnTo>
                    <a:pt x="166420" y="175969"/>
                  </a:lnTo>
                  <a:lnTo>
                    <a:pt x="154839" y="170489"/>
                  </a:lnTo>
                  <a:lnTo>
                    <a:pt x="131064" y="169880"/>
                  </a:lnTo>
                  <a:lnTo>
                    <a:pt x="96316" y="160747"/>
                  </a:lnTo>
                  <a:lnTo>
                    <a:pt x="66447" y="157702"/>
                  </a:lnTo>
                  <a:lnTo>
                    <a:pt x="43281" y="158920"/>
                  </a:lnTo>
                  <a:lnTo>
                    <a:pt x="28651" y="168662"/>
                  </a:lnTo>
                  <a:lnTo>
                    <a:pt x="14631" y="170489"/>
                  </a:lnTo>
                  <a:lnTo>
                    <a:pt x="11583" y="153440"/>
                  </a:lnTo>
                  <a:lnTo>
                    <a:pt x="0" y="136391"/>
                  </a:lnTo>
                  <a:lnTo>
                    <a:pt x="17068" y="128475"/>
                  </a:lnTo>
                  <a:lnTo>
                    <a:pt x="14631" y="113862"/>
                  </a:lnTo>
                  <a:lnTo>
                    <a:pt x="4267" y="99858"/>
                  </a:lnTo>
                  <a:lnTo>
                    <a:pt x="609" y="83418"/>
                  </a:lnTo>
                  <a:lnTo>
                    <a:pt x="29260" y="83418"/>
                  </a:lnTo>
                  <a:lnTo>
                    <a:pt x="58521" y="69413"/>
                  </a:lnTo>
                  <a:lnTo>
                    <a:pt x="61569" y="48711"/>
                  </a:lnTo>
                  <a:lnTo>
                    <a:pt x="83515" y="36533"/>
                  </a:lnTo>
                  <a:lnTo>
                    <a:pt x="77419" y="20093"/>
                  </a:lnTo>
                  <a:lnTo>
                    <a:pt x="93879" y="14004"/>
                  </a:lnTo>
                  <a:lnTo>
                    <a:pt x="121920" y="0"/>
                  </a:lnTo>
                  <a:lnTo>
                    <a:pt x="154228" y="9133"/>
                  </a:lnTo>
                  <a:lnTo>
                    <a:pt x="159715" y="18267"/>
                  </a:lnTo>
                  <a:lnTo>
                    <a:pt x="174345" y="14004"/>
                  </a:lnTo>
                  <a:lnTo>
                    <a:pt x="203607" y="22529"/>
                  </a:lnTo>
                  <a:lnTo>
                    <a:pt x="210312" y="40187"/>
                  </a:lnTo>
                  <a:lnTo>
                    <a:pt x="206044" y="49929"/>
                  </a:lnTo>
                  <a:lnTo>
                    <a:pt x="229209" y="74284"/>
                  </a:lnTo>
                  <a:lnTo>
                    <a:pt x="242011" y="80982"/>
                  </a:lnTo>
                  <a:lnTo>
                    <a:pt x="242011" y="87680"/>
                  </a:lnTo>
                  <a:lnTo>
                    <a:pt x="262737" y="94378"/>
                  </a:lnTo>
                  <a:lnTo>
                    <a:pt x="273100" y="104120"/>
                  </a:lnTo>
                  <a:lnTo>
                    <a:pt x="263347" y="11203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1" name="Forma libre 30">
              <a:extLst>
                <a:ext uri="{FF2B5EF4-FFF2-40B4-BE49-F238E27FC236}">
                  <a16:creationId xmlns:a16="http://schemas.microsoft.com/office/drawing/2014/main" id="{4CE1B5EC-7834-4012-9115-1C3B5CD79DA4}"/>
                </a:ext>
              </a:extLst>
            </p:cNvPr>
            <p:cNvSpPr/>
            <p:nvPr/>
          </p:nvSpPr>
          <p:spPr>
            <a:xfrm>
              <a:off x="4810301" y="4160757"/>
              <a:ext cx="133231" cy="73445"/>
            </a:xfrm>
            <a:custGeom>
              <a:avLst/>
              <a:gdLst>
                <a:gd name="connsiteX0" fmla="*/ 92660 w 111557"/>
                <a:gd name="connsiteY0" fmla="*/ 20093 h 61497"/>
                <a:gd name="connsiteX1" fmla="*/ 108509 w 111557"/>
                <a:gd name="connsiteY1" fmla="*/ 32880 h 61497"/>
                <a:gd name="connsiteX2" fmla="*/ 111557 w 111557"/>
                <a:gd name="connsiteY2" fmla="*/ 56627 h 61497"/>
                <a:gd name="connsiteX3" fmla="*/ 84125 w 111557"/>
                <a:gd name="connsiteY3" fmla="*/ 57844 h 61497"/>
                <a:gd name="connsiteX4" fmla="*/ 55473 w 111557"/>
                <a:gd name="connsiteY4" fmla="*/ 55409 h 61497"/>
                <a:gd name="connsiteX5" fmla="*/ 35967 w 111557"/>
                <a:gd name="connsiteY5" fmla="*/ 61498 h 61497"/>
                <a:gd name="connsiteX6" fmla="*/ 2439 w 111557"/>
                <a:gd name="connsiteY6" fmla="*/ 46275 h 61497"/>
                <a:gd name="connsiteX7" fmla="*/ 0 w 111557"/>
                <a:gd name="connsiteY7" fmla="*/ 38969 h 61497"/>
                <a:gd name="connsiteX8" fmla="*/ 15849 w 111557"/>
                <a:gd name="connsiteY8" fmla="*/ 9742 h 61497"/>
                <a:gd name="connsiteX9" fmla="*/ 31700 w 111557"/>
                <a:gd name="connsiteY9" fmla="*/ 0 h 61497"/>
                <a:gd name="connsiteX10" fmla="*/ 57912 w 111557"/>
                <a:gd name="connsiteY10" fmla="*/ 8524 h 61497"/>
                <a:gd name="connsiteX11" fmla="*/ 75591 w 111557"/>
                <a:gd name="connsiteY11" fmla="*/ 9742 h 61497"/>
                <a:gd name="connsiteX12" fmla="*/ 92660 w 111557"/>
                <a:gd name="connsiteY12" fmla="*/ 20093 h 6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557" h="61497">
                  <a:moveTo>
                    <a:pt x="92660" y="20093"/>
                  </a:moveTo>
                  <a:lnTo>
                    <a:pt x="108509" y="32880"/>
                  </a:lnTo>
                  <a:lnTo>
                    <a:pt x="111557" y="56627"/>
                  </a:lnTo>
                  <a:lnTo>
                    <a:pt x="84125" y="57844"/>
                  </a:lnTo>
                  <a:lnTo>
                    <a:pt x="55473" y="55409"/>
                  </a:lnTo>
                  <a:lnTo>
                    <a:pt x="35967" y="61498"/>
                  </a:lnTo>
                  <a:lnTo>
                    <a:pt x="2439" y="46275"/>
                  </a:lnTo>
                  <a:lnTo>
                    <a:pt x="0" y="38969"/>
                  </a:lnTo>
                  <a:lnTo>
                    <a:pt x="15849" y="9742"/>
                  </a:lnTo>
                  <a:lnTo>
                    <a:pt x="31700" y="0"/>
                  </a:lnTo>
                  <a:lnTo>
                    <a:pt x="57912" y="8524"/>
                  </a:lnTo>
                  <a:lnTo>
                    <a:pt x="75591" y="9742"/>
                  </a:lnTo>
                  <a:lnTo>
                    <a:pt x="92660" y="20093"/>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32" name="Forma libre 31">
              <a:extLst>
                <a:ext uri="{FF2B5EF4-FFF2-40B4-BE49-F238E27FC236}">
                  <a16:creationId xmlns:a16="http://schemas.microsoft.com/office/drawing/2014/main" id="{99E015AE-645F-4A01-9ACA-55F6FA75784F}"/>
                </a:ext>
              </a:extLst>
            </p:cNvPr>
            <p:cNvSpPr/>
            <p:nvPr/>
          </p:nvSpPr>
          <p:spPr>
            <a:xfrm>
              <a:off x="2062679" y="6305969"/>
              <a:ext cx="389501" cy="428315"/>
            </a:xfrm>
            <a:custGeom>
              <a:avLst/>
              <a:gdLst>
                <a:gd name="connsiteX0" fmla="*/ 191415 w 326136"/>
                <a:gd name="connsiteY0" fmla="*/ 3044 h 358635"/>
                <a:gd name="connsiteX1" fmla="*/ 202997 w 326136"/>
                <a:gd name="connsiteY1" fmla="*/ 34098 h 358635"/>
                <a:gd name="connsiteX2" fmla="*/ 209703 w 326136"/>
                <a:gd name="connsiteY2" fmla="*/ 41404 h 358635"/>
                <a:gd name="connsiteX3" fmla="*/ 219456 w 326136"/>
                <a:gd name="connsiteY3" fmla="*/ 63933 h 358635"/>
                <a:gd name="connsiteX4" fmla="*/ 256642 w 326136"/>
                <a:gd name="connsiteY4" fmla="*/ 106556 h 358635"/>
                <a:gd name="connsiteX5" fmla="*/ 270663 w 326136"/>
                <a:gd name="connsiteY5" fmla="*/ 110818 h 358635"/>
                <a:gd name="connsiteX6" fmla="*/ 270053 w 326136"/>
                <a:gd name="connsiteY6" fmla="*/ 124822 h 358635"/>
                <a:gd name="connsiteX7" fmla="*/ 279197 w 326136"/>
                <a:gd name="connsiteY7" fmla="*/ 149786 h 358635"/>
                <a:gd name="connsiteX8" fmla="*/ 305410 w 326136"/>
                <a:gd name="connsiteY8" fmla="*/ 155875 h 358635"/>
                <a:gd name="connsiteX9" fmla="*/ 326136 w 326136"/>
                <a:gd name="connsiteY9" fmla="*/ 173533 h 358635"/>
                <a:gd name="connsiteX10" fmla="*/ 276759 w 326136"/>
                <a:gd name="connsiteY10" fmla="*/ 202151 h 358635"/>
                <a:gd name="connsiteX11" fmla="*/ 245060 w 326136"/>
                <a:gd name="connsiteY11" fmla="*/ 231378 h 358635"/>
                <a:gd name="connsiteX12" fmla="*/ 232868 w 326136"/>
                <a:gd name="connsiteY12" fmla="*/ 257560 h 358635"/>
                <a:gd name="connsiteX13" fmla="*/ 221895 w 326136"/>
                <a:gd name="connsiteY13" fmla="*/ 272173 h 358635"/>
                <a:gd name="connsiteX14" fmla="*/ 203607 w 326136"/>
                <a:gd name="connsiteY14" fmla="*/ 275218 h 358635"/>
                <a:gd name="connsiteX15" fmla="*/ 196292 w 326136"/>
                <a:gd name="connsiteY15" fmla="*/ 294093 h 358635"/>
                <a:gd name="connsiteX16" fmla="*/ 192634 w 326136"/>
                <a:gd name="connsiteY16" fmla="*/ 306271 h 358635"/>
                <a:gd name="connsiteX17" fmla="*/ 170688 w 326136"/>
                <a:gd name="connsiteY17" fmla="*/ 314796 h 358635"/>
                <a:gd name="connsiteX18" fmla="*/ 143256 w 326136"/>
                <a:gd name="connsiteY18" fmla="*/ 312969 h 358635"/>
                <a:gd name="connsiteX19" fmla="*/ 128016 w 326136"/>
                <a:gd name="connsiteY19" fmla="*/ 302009 h 358635"/>
                <a:gd name="connsiteX20" fmla="*/ 113996 w 326136"/>
                <a:gd name="connsiteY20" fmla="*/ 297746 h 358635"/>
                <a:gd name="connsiteX21" fmla="*/ 96927 w 326136"/>
                <a:gd name="connsiteY21" fmla="*/ 306271 h 358635"/>
                <a:gd name="connsiteX22" fmla="*/ 87783 w 326136"/>
                <a:gd name="connsiteY22" fmla="*/ 325146 h 358635"/>
                <a:gd name="connsiteX23" fmla="*/ 71324 w 326136"/>
                <a:gd name="connsiteY23" fmla="*/ 336715 h 358635"/>
                <a:gd name="connsiteX24" fmla="*/ 54255 w 326136"/>
                <a:gd name="connsiteY24" fmla="*/ 354373 h 358635"/>
                <a:gd name="connsiteX25" fmla="*/ 29871 w 326136"/>
                <a:gd name="connsiteY25" fmla="*/ 358635 h 358635"/>
                <a:gd name="connsiteX26" fmla="*/ 23165 w 326136"/>
                <a:gd name="connsiteY26" fmla="*/ 344631 h 358635"/>
                <a:gd name="connsiteX27" fmla="*/ 26823 w 326136"/>
                <a:gd name="connsiteY27" fmla="*/ 320884 h 358635"/>
                <a:gd name="connsiteX28" fmla="*/ 8535 w 326136"/>
                <a:gd name="connsiteY28" fmla="*/ 283742 h 358635"/>
                <a:gd name="connsiteX29" fmla="*/ 0 w 326136"/>
                <a:gd name="connsiteY29" fmla="*/ 277653 h 358635"/>
                <a:gd name="connsiteX30" fmla="*/ 3658 w 326136"/>
                <a:gd name="connsiteY30" fmla="*/ 163791 h 358635"/>
                <a:gd name="connsiteX31" fmla="*/ 37186 w 326136"/>
                <a:gd name="connsiteY31" fmla="*/ 162573 h 358635"/>
                <a:gd name="connsiteX32" fmla="*/ 42063 w 326136"/>
                <a:gd name="connsiteY32" fmla="*/ 23138 h 358635"/>
                <a:gd name="connsiteX33" fmla="*/ 67666 w 326136"/>
                <a:gd name="connsiteY33" fmla="*/ 21920 h 358635"/>
                <a:gd name="connsiteX34" fmla="*/ 120701 w 326136"/>
                <a:gd name="connsiteY34" fmla="*/ 7915 h 358635"/>
                <a:gd name="connsiteX35" fmla="*/ 132893 w 326136"/>
                <a:gd name="connsiteY35" fmla="*/ 24356 h 358635"/>
                <a:gd name="connsiteX36" fmla="*/ 155448 w 326136"/>
                <a:gd name="connsiteY36" fmla="*/ 9133 h 358635"/>
                <a:gd name="connsiteX37" fmla="*/ 165812 w 326136"/>
                <a:gd name="connsiteY37" fmla="*/ 9133 h 358635"/>
                <a:gd name="connsiteX38" fmla="*/ 185319 w 326136"/>
                <a:gd name="connsiteY38" fmla="*/ 0 h 358635"/>
                <a:gd name="connsiteX39" fmla="*/ 191415 w 326136"/>
                <a:gd name="connsiteY39" fmla="*/ 3044 h 35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6136" h="358635">
                  <a:moveTo>
                    <a:pt x="191415" y="3044"/>
                  </a:moveTo>
                  <a:lnTo>
                    <a:pt x="202997" y="34098"/>
                  </a:lnTo>
                  <a:lnTo>
                    <a:pt x="209703" y="41404"/>
                  </a:lnTo>
                  <a:lnTo>
                    <a:pt x="219456" y="63933"/>
                  </a:lnTo>
                  <a:lnTo>
                    <a:pt x="256642" y="106556"/>
                  </a:lnTo>
                  <a:lnTo>
                    <a:pt x="270663" y="110818"/>
                  </a:lnTo>
                  <a:lnTo>
                    <a:pt x="270053" y="124822"/>
                  </a:lnTo>
                  <a:lnTo>
                    <a:pt x="279197" y="149786"/>
                  </a:lnTo>
                  <a:lnTo>
                    <a:pt x="305410" y="155875"/>
                  </a:lnTo>
                  <a:lnTo>
                    <a:pt x="326136" y="173533"/>
                  </a:lnTo>
                  <a:lnTo>
                    <a:pt x="276759" y="202151"/>
                  </a:lnTo>
                  <a:lnTo>
                    <a:pt x="245060" y="231378"/>
                  </a:lnTo>
                  <a:lnTo>
                    <a:pt x="232868" y="257560"/>
                  </a:lnTo>
                  <a:lnTo>
                    <a:pt x="221895" y="272173"/>
                  </a:lnTo>
                  <a:lnTo>
                    <a:pt x="203607" y="275218"/>
                  </a:lnTo>
                  <a:lnTo>
                    <a:pt x="196292" y="294093"/>
                  </a:lnTo>
                  <a:lnTo>
                    <a:pt x="192634" y="306271"/>
                  </a:lnTo>
                  <a:lnTo>
                    <a:pt x="170688" y="314796"/>
                  </a:lnTo>
                  <a:lnTo>
                    <a:pt x="143256" y="312969"/>
                  </a:lnTo>
                  <a:lnTo>
                    <a:pt x="128016" y="302009"/>
                  </a:lnTo>
                  <a:lnTo>
                    <a:pt x="113996" y="297746"/>
                  </a:lnTo>
                  <a:lnTo>
                    <a:pt x="96927" y="306271"/>
                  </a:lnTo>
                  <a:lnTo>
                    <a:pt x="87783" y="325146"/>
                  </a:lnTo>
                  <a:lnTo>
                    <a:pt x="71324" y="336715"/>
                  </a:lnTo>
                  <a:lnTo>
                    <a:pt x="54255" y="354373"/>
                  </a:lnTo>
                  <a:lnTo>
                    <a:pt x="29871" y="358635"/>
                  </a:lnTo>
                  <a:lnTo>
                    <a:pt x="23165" y="344631"/>
                  </a:lnTo>
                  <a:lnTo>
                    <a:pt x="26823" y="320884"/>
                  </a:lnTo>
                  <a:lnTo>
                    <a:pt x="8535" y="283742"/>
                  </a:lnTo>
                  <a:lnTo>
                    <a:pt x="0" y="277653"/>
                  </a:lnTo>
                  <a:lnTo>
                    <a:pt x="3658" y="163791"/>
                  </a:lnTo>
                  <a:lnTo>
                    <a:pt x="37186" y="162573"/>
                  </a:lnTo>
                  <a:lnTo>
                    <a:pt x="42063" y="23138"/>
                  </a:lnTo>
                  <a:lnTo>
                    <a:pt x="67666" y="21920"/>
                  </a:lnTo>
                  <a:lnTo>
                    <a:pt x="120701" y="7915"/>
                  </a:lnTo>
                  <a:lnTo>
                    <a:pt x="132893" y="24356"/>
                  </a:lnTo>
                  <a:lnTo>
                    <a:pt x="155448" y="9133"/>
                  </a:lnTo>
                  <a:lnTo>
                    <a:pt x="165812" y="9133"/>
                  </a:lnTo>
                  <a:lnTo>
                    <a:pt x="185319" y="0"/>
                  </a:lnTo>
                  <a:lnTo>
                    <a:pt x="191415" y="304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3" name="Forma libre 32">
              <a:extLst>
                <a:ext uri="{FF2B5EF4-FFF2-40B4-BE49-F238E27FC236}">
                  <a16:creationId xmlns:a16="http://schemas.microsoft.com/office/drawing/2014/main" id="{2EB57D13-7432-44C6-A4C1-97836FE021FD}"/>
                </a:ext>
              </a:extLst>
            </p:cNvPr>
            <p:cNvSpPr/>
            <p:nvPr/>
          </p:nvSpPr>
          <p:spPr>
            <a:xfrm>
              <a:off x="1858827" y="4961394"/>
              <a:ext cx="532197" cy="414498"/>
            </a:xfrm>
            <a:custGeom>
              <a:avLst/>
              <a:gdLst>
                <a:gd name="connsiteX0" fmla="*/ 323698 w 445618"/>
                <a:gd name="connsiteY0" fmla="*/ 98640 h 347066"/>
                <a:gd name="connsiteX1" fmla="*/ 347472 w 445618"/>
                <a:gd name="connsiteY1" fmla="*/ 113862 h 347066"/>
                <a:gd name="connsiteX2" fmla="*/ 366370 w 445618"/>
                <a:gd name="connsiteY2" fmla="*/ 129693 h 347066"/>
                <a:gd name="connsiteX3" fmla="*/ 366980 w 445618"/>
                <a:gd name="connsiteY3" fmla="*/ 142480 h 347066"/>
                <a:gd name="connsiteX4" fmla="*/ 390754 w 445618"/>
                <a:gd name="connsiteY4" fmla="*/ 162573 h 347066"/>
                <a:gd name="connsiteX5" fmla="*/ 405384 w 445618"/>
                <a:gd name="connsiteY5" fmla="*/ 179622 h 347066"/>
                <a:gd name="connsiteX6" fmla="*/ 413919 w 445618"/>
                <a:gd name="connsiteY6" fmla="*/ 202760 h 347066"/>
                <a:gd name="connsiteX7" fmla="*/ 440132 w 445618"/>
                <a:gd name="connsiteY7" fmla="*/ 218591 h 347066"/>
                <a:gd name="connsiteX8" fmla="*/ 445618 w 445618"/>
                <a:gd name="connsiteY8" fmla="*/ 230769 h 347066"/>
                <a:gd name="connsiteX9" fmla="*/ 434645 w 445618"/>
                <a:gd name="connsiteY9" fmla="*/ 235031 h 347066"/>
                <a:gd name="connsiteX10" fmla="*/ 412090 w 445618"/>
                <a:gd name="connsiteY10" fmla="*/ 234422 h 347066"/>
                <a:gd name="connsiteX11" fmla="*/ 386487 w 445618"/>
                <a:gd name="connsiteY11" fmla="*/ 230160 h 347066"/>
                <a:gd name="connsiteX12" fmla="*/ 373685 w 445618"/>
                <a:gd name="connsiteY12" fmla="*/ 233204 h 347066"/>
                <a:gd name="connsiteX13" fmla="*/ 368199 w 445618"/>
                <a:gd name="connsiteY13" fmla="*/ 242947 h 347066"/>
                <a:gd name="connsiteX14" fmla="*/ 357226 w 445618"/>
                <a:gd name="connsiteY14" fmla="*/ 244164 h 347066"/>
                <a:gd name="connsiteX15" fmla="*/ 343815 w 445618"/>
                <a:gd name="connsiteY15" fmla="*/ 235640 h 347066"/>
                <a:gd name="connsiteX16" fmla="*/ 305410 w 445618"/>
                <a:gd name="connsiteY16" fmla="*/ 255125 h 347066"/>
                <a:gd name="connsiteX17" fmla="*/ 289560 w 445618"/>
                <a:gd name="connsiteY17" fmla="*/ 251471 h 347066"/>
                <a:gd name="connsiteX18" fmla="*/ 284684 w 445618"/>
                <a:gd name="connsiteY18" fmla="*/ 254516 h 347066"/>
                <a:gd name="connsiteX19" fmla="*/ 274930 w 445618"/>
                <a:gd name="connsiteY19" fmla="*/ 278262 h 347066"/>
                <a:gd name="connsiteX20" fmla="*/ 248717 w 445618"/>
                <a:gd name="connsiteY20" fmla="*/ 270347 h 347066"/>
                <a:gd name="connsiteX21" fmla="*/ 223724 w 445618"/>
                <a:gd name="connsiteY21" fmla="*/ 266693 h 347066"/>
                <a:gd name="connsiteX22" fmla="*/ 201778 w 445618"/>
                <a:gd name="connsiteY22" fmla="*/ 252080 h 347066"/>
                <a:gd name="connsiteX23" fmla="*/ 173127 w 445618"/>
                <a:gd name="connsiteY23" fmla="*/ 238684 h 347066"/>
                <a:gd name="connsiteX24" fmla="*/ 154839 w 445618"/>
                <a:gd name="connsiteY24" fmla="*/ 251471 h 347066"/>
                <a:gd name="connsiteX25" fmla="*/ 141428 w 445618"/>
                <a:gd name="connsiteY25" fmla="*/ 270955 h 347066"/>
                <a:gd name="connsiteX26" fmla="*/ 138380 w 445618"/>
                <a:gd name="connsiteY26" fmla="*/ 298355 h 347066"/>
                <a:gd name="connsiteX27" fmla="*/ 116434 w 445618"/>
                <a:gd name="connsiteY27" fmla="*/ 296529 h 347066"/>
                <a:gd name="connsiteX28" fmla="*/ 92660 w 445618"/>
                <a:gd name="connsiteY28" fmla="*/ 289831 h 347066"/>
                <a:gd name="connsiteX29" fmla="*/ 72543 w 445618"/>
                <a:gd name="connsiteY29" fmla="*/ 310533 h 347066"/>
                <a:gd name="connsiteX30" fmla="*/ 54255 w 445618"/>
                <a:gd name="connsiteY30" fmla="*/ 347067 h 347066"/>
                <a:gd name="connsiteX31" fmla="*/ 50597 w 445618"/>
                <a:gd name="connsiteY31" fmla="*/ 335498 h 347066"/>
                <a:gd name="connsiteX32" fmla="*/ 48768 w 445618"/>
                <a:gd name="connsiteY32" fmla="*/ 317840 h 347066"/>
                <a:gd name="connsiteX33" fmla="*/ 32919 w 445618"/>
                <a:gd name="connsiteY33" fmla="*/ 305053 h 347066"/>
                <a:gd name="connsiteX34" fmla="*/ 20117 w 445618"/>
                <a:gd name="connsiteY34" fmla="*/ 284960 h 347066"/>
                <a:gd name="connsiteX35" fmla="*/ 17069 w 445618"/>
                <a:gd name="connsiteY35" fmla="*/ 270955 h 347066"/>
                <a:gd name="connsiteX36" fmla="*/ 610 w 445618"/>
                <a:gd name="connsiteY36" fmla="*/ 250253 h 347066"/>
                <a:gd name="connsiteX37" fmla="*/ 3658 w 445618"/>
                <a:gd name="connsiteY37" fmla="*/ 238684 h 347066"/>
                <a:gd name="connsiteX38" fmla="*/ 0 w 445618"/>
                <a:gd name="connsiteY38" fmla="*/ 222244 h 347066"/>
                <a:gd name="connsiteX39" fmla="*/ 2439 w 445618"/>
                <a:gd name="connsiteY39" fmla="*/ 191800 h 347066"/>
                <a:gd name="connsiteX40" fmla="*/ 10973 w 445618"/>
                <a:gd name="connsiteY40" fmla="*/ 185102 h 347066"/>
                <a:gd name="connsiteX41" fmla="*/ 28042 w 445618"/>
                <a:gd name="connsiteY41" fmla="*/ 145525 h 347066"/>
                <a:gd name="connsiteX42" fmla="*/ 56084 w 445618"/>
                <a:gd name="connsiteY42" fmla="*/ 142480 h 347066"/>
                <a:gd name="connsiteX43" fmla="*/ 62180 w 445618"/>
                <a:gd name="connsiteY43" fmla="*/ 132129 h 347066"/>
                <a:gd name="connsiteX44" fmla="*/ 68276 w 445618"/>
                <a:gd name="connsiteY44" fmla="*/ 133347 h 347066"/>
                <a:gd name="connsiteX45" fmla="*/ 76810 w 445618"/>
                <a:gd name="connsiteY45" fmla="*/ 141871 h 347066"/>
                <a:gd name="connsiteX46" fmla="*/ 120092 w 445618"/>
                <a:gd name="connsiteY46" fmla="*/ 127258 h 347066"/>
                <a:gd name="connsiteX47" fmla="*/ 134722 w 445618"/>
                <a:gd name="connsiteY47" fmla="*/ 112036 h 347066"/>
                <a:gd name="connsiteX48" fmla="*/ 152400 w 445618"/>
                <a:gd name="connsiteY48" fmla="*/ 98031 h 347066"/>
                <a:gd name="connsiteX49" fmla="*/ 148743 w 445618"/>
                <a:gd name="connsiteY49" fmla="*/ 84636 h 347066"/>
                <a:gd name="connsiteX50" fmla="*/ 158496 w 445618"/>
                <a:gd name="connsiteY50" fmla="*/ 80982 h 347066"/>
                <a:gd name="connsiteX51" fmla="*/ 192024 w 445618"/>
                <a:gd name="connsiteY51" fmla="*/ 83418 h 347066"/>
                <a:gd name="connsiteX52" fmla="*/ 223724 w 445618"/>
                <a:gd name="connsiteY52" fmla="*/ 65151 h 347066"/>
                <a:gd name="connsiteX53" fmla="*/ 248108 w 445618"/>
                <a:gd name="connsiteY53" fmla="*/ 22529 h 347066"/>
                <a:gd name="connsiteX54" fmla="*/ 265176 w 445618"/>
                <a:gd name="connsiteY54" fmla="*/ 6698 h 347066"/>
                <a:gd name="connsiteX55" fmla="*/ 287122 w 445618"/>
                <a:gd name="connsiteY55" fmla="*/ 0 h 347066"/>
                <a:gd name="connsiteX56" fmla="*/ 291389 w 445618"/>
                <a:gd name="connsiteY56" fmla="*/ 16440 h 347066"/>
                <a:gd name="connsiteX57" fmla="*/ 311506 w 445618"/>
                <a:gd name="connsiteY57" fmla="*/ 40796 h 347066"/>
                <a:gd name="connsiteX58" fmla="*/ 311506 w 445618"/>
                <a:gd name="connsiteY58" fmla="*/ 57236 h 347066"/>
                <a:gd name="connsiteX59" fmla="*/ 306629 w 445618"/>
                <a:gd name="connsiteY59" fmla="*/ 73067 h 347066"/>
                <a:gd name="connsiteX60" fmla="*/ 309068 w 445618"/>
                <a:gd name="connsiteY60" fmla="*/ 85244 h 347066"/>
                <a:gd name="connsiteX61" fmla="*/ 320650 w 445618"/>
                <a:gd name="connsiteY61" fmla="*/ 96813 h 347066"/>
                <a:gd name="connsiteX62" fmla="*/ 323698 w 445618"/>
                <a:gd name="connsiteY62" fmla="*/ 98640 h 34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5618" h="347066">
                  <a:moveTo>
                    <a:pt x="323698" y="98640"/>
                  </a:moveTo>
                  <a:lnTo>
                    <a:pt x="347472" y="113862"/>
                  </a:lnTo>
                  <a:lnTo>
                    <a:pt x="366370" y="129693"/>
                  </a:lnTo>
                  <a:lnTo>
                    <a:pt x="366980" y="142480"/>
                  </a:lnTo>
                  <a:lnTo>
                    <a:pt x="390754" y="162573"/>
                  </a:lnTo>
                  <a:lnTo>
                    <a:pt x="405384" y="179622"/>
                  </a:lnTo>
                  <a:lnTo>
                    <a:pt x="413919" y="202760"/>
                  </a:lnTo>
                  <a:lnTo>
                    <a:pt x="440132" y="218591"/>
                  </a:lnTo>
                  <a:lnTo>
                    <a:pt x="445618" y="230769"/>
                  </a:lnTo>
                  <a:lnTo>
                    <a:pt x="434645" y="235031"/>
                  </a:lnTo>
                  <a:lnTo>
                    <a:pt x="412090" y="234422"/>
                  </a:lnTo>
                  <a:lnTo>
                    <a:pt x="386487" y="230160"/>
                  </a:lnTo>
                  <a:lnTo>
                    <a:pt x="373685" y="233204"/>
                  </a:lnTo>
                  <a:lnTo>
                    <a:pt x="368199" y="242947"/>
                  </a:lnTo>
                  <a:lnTo>
                    <a:pt x="357226" y="244164"/>
                  </a:lnTo>
                  <a:lnTo>
                    <a:pt x="343815" y="235640"/>
                  </a:lnTo>
                  <a:lnTo>
                    <a:pt x="305410" y="255125"/>
                  </a:lnTo>
                  <a:lnTo>
                    <a:pt x="289560" y="251471"/>
                  </a:lnTo>
                  <a:lnTo>
                    <a:pt x="284684" y="254516"/>
                  </a:lnTo>
                  <a:lnTo>
                    <a:pt x="274930" y="278262"/>
                  </a:lnTo>
                  <a:lnTo>
                    <a:pt x="248717" y="270347"/>
                  </a:lnTo>
                  <a:lnTo>
                    <a:pt x="223724" y="266693"/>
                  </a:lnTo>
                  <a:lnTo>
                    <a:pt x="201778" y="252080"/>
                  </a:lnTo>
                  <a:lnTo>
                    <a:pt x="173127" y="238684"/>
                  </a:lnTo>
                  <a:lnTo>
                    <a:pt x="154839" y="251471"/>
                  </a:lnTo>
                  <a:lnTo>
                    <a:pt x="141428" y="270955"/>
                  </a:lnTo>
                  <a:lnTo>
                    <a:pt x="138380" y="298355"/>
                  </a:lnTo>
                  <a:lnTo>
                    <a:pt x="116434" y="296529"/>
                  </a:lnTo>
                  <a:lnTo>
                    <a:pt x="92660" y="289831"/>
                  </a:lnTo>
                  <a:lnTo>
                    <a:pt x="72543" y="310533"/>
                  </a:lnTo>
                  <a:lnTo>
                    <a:pt x="54255" y="347067"/>
                  </a:lnTo>
                  <a:lnTo>
                    <a:pt x="50597" y="335498"/>
                  </a:lnTo>
                  <a:lnTo>
                    <a:pt x="48768" y="317840"/>
                  </a:lnTo>
                  <a:lnTo>
                    <a:pt x="32919" y="305053"/>
                  </a:lnTo>
                  <a:lnTo>
                    <a:pt x="20117" y="284960"/>
                  </a:lnTo>
                  <a:lnTo>
                    <a:pt x="17069" y="270955"/>
                  </a:lnTo>
                  <a:lnTo>
                    <a:pt x="610" y="250253"/>
                  </a:lnTo>
                  <a:lnTo>
                    <a:pt x="3658" y="238684"/>
                  </a:lnTo>
                  <a:lnTo>
                    <a:pt x="0" y="222244"/>
                  </a:lnTo>
                  <a:lnTo>
                    <a:pt x="2439" y="191800"/>
                  </a:lnTo>
                  <a:lnTo>
                    <a:pt x="10973" y="185102"/>
                  </a:lnTo>
                  <a:lnTo>
                    <a:pt x="28042" y="145525"/>
                  </a:lnTo>
                  <a:lnTo>
                    <a:pt x="56084" y="142480"/>
                  </a:lnTo>
                  <a:lnTo>
                    <a:pt x="62180" y="132129"/>
                  </a:lnTo>
                  <a:lnTo>
                    <a:pt x="68276" y="133347"/>
                  </a:lnTo>
                  <a:lnTo>
                    <a:pt x="76810" y="141871"/>
                  </a:lnTo>
                  <a:lnTo>
                    <a:pt x="120092" y="127258"/>
                  </a:lnTo>
                  <a:lnTo>
                    <a:pt x="134722" y="112036"/>
                  </a:lnTo>
                  <a:lnTo>
                    <a:pt x="152400" y="98031"/>
                  </a:lnTo>
                  <a:lnTo>
                    <a:pt x="148743" y="84636"/>
                  </a:lnTo>
                  <a:lnTo>
                    <a:pt x="158496" y="80982"/>
                  </a:lnTo>
                  <a:lnTo>
                    <a:pt x="192024" y="83418"/>
                  </a:lnTo>
                  <a:lnTo>
                    <a:pt x="223724" y="65151"/>
                  </a:lnTo>
                  <a:lnTo>
                    <a:pt x="248108" y="22529"/>
                  </a:lnTo>
                  <a:lnTo>
                    <a:pt x="265176" y="6698"/>
                  </a:lnTo>
                  <a:lnTo>
                    <a:pt x="287122" y="0"/>
                  </a:lnTo>
                  <a:lnTo>
                    <a:pt x="291389" y="16440"/>
                  </a:lnTo>
                  <a:lnTo>
                    <a:pt x="311506" y="40796"/>
                  </a:lnTo>
                  <a:lnTo>
                    <a:pt x="311506" y="57236"/>
                  </a:lnTo>
                  <a:lnTo>
                    <a:pt x="306629" y="73067"/>
                  </a:lnTo>
                  <a:lnTo>
                    <a:pt x="309068" y="85244"/>
                  </a:lnTo>
                  <a:lnTo>
                    <a:pt x="320650" y="96813"/>
                  </a:lnTo>
                  <a:lnTo>
                    <a:pt x="323698" y="9864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4" name="Forma libre 63">
              <a:extLst>
                <a:ext uri="{FF2B5EF4-FFF2-40B4-BE49-F238E27FC236}">
                  <a16:creationId xmlns:a16="http://schemas.microsoft.com/office/drawing/2014/main" id="{A3A86D01-F6F9-4C23-857F-48F00C4A3A70}"/>
                </a:ext>
              </a:extLst>
            </p:cNvPr>
            <p:cNvSpPr/>
            <p:nvPr/>
          </p:nvSpPr>
          <p:spPr>
            <a:xfrm>
              <a:off x="1483888" y="3254679"/>
              <a:ext cx="160895" cy="93807"/>
            </a:xfrm>
            <a:custGeom>
              <a:avLst/>
              <a:gdLst>
                <a:gd name="connsiteX0" fmla="*/ 107899 w 134721"/>
                <a:gd name="connsiteY0" fmla="*/ 11569 h 78546"/>
                <a:gd name="connsiteX1" fmla="*/ 109118 w 134721"/>
                <a:gd name="connsiteY1" fmla="*/ 18267 h 78546"/>
                <a:gd name="connsiteX2" fmla="*/ 104851 w 134721"/>
                <a:gd name="connsiteY2" fmla="*/ 27400 h 78546"/>
                <a:gd name="connsiteX3" fmla="*/ 118872 w 134721"/>
                <a:gd name="connsiteY3" fmla="*/ 34707 h 78546"/>
                <a:gd name="connsiteX4" fmla="*/ 134722 w 134721"/>
                <a:gd name="connsiteY4" fmla="*/ 35924 h 78546"/>
                <a:gd name="connsiteX5" fmla="*/ 132893 w 134721"/>
                <a:gd name="connsiteY5" fmla="*/ 51147 h 78546"/>
                <a:gd name="connsiteX6" fmla="*/ 120091 w 134721"/>
                <a:gd name="connsiteY6" fmla="*/ 57844 h 78546"/>
                <a:gd name="connsiteX7" fmla="*/ 96926 w 134721"/>
                <a:gd name="connsiteY7" fmla="*/ 52973 h 78546"/>
                <a:gd name="connsiteX8" fmla="*/ 90830 w 134721"/>
                <a:gd name="connsiteY8" fmla="*/ 68196 h 78546"/>
                <a:gd name="connsiteX9" fmla="*/ 76200 w 134721"/>
                <a:gd name="connsiteY9" fmla="*/ 69413 h 78546"/>
                <a:gd name="connsiteX10" fmla="*/ 70714 w 134721"/>
                <a:gd name="connsiteY10" fmla="*/ 63324 h 78546"/>
                <a:gd name="connsiteX11" fmla="*/ 54254 w 134721"/>
                <a:gd name="connsiteY11" fmla="*/ 76720 h 78546"/>
                <a:gd name="connsiteX12" fmla="*/ 39014 w 134721"/>
                <a:gd name="connsiteY12" fmla="*/ 78547 h 78546"/>
                <a:gd name="connsiteX13" fmla="*/ 25603 w 134721"/>
                <a:gd name="connsiteY13" fmla="*/ 70022 h 78546"/>
                <a:gd name="connsiteX14" fmla="*/ 14630 w 134721"/>
                <a:gd name="connsiteY14" fmla="*/ 53582 h 78546"/>
                <a:gd name="connsiteX15" fmla="*/ 0 w 134721"/>
                <a:gd name="connsiteY15" fmla="*/ 59671 h 78546"/>
                <a:gd name="connsiteX16" fmla="*/ 0 w 134721"/>
                <a:gd name="connsiteY16" fmla="*/ 42013 h 78546"/>
                <a:gd name="connsiteX17" fmla="*/ 21945 w 134721"/>
                <a:gd name="connsiteY17" fmla="*/ 20702 h 78546"/>
                <a:gd name="connsiteX18" fmla="*/ 20726 w 134721"/>
                <a:gd name="connsiteY18" fmla="*/ 10960 h 78546"/>
                <a:gd name="connsiteX19" fmla="*/ 34747 w 134721"/>
                <a:gd name="connsiteY19" fmla="*/ 14613 h 78546"/>
                <a:gd name="connsiteX20" fmla="*/ 42672 w 134721"/>
                <a:gd name="connsiteY20" fmla="*/ 7915 h 78546"/>
                <a:gd name="connsiteX21" fmla="*/ 68275 w 134721"/>
                <a:gd name="connsiteY21" fmla="*/ 7915 h 78546"/>
                <a:gd name="connsiteX22" fmla="*/ 74371 w 134721"/>
                <a:gd name="connsiteY22" fmla="*/ 0 h 78546"/>
                <a:gd name="connsiteX23" fmla="*/ 107899 w 134721"/>
                <a:gd name="connsiteY23" fmla="*/ 11569 h 7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721" h="78546">
                  <a:moveTo>
                    <a:pt x="107899" y="11569"/>
                  </a:moveTo>
                  <a:lnTo>
                    <a:pt x="109118" y="18267"/>
                  </a:lnTo>
                  <a:lnTo>
                    <a:pt x="104851" y="27400"/>
                  </a:lnTo>
                  <a:lnTo>
                    <a:pt x="118872" y="34707"/>
                  </a:lnTo>
                  <a:lnTo>
                    <a:pt x="134722" y="35924"/>
                  </a:lnTo>
                  <a:lnTo>
                    <a:pt x="132893" y="51147"/>
                  </a:lnTo>
                  <a:lnTo>
                    <a:pt x="120091" y="57844"/>
                  </a:lnTo>
                  <a:lnTo>
                    <a:pt x="96926" y="52973"/>
                  </a:lnTo>
                  <a:lnTo>
                    <a:pt x="90830" y="68196"/>
                  </a:lnTo>
                  <a:lnTo>
                    <a:pt x="76200" y="69413"/>
                  </a:lnTo>
                  <a:lnTo>
                    <a:pt x="70714" y="63324"/>
                  </a:lnTo>
                  <a:lnTo>
                    <a:pt x="54254" y="76720"/>
                  </a:lnTo>
                  <a:lnTo>
                    <a:pt x="39014" y="78547"/>
                  </a:lnTo>
                  <a:lnTo>
                    <a:pt x="25603" y="70022"/>
                  </a:lnTo>
                  <a:lnTo>
                    <a:pt x="14630" y="53582"/>
                  </a:lnTo>
                  <a:lnTo>
                    <a:pt x="0" y="59671"/>
                  </a:lnTo>
                  <a:lnTo>
                    <a:pt x="0" y="42013"/>
                  </a:lnTo>
                  <a:lnTo>
                    <a:pt x="21945" y="20702"/>
                  </a:lnTo>
                  <a:lnTo>
                    <a:pt x="20726" y="10960"/>
                  </a:lnTo>
                  <a:lnTo>
                    <a:pt x="34747" y="14613"/>
                  </a:lnTo>
                  <a:lnTo>
                    <a:pt x="42672" y="7915"/>
                  </a:lnTo>
                  <a:lnTo>
                    <a:pt x="68275" y="7915"/>
                  </a:lnTo>
                  <a:lnTo>
                    <a:pt x="74371" y="0"/>
                  </a:lnTo>
                  <a:lnTo>
                    <a:pt x="107899" y="1156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5" name="Forma libre 64">
              <a:extLst>
                <a:ext uri="{FF2B5EF4-FFF2-40B4-BE49-F238E27FC236}">
                  <a16:creationId xmlns:a16="http://schemas.microsoft.com/office/drawing/2014/main" id="{2630D90B-4D84-4066-AE80-8BFB751D5F10}"/>
                </a:ext>
              </a:extLst>
            </p:cNvPr>
            <p:cNvSpPr/>
            <p:nvPr/>
          </p:nvSpPr>
          <p:spPr>
            <a:xfrm>
              <a:off x="5672300" y="4543259"/>
              <a:ext cx="93916" cy="88717"/>
            </a:xfrm>
            <a:custGeom>
              <a:avLst/>
              <a:gdLst>
                <a:gd name="connsiteX0" fmla="*/ 62179 w 78638"/>
                <a:gd name="connsiteY0" fmla="*/ 55409 h 74284"/>
                <a:gd name="connsiteX1" fmla="*/ 35967 w 78638"/>
                <a:gd name="connsiteY1" fmla="*/ 74284 h 74284"/>
                <a:gd name="connsiteX2" fmla="*/ 6096 w 78638"/>
                <a:gd name="connsiteY2" fmla="*/ 62107 h 74284"/>
                <a:gd name="connsiteX3" fmla="*/ 0 w 78638"/>
                <a:gd name="connsiteY3" fmla="*/ 28618 h 74284"/>
                <a:gd name="connsiteX4" fmla="*/ 13411 w 78638"/>
                <a:gd name="connsiteY4" fmla="*/ 10960 h 74284"/>
                <a:gd name="connsiteX5" fmla="*/ 48768 w 78638"/>
                <a:gd name="connsiteY5" fmla="*/ 0 h 74284"/>
                <a:gd name="connsiteX6" fmla="*/ 68885 w 78638"/>
                <a:gd name="connsiteY6" fmla="*/ 609 h 74284"/>
                <a:gd name="connsiteX7" fmla="*/ 78639 w 78638"/>
                <a:gd name="connsiteY7" fmla="*/ 15831 h 74284"/>
                <a:gd name="connsiteX8" fmla="*/ 66447 w 78638"/>
                <a:gd name="connsiteY8" fmla="*/ 32880 h 74284"/>
                <a:gd name="connsiteX9" fmla="*/ 62179 w 78638"/>
                <a:gd name="connsiteY9" fmla="*/ 55409 h 7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38" h="74284">
                  <a:moveTo>
                    <a:pt x="62179" y="55409"/>
                  </a:moveTo>
                  <a:lnTo>
                    <a:pt x="35967" y="74284"/>
                  </a:lnTo>
                  <a:lnTo>
                    <a:pt x="6096" y="62107"/>
                  </a:lnTo>
                  <a:lnTo>
                    <a:pt x="0" y="28618"/>
                  </a:lnTo>
                  <a:lnTo>
                    <a:pt x="13411" y="10960"/>
                  </a:lnTo>
                  <a:lnTo>
                    <a:pt x="48768" y="0"/>
                  </a:lnTo>
                  <a:lnTo>
                    <a:pt x="68885" y="609"/>
                  </a:lnTo>
                  <a:lnTo>
                    <a:pt x="78639" y="15831"/>
                  </a:lnTo>
                  <a:lnTo>
                    <a:pt x="66447" y="32880"/>
                  </a:lnTo>
                  <a:lnTo>
                    <a:pt x="62179" y="554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6" name="Forma libre 65">
              <a:extLst>
                <a:ext uri="{FF2B5EF4-FFF2-40B4-BE49-F238E27FC236}">
                  <a16:creationId xmlns:a16="http://schemas.microsoft.com/office/drawing/2014/main" id="{E1AA0ED6-4E79-4BC5-9490-85F48822B8A9}"/>
                </a:ext>
              </a:extLst>
            </p:cNvPr>
            <p:cNvSpPr/>
            <p:nvPr/>
          </p:nvSpPr>
          <p:spPr>
            <a:xfrm>
              <a:off x="4072799" y="3000890"/>
              <a:ext cx="2109859" cy="1533643"/>
            </a:xfrm>
            <a:custGeom>
              <a:avLst/>
              <a:gdLst>
                <a:gd name="connsiteX0" fmla="*/ 1544116 w 1766620"/>
                <a:gd name="connsiteY0" fmla="*/ 151004 h 1284146"/>
                <a:gd name="connsiteX1" fmla="*/ 1598980 w 1766620"/>
                <a:gd name="connsiteY1" fmla="*/ 178404 h 1284146"/>
                <a:gd name="connsiteX2" fmla="*/ 1635556 w 1766620"/>
                <a:gd name="connsiteY2" fmla="*/ 213720 h 1284146"/>
                <a:gd name="connsiteX3" fmla="*/ 1681886 w 1766620"/>
                <a:gd name="connsiteY3" fmla="*/ 213720 h 1284146"/>
                <a:gd name="connsiteX4" fmla="*/ 1697736 w 1766620"/>
                <a:gd name="connsiteY4" fmla="*/ 199107 h 1284146"/>
                <a:gd name="connsiteX5" fmla="*/ 1739798 w 1766620"/>
                <a:gd name="connsiteY5" fmla="*/ 187538 h 1284146"/>
                <a:gd name="connsiteX6" fmla="*/ 1747723 w 1766620"/>
                <a:gd name="connsiteY6" fmla="*/ 222244 h 1284146"/>
                <a:gd name="connsiteX7" fmla="*/ 1745894 w 1766620"/>
                <a:gd name="connsiteY7" fmla="*/ 236249 h 1284146"/>
                <a:gd name="connsiteX8" fmla="*/ 1762963 w 1766620"/>
                <a:gd name="connsiteY8" fmla="*/ 277653 h 1284146"/>
                <a:gd name="connsiteX9" fmla="*/ 1766620 w 1766620"/>
                <a:gd name="connsiteY9" fmla="*/ 315404 h 1284146"/>
                <a:gd name="connsiteX10" fmla="*/ 1724558 w 1766620"/>
                <a:gd name="connsiteY10" fmla="*/ 308707 h 1284146"/>
                <a:gd name="connsiteX11" fmla="*/ 1706880 w 1766620"/>
                <a:gd name="connsiteY11" fmla="*/ 322102 h 1284146"/>
                <a:gd name="connsiteX12" fmla="*/ 1735531 w 1766620"/>
                <a:gd name="connsiteY12" fmla="*/ 354982 h 1284146"/>
                <a:gd name="connsiteX13" fmla="*/ 1759306 w 1766620"/>
                <a:gd name="connsiteY13" fmla="*/ 400649 h 1284146"/>
                <a:gd name="connsiteX14" fmla="*/ 1744066 w 1766620"/>
                <a:gd name="connsiteY14" fmla="*/ 401258 h 1284146"/>
                <a:gd name="connsiteX15" fmla="*/ 1755648 w 1766620"/>
                <a:gd name="connsiteY15" fmla="*/ 421351 h 1284146"/>
                <a:gd name="connsiteX16" fmla="*/ 1722120 w 1766620"/>
                <a:gd name="connsiteY16" fmla="*/ 398213 h 1284146"/>
                <a:gd name="connsiteX17" fmla="*/ 1722120 w 1766620"/>
                <a:gd name="connsiteY17" fmla="*/ 420133 h 1284146"/>
                <a:gd name="connsiteX18" fmla="*/ 1683106 w 1766620"/>
                <a:gd name="connsiteY18" fmla="*/ 436573 h 1284146"/>
                <a:gd name="connsiteX19" fmla="*/ 1700174 w 1766620"/>
                <a:gd name="connsiteY19" fmla="*/ 457275 h 1284146"/>
                <a:gd name="connsiteX20" fmla="*/ 1672132 w 1766620"/>
                <a:gd name="connsiteY20" fmla="*/ 455449 h 1284146"/>
                <a:gd name="connsiteX21" fmla="*/ 1650187 w 1766620"/>
                <a:gd name="connsiteY21" fmla="*/ 443271 h 1284146"/>
                <a:gd name="connsiteX22" fmla="*/ 1643482 w 1766620"/>
                <a:gd name="connsiteY22" fmla="*/ 471280 h 1284146"/>
                <a:gd name="connsiteX23" fmla="*/ 1619707 w 1766620"/>
                <a:gd name="connsiteY23" fmla="*/ 491982 h 1284146"/>
                <a:gd name="connsiteX24" fmla="*/ 1606906 w 1766620"/>
                <a:gd name="connsiteY24" fmla="*/ 516947 h 1284146"/>
                <a:gd name="connsiteX25" fmla="*/ 1568500 w 1766620"/>
                <a:gd name="connsiteY25" fmla="*/ 527906 h 1284146"/>
                <a:gd name="connsiteX26" fmla="*/ 1553870 w 1766620"/>
                <a:gd name="connsiteY26" fmla="*/ 546173 h 1284146"/>
                <a:gd name="connsiteX27" fmla="*/ 1524610 w 1766620"/>
                <a:gd name="connsiteY27" fmla="*/ 557133 h 1284146"/>
                <a:gd name="connsiteX28" fmla="*/ 1532534 w 1766620"/>
                <a:gd name="connsiteY28" fmla="*/ 538867 h 1284146"/>
                <a:gd name="connsiteX29" fmla="*/ 1518514 w 1766620"/>
                <a:gd name="connsiteY29" fmla="*/ 523644 h 1284146"/>
                <a:gd name="connsiteX30" fmla="*/ 1530706 w 1766620"/>
                <a:gd name="connsiteY30" fmla="*/ 497462 h 1284146"/>
                <a:gd name="connsiteX31" fmla="*/ 1503274 w 1766620"/>
                <a:gd name="connsiteY31" fmla="*/ 477369 h 1284146"/>
                <a:gd name="connsiteX32" fmla="*/ 1482547 w 1766620"/>
                <a:gd name="connsiteY32" fmla="*/ 490764 h 1284146"/>
                <a:gd name="connsiteX33" fmla="*/ 1460602 w 1766620"/>
                <a:gd name="connsiteY33" fmla="*/ 518164 h 1284146"/>
                <a:gd name="connsiteX34" fmla="*/ 1452676 w 1766620"/>
                <a:gd name="connsiteY34" fmla="*/ 543129 h 1284146"/>
                <a:gd name="connsiteX35" fmla="*/ 1422196 w 1766620"/>
                <a:gd name="connsiteY35" fmla="*/ 544955 h 1284146"/>
                <a:gd name="connsiteX36" fmla="*/ 1414272 w 1766620"/>
                <a:gd name="connsiteY36" fmla="*/ 563222 h 1284146"/>
                <a:gd name="connsiteX37" fmla="*/ 1443532 w 1766620"/>
                <a:gd name="connsiteY37" fmla="*/ 589404 h 1284146"/>
                <a:gd name="connsiteX38" fmla="*/ 1472794 w 1766620"/>
                <a:gd name="connsiteY38" fmla="*/ 596102 h 1284146"/>
                <a:gd name="connsiteX39" fmla="*/ 1481328 w 1766620"/>
                <a:gd name="connsiteY39" fmla="*/ 613151 h 1284146"/>
                <a:gd name="connsiteX40" fmla="*/ 1512418 w 1766620"/>
                <a:gd name="connsiteY40" fmla="*/ 624720 h 1284146"/>
                <a:gd name="connsiteX41" fmla="*/ 1535582 w 1766620"/>
                <a:gd name="connsiteY41" fmla="*/ 596711 h 1284146"/>
                <a:gd name="connsiteX42" fmla="*/ 1571548 w 1766620"/>
                <a:gd name="connsiteY42" fmla="*/ 611933 h 1284146"/>
                <a:gd name="connsiteX43" fmla="*/ 1592884 w 1766620"/>
                <a:gd name="connsiteY43" fmla="*/ 613151 h 1284146"/>
                <a:gd name="connsiteX44" fmla="*/ 1606906 w 1766620"/>
                <a:gd name="connsiteY44" fmla="*/ 633244 h 1284146"/>
                <a:gd name="connsiteX45" fmla="*/ 1566062 w 1766620"/>
                <a:gd name="connsiteY45" fmla="*/ 644204 h 1284146"/>
                <a:gd name="connsiteX46" fmla="*/ 1559966 w 1766620"/>
                <a:gd name="connsiteY46" fmla="*/ 665515 h 1284146"/>
                <a:gd name="connsiteX47" fmla="*/ 1536802 w 1766620"/>
                <a:gd name="connsiteY47" fmla="*/ 685000 h 1284146"/>
                <a:gd name="connsiteX48" fmla="*/ 1531315 w 1766620"/>
                <a:gd name="connsiteY48" fmla="*/ 712400 h 1284146"/>
                <a:gd name="connsiteX49" fmla="*/ 1574596 w 1766620"/>
                <a:gd name="connsiteY49" fmla="*/ 733711 h 1284146"/>
                <a:gd name="connsiteX50" fmla="*/ 1602638 w 1766620"/>
                <a:gd name="connsiteY50" fmla="*/ 772071 h 1284146"/>
                <a:gd name="connsiteX51" fmla="*/ 1636166 w 1766620"/>
                <a:gd name="connsiteY51" fmla="*/ 807995 h 1284146"/>
                <a:gd name="connsiteX52" fmla="*/ 1669694 w 1766620"/>
                <a:gd name="connsiteY52" fmla="*/ 837831 h 1284146"/>
                <a:gd name="connsiteX53" fmla="*/ 1679448 w 1766620"/>
                <a:gd name="connsiteY53" fmla="*/ 867058 h 1284146"/>
                <a:gd name="connsiteX54" fmla="*/ 1662379 w 1766620"/>
                <a:gd name="connsiteY54" fmla="*/ 878017 h 1284146"/>
                <a:gd name="connsiteX55" fmla="*/ 1677010 w 1766620"/>
                <a:gd name="connsiteY55" fmla="*/ 898720 h 1284146"/>
                <a:gd name="connsiteX56" fmla="*/ 1700784 w 1766620"/>
                <a:gd name="connsiteY56" fmla="*/ 910897 h 1284146"/>
                <a:gd name="connsiteX57" fmla="*/ 1705660 w 1766620"/>
                <a:gd name="connsiteY57" fmla="*/ 942560 h 1284146"/>
                <a:gd name="connsiteX58" fmla="*/ 1706270 w 1766620"/>
                <a:gd name="connsiteY58" fmla="*/ 973613 h 1284146"/>
                <a:gd name="connsiteX59" fmla="*/ 1689202 w 1766620"/>
                <a:gd name="connsiteY59" fmla="*/ 977266 h 1284146"/>
                <a:gd name="connsiteX60" fmla="*/ 1676400 w 1766620"/>
                <a:gd name="connsiteY60" fmla="*/ 1019280 h 1284146"/>
                <a:gd name="connsiteX61" fmla="*/ 1662379 w 1766620"/>
                <a:gd name="connsiteY61" fmla="*/ 1071035 h 1284146"/>
                <a:gd name="connsiteX62" fmla="*/ 1641652 w 1766620"/>
                <a:gd name="connsiteY62" fmla="*/ 1117311 h 1284146"/>
                <a:gd name="connsiteX63" fmla="*/ 1602638 w 1766620"/>
                <a:gd name="connsiteY63" fmla="*/ 1153235 h 1284146"/>
                <a:gd name="connsiteX64" fmla="*/ 1562404 w 1766620"/>
                <a:gd name="connsiteY64" fmla="*/ 1186724 h 1284146"/>
                <a:gd name="connsiteX65" fmla="*/ 1525219 w 1766620"/>
                <a:gd name="connsiteY65" fmla="*/ 1190986 h 1284146"/>
                <a:gd name="connsiteX66" fmla="*/ 1507540 w 1766620"/>
                <a:gd name="connsiteY66" fmla="*/ 1208035 h 1284146"/>
                <a:gd name="connsiteX67" fmla="*/ 1493520 w 1766620"/>
                <a:gd name="connsiteY67" fmla="*/ 1195857 h 1284146"/>
                <a:gd name="connsiteX68" fmla="*/ 1478280 w 1766620"/>
                <a:gd name="connsiteY68" fmla="*/ 1214733 h 1284146"/>
                <a:gd name="connsiteX69" fmla="*/ 1434388 w 1766620"/>
                <a:gd name="connsiteY69" fmla="*/ 1234826 h 1284146"/>
                <a:gd name="connsiteX70" fmla="*/ 1399032 w 1766620"/>
                <a:gd name="connsiteY70" fmla="*/ 1240306 h 1284146"/>
                <a:gd name="connsiteX71" fmla="*/ 1394764 w 1766620"/>
                <a:gd name="connsiteY71" fmla="*/ 1281711 h 1284146"/>
                <a:gd name="connsiteX72" fmla="*/ 1375867 w 1766620"/>
                <a:gd name="connsiteY72" fmla="*/ 1284146 h 1284146"/>
                <a:gd name="connsiteX73" fmla="*/ 1362456 w 1766620"/>
                <a:gd name="connsiteY73" fmla="*/ 1255529 h 1284146"/>
                <a:gd name="connsiteX74" fmla="*/ 1367942 w 1766620"/>
                <a:gd name="connsiteY74" fmla="*/ 1240915 h 1284146"/>
                <a:gd name="connsiteX75" fmla="*/ 1320394 w 1766620"/>
                <a:gd name="connsiteY75" fmla="*/ 1228129 h 1284146"/>
                <a:gd name="connsiteX76" fmla="*/ 1305763 w 1766620"/>
                <a:gd name="connsiteY76" fmla="*/ 1234826 h 1284146"/>
                <a:gd name="connsiteX77" fmla="*/ 1269796 w 1766620"/>
                <a:gd name="connsiteY77" fmla="*/ 1224475 h 1284146"/>
                <a:gd name="connsiteX78" fmla="*/ 1250899 w 1766620"/>
                <a:gd name="connsiteY78" fmla="*/ 1208644 h 1284146"/>
                <a:gd name="connsiteX79" fmla="*/ 1252728 w 1766620"/>
                <a:gd name="connsiteY79" fmla="*/ 1186115 h 1284146"/>
                <a:gd name="connsiteX80" fmla="*/ 1220419 w 1766620"/>
                <a:gd name="connsiteY80" fmla="*/ 1178808 h 1284146"/>
                <a:gd name="connsiteX81" fmla="*/ 1201522 w 1766620"/>
                <a:gd name="connsiteY81" fmla="*/ 1164195 h 1284146"/>
                <a:gd name="connsiteX82" fmla="*/ 1176528 w 1766620"/>
                <a:gd name="connsiteY82" fmla="*/ 1184897 h 1284146"/>
                <a:gd name="connsiteX83" fmla="*/ 1144219 w 1766620"/>
                <a:gd name="connsiteY83" fmla="*/ 1189769 h 1284146"/>
                <a:gd name="connsiteX84" fmla="*/ 1117396 w 1766620"/>
                <a:gd name="connsiteY84" fmla="*/ 1189160 h 1284146"/>
                <a:gd name="connsiteX85" fmla="*/ 1100938 w 1766620"/>
                <a:gd name="connsiteY85" fmla="*/ 1198902 h 1284146"/>
                <a:gd name="connsiteX86" fmla="*/ 1084478 w 1766620"/>
                <a:gd name="connsiteY86" fmla="*/ 1204382 h 1284146"/>
                <a:gd name="connsiteX87" fmla="*/ 1096670 w 1766620"/>
                <a:gd name="connsiteY87" fmla="*/ 1249440 h 1284146"/>
                <a:gd name="connsiteX88" fmla="*/ 1078382 w 1766620"/>
                <a:gd name="connsiteY88" fmla="*/ 1248222 h 1284146"/>
                <a:gd name="connsiteX89" fmla="*/ 1073506 w 1766620"/>
                <a:gd name="connsiteY89" fmla="*/ 1239089 h 1284146"/>
                <a:gd name="connsiteX90" fmla="*/ 1070458 w 1766620"/>
                <a:gd name="connsiteY90" fmla="*/ 1222649 h 1284146"/>
                <a:gd name="connsiteX91" fmla="*/ 1047292 w 1766620"/>
                <a:gd name="connsiteY91" fmla="*/ 1234217 h 1284146"/>
                <a:gd name="connsiteX92" fmla="*/ 1031443 w 1766620"/>
                <a:gd name="connsiteY92" fmla="*/ 1226911 h 1284146"/>
                <a:gd name="connsiteX93" fmla="*/ 1004011 w 1766620"/>
                <a:gd name="connsiteY93" fmla="*/ 1212297 h 1284146"/>
                <a:gd name="connsiteX94" fmla="*/ 1008888 w 1766620"/>
                <a:gd name="connsiteY94" fmla="*/ 1180026 h 1284146"/>
                <a:gd name="connsiteX95" fmla="*/ 986332 w 1766620"/>
                <a:gd name="connsiteY95" fmla="*/ 1172111 h 1284146"/>
                <a:gd name="connsiteX96" fmla="*/ 971702 w 1766620"/>
                <a:gd name="connsiteY96" fmla="*/ 1136186 h 1284146"/>
                <a:gd name="connsiteX97" fmla="*/ 937564 w 1766620"/>
                <a:gd name="connsiteY97" fmla="*/ 1142884 h 1284146"/>
                <a:gd name="connsiteX98" fmla="*/ 933297 w 1766620"/>
                <a:gd name="connsiteY98" fmla="*/ 1096609 h 1284146"/>
                <a:gd name="connsiteX99" fmla="*/ 958900 w 1766620"/>
                <a:gd name="connsiteY99" fmla="*/ 1063729 h 1284146"/>
                <a:gd name="connsiteX100" fmla="*/ 953414 w 1766620"/>
                <a:gd name="connsiteY100" fmla="*/ 1031458 h 1284146"/>
                <a:gd name="connsiteX101" fmla="*/ 945489 w 1766620"/>
                <a:gd name="connsiteY101" fmla="*/ 1001622 h 1284146"/>
                <a:gd name="connsiteX102" fmla="*/ 929030 w 1766620"/>
                <a:gd name="connsiteY102" fmla="*/ 992489 h 1284146"/>
                <a:gd name="connsiteX103" fmla="*/ 912571 w 1766620"/>
                <a:gd name="connsiteY103" fmla="*/ 969351 h 1284146"/>
                <a:gd name="connsiteX104" fmla="*/ 893673 w 1766620"/>
                <a:gd name="connsiteY104" fmla="*/ 972395 h 1284146"/>
                <a:gd name="connsiteX105" fmla="*/ 856488 w 1766620"/>
                <a:gd name="connsiteY105" fmla="*/ 966306 h 1284146"/>
                <a:gd name="connsiteX106" fmla="*/ 863803 w 1766620"/>
                <a:gd name="connsiteY106" fmla="*/ 949866 h 1284146"/>
                <a:gd name="connsiteX107" fmla="*/ 841857 w 1766620"/>
                <a:gd name="connsiteY107" fmla="*/ 925511 h 1284146"/>
                <a:gd name="connsiteX108" fmla="*/ 822350 w 1766620"/>
                <a:gd name="connsiteY108" fmla="*/ 941951 h 1284146"/>
                <a:gd name="connsiteX109" fmla="*/ 792480 w 1766620"/>
                <a:gd name="connsiteY109" fmla="*/ 932817 h 1284146"/>
                <a:gd name="connsiteX110" fmla="*/ 759561 w 1766620"/>
                <a:gd name="connsiteY110" fmla="*/ 957173 h 1284146"/>
                <a:gd name="connsiteX111" fmla="*/ 735787 w 1766620"/>
                <a:gd name="connsiteY111" fmla="*/ 986400 h 1284146"/>
                <a:gd name="connsiteX112" fmla="*/ 710184 w 1766620"/>
                <a:gd name="connsiteY112" fmla="*/ 991271 h 1284146"/>
                <a:gd name="connsiteX113" fmla="*/ 693115 w 1766620"/>
                <a:gd name="connsiteY113" fmla="*/ 980920 h 1284146"/>
                <a:gd name="connsiteX114" fmla="*/ 675436 w 1766620"/>
                <a:gd name="connsiteY114" fmla="*/ 979702 h 1284146"/>
                <a:gd name="connsiteX115" fmla="*/ 649224 w 1766620"/>
                <a:gd name="connsiteY115" fmla="*/ 971178 h 1284146"/>
                <a:gd name="connsiteX116" fmla="*/ 633374 w 1766620"/>
                <a:gd name="connsiteY116" fmla="*/ 980920 h 1284146"/>
                <a:gd name="connsiteX117" fmla="*/ 617524 w 1766620"/>
                <a:gd name="connsiteY117" fmla="*/ 1010146 h 1284146"/>
                <a:gd name="connsiteX118" fmla="*/ 608380 w 1766620"/>
                <a:gd name="connsiteY118" fmla="*/ 979093 h 1284146"/>
                <a:gd name="connsiteX119" fmla="*/ 589483 w 1766620"/>
                <a:gd name="connsiteY119" fmla="*/ 987617 h 1284146"/>
                <a:gd name="connsiteX120" fmla="*/ 549859 w 1766620"/>
                <a:gd name="connsiteY120" fmla="*/ 983355 h 1284146"/>
                <a:gd name="connsiteX121" fmla="*/ 510235 w 1766620"/>
                <a:gd name="connsiteY121" fmla="*/ 974831 h 1284146"/>
                <a:gd name="connsiteX122" fmla="*/ 479755 w 1766620"/>
                <a:gd name="connsiteY122" fmla="*/ 957173 h 1284146"/>
                <a:gd name="connsiteX123" fmla="*/ 452323 w 1766620"/>
                <a:gd name="connsiteY123" fmla="*/ 949866 h 1284146"/>
                <a:gd name="connsiteX124" fmla="*/ 437083 w 1766620"/>
                <a:gd name="connsiteY124" fmla="*/ 930991 h 1284146"/>
                <a:gd name="connsiteX125" fmla="*/ 416966 w 1766620"/>
                <a:gd name="connsiteY125" fmla="*/ 925511 h 1284146"/>
                <a:gd name="connsiteX126" fmla="*/ 377952 w 1766620"/>
                <a:gd name="connsiteY126" fmla="*/ 899938 h 1284146"/>
                <a:gd name="connsiteX127" fmla="*/ 348691 w 1766620"/>
                <a:gd name="connsiteY127" fmla="*/ 887760 h 1284146"/>
                <a:gd name="connsiteX128" fmla="*/ 337108 w 1766620"/>
                <a:gd name="connsiteY128" fmla="*/ 896893 h 1284146"/>
                <a:gd name="connsiteX129" fmla="*/ 284683 w 1766620"/>
                <a:gd name="connsiteY129" fmla="*/ 869493 h 1284146"/>
                <a:gd name="connsiteX130" fmla="*/ 246888 w 1766620"/>
                <a:gd name="connsiteY130" fmla="*/ 845138 h 1284146"/>
                <a:gd name="connsiteX131" fmla="*/ 227380 w 1766620"/>
                <a:gd name="connsiteY131" fmla="*/ 801906 h 1284146"/>
                <a:gd name="connsiteX132" fmla="*/ 252374 w 1766620"/>
                <a:gd name="connsiteY132" fmla="*/ 807386 h 1284146"/>
                <a:gd name="connsiteX133" fmla="*/ 248716 w 1766620"/>
                <a:gd name="connsiteY133" fmla="*/ 787293 h 1284146"/>
                <a:gd name="connsiteX134" fmla="*/ 230428 w 1766620"/>
                <a:gd name="connsiteY134" fmla="*/ 767200 h 1284146"/>
                <a:gd name="connsiteX135" fmla="*/ 225552 w 1766620"/>
                <a:gd name="connsiteY135" fmla="*/ 735538 h 1284146"/>
                <a:gd name="connsiteX136" fmla="*/ 178612 w 1766620"/>
                <a:gd name="connsiteY136" fmla="*/ 689262 h 1284146"/>
                <a:gd name="connsiteX137" fmla="*/ 120700 w 1766620"/>
                <a:gd name="connsiteY137" fmla="*/ 674040 h 1284146"/>
                <a:gd name="connsiteX138" fmla="*/ 103022 w 1766620"/>
                <a:gd name="connsiteY138" fmla="*/ 643595 h 1284146"/>
                <a:gd name="connsiteX139" fmla="*/ 74371 w 1766620"/>
                <a:gd name="connsiteY139" fmla="*/ 625329 h 1284146"/>
                <a:gd name="connsiteX140" fmla="*/ 65227 w 1766620"/>
                <a:gd name="connsiteY140" fmla="*/ 614369 h 1284146"/>
                <a:gd name="connsiteX141" fmla="*/ 54254 w 1766620"/>
                <a:gd name="connsiteY141" fmla="*/ 592449 h 1284146"/>
                <a:gd name="connsiteX142" fmla="*/ 51206 w 1766620"/>
                <a:gd name="connsiteY142" fmla="*/ 577227 h 1284146"/>
                <a:gd name="connsiteX143" fmla="*/ 28651 w 1766620"/>
                <a:gd name="connsiteY143" fmla="*/ 568093 h 1284146"/>
                <a:gd name="connsiteX144" fmla="*/ 19507 w 1766620"/>
                <a:gd name="connsiteY144" fmla="*/ 572355 h 1284146"/>
                <a:gd name="connsiteX145" fmla="*/ 609 w 1766620"/>
                <a:gd name="connsiteY145" fmla="*/ 535822 h 1284146"/>
                <a:gd name="connsiteX146" fmla="*/ 7315 w 1766620"/>
                <a:gd name="connsiteY146" fmla="*/ 527298 h 1284146"/>
                <a:gd name="connsiteX147" fmla="*/ 0 w 1766620"/>
                <a:gd name="connsiteY147" fmla="*/ 518164 h 1284146"/>
                <a:gd name="connsiteX148" fmla="*/ 24993 w 1766620"/>
                <a:gd name="connsiteY148" fmla="*/ 499898 h 1284146"/>
                <a:gd name="connsiteX149" fmla="*/ 44500 w 1766620"/>
                <a:gd name="connsiteY149" fmla="*/ 491982 h 1284146"/>
                <a:gd name="connsiteX150" fmla="*/ 79857 w 1766620"/>
                <a:gd name="connsiteY150" fmla="*/ 497462 h 1284146"/>
                <a:gd name="connsiteX151" fmla="*/ 83515 w 1766620"/>
                <a:gd name="connsiteY151" fmla="*/ 472498 h 1284146"/>
                <a:gd name="connsiteX152" fmla="*/ 122529 w 1766620"/>
                <a:gd name="connsiteY152" fmla="*/ 468235 h 1284146"/>
                <a:gd name="connsiteX153" fmla="*/ 128625 w 1766620"/>
                <a:gd name="connsiteY153" fmla="*/ 452404 h 1284146"/>
                <a:gd name="connsiteX154" fmla="*/ 170688 w 1766620"/>
                <a:gd name="connsiteY154" fmla="*/ 431702 h 1284146"/>
                <a:gd name="connsiteX155" fmla="*/ 171907 w 1766620"/>
                <a:gd name="connsiteY155" fmla="*/ 423178 h 1284146"/>
                <a:gd name="connsiteX156" fmla="*/ 161544 w 1766620"/>
                <a:gd name="connsiteY156" fmla="*/ 400649 h 1284146"/>
                <a:gd name="connsiteX157" fmla="*/ 179222 w 1766620"/>
                <a:gd name="connsiteY157" fmla="*/ 390907 h 1284146"/>
                <a:gd name="connsiteX158" fmla="*/ 125577 w 1766620"/>
                <a:gd name="connsiteY158" fmla="*/ 323929 h 1284146"/>
                <a:gd name="connsiteX159" fmla="*/ 181051 w 1766620"/>
                <a:gd name="connsiteY159" fmla="*/ 308707 h 1284146"/>
                <a:gd name="connsiteX160" fmla="*/ 193243 w 1766620"/>
                <a:gd name="connsiteY160" fmla="*/ 300182 h 1284146"/>
                <a:gd name="connsiteX161" fmla="*/ 187147 w 1766620"/>
                <a:gd name="connsiteY161" fmla="*/ 231378 h 1284146"/>
                <a:gd name="connsiteX162" fmla="*/ 252984 w 1766620"/>
                <a:gd name="connsiteY162" fmla="*/ 244164 h 1284146"/>
                <a:gd name="connsiteX163" fmla="*/ 262737 w 1766620"/>
                <a:gd name="connsiteY163" fmla="*/ 226507 h 1284146"/>
                <a:gd name="connsiteX164" fmla="*/ 247497 w 1766620"/>
                <a:gd name="connsiteY164" fmla="*/ 188755 h 1284146"/>
                <a:gd name="connsiteX165" fmla="*/ 270662 w 1766620"/>
                <a:gd name="connsiteY165" fmla="*/ 185102 h 1284146"/>
                <a:gd name="connsiteX166" fmla="*/ 282244 w 1766620"/>
                <a:gd name="connsiteY166" fmla="*/ 159529 h 1284146"/>
                <a:gd name="connsiteX167" fmla="*/ 292608 w 1766620"/>
                <a:gd name="connsiteY167" fmla="*/ 156484 h 1284146"/>
                <a:gd name="connsiteX168" fmla="*/ 312724 w 1766620"/>
                <a:gd name="connsiteY168" fmla="*/ 183276 h 1284146"/>
                <a:gd name="connsiteX169" fmla="*/ 347472 w 1766620"/>
                <a:gd name="connsiteY169" fmla="*/ 203369 h 1284146"/>
                <a:gd name="connsiteX170" fmla="*/ 397459 w 1766620"/>
                <a:gd name="connsiteY170" fmla="*/ 217373 h 1284146"/>
                <a:gd name="connsiteX171" fmla="*/ 432816 w 1766620"/>
                <a:gd name="connsiteY171" fmla="*/ 248427 h 1284146"/>
                <a:gd name="connsiteX172" fmla="*/ 441350 w 1766620"/>
                <a:gd name="connsiteY172" fmla="*/ 292876 h 1284146"/>
                <a:gd name="connsiteX173" fmla="*/ 459638 w 1766620"/>
                <a:gd name="connsiteY173" fmla="*/ 309924 h 1284146"/>
                <a:gd name="connsiteX174" fmla="*/ 499262 w 1766620"/>
                <a:gd name="connsiteY174" fmla="*/ 316622 h 1284146"/>
                <a:gd name="connsiteX175" fmla="*/ 543153 w 1766620"/>
                <a:gd name="connsiteY175" fmla="*/ 321493 h 1284146"/>
                <a:gd name="connsiteX176" fmla="*/ 591921 w 1766620"/>
                <a:gd name="connsiteY176" fmla="*/ 345849 h 1284146"/>
                <a:gd name="connsiteX177" fmla="*/ 612648 w 1766620"/>
                <a:gd name="connsiteY177" fmla="*/ 350111 h 1284146"/>
                <a:gd name="connsiteX178" fmla="*/ 643128 w 1766620"/>
                <a:gd name="connsiteY178" fmla="*/ 385427 h 1284146"/>
                <a:gd name="connsiteX179" fmla="*/ 671779 w 1766620"/>
                <a:gd name="connsiteY179" fmla="*/ 408564 h 1284146"/>
                <a:gd name="connsiteX180" fmla="*/ 705916 w 1766620"/>
                <a:gd name="connsiteY180" fmla="*/ 407347 h 1284146"/>
                <a:gd name="connsiteX181" fmla="*/ 774801 w 1766620"/>
                <a:gd name="connsiteY181" fmla="*/ 416480 h 1284146"/>
                <a:gd name="connsiteX182" fmla="*/ 813816 w 1766620"/>
                <a:gd name="connsiteY182" fmla="*/ 411000 h 1284146"/>
                <a:gd name="connsiteX183" fmla="*/ 847953 w 1766620"/>
                <a:gd name="connsiteY183" fmla="*/ 416480 h 1284146"/>
                <a:gd name="connsiteX184" fmla="*/ 905256 w 1766620"/>
                <a:gd name="connsiteY184" fmla="*/ 440227 h 1284146"/>
                <a:gd name="connsiteX185" fmla="*/ 943051 w 1766620"/>
                <a:gd name="connsiteY185" fmla="*/ 440227 h 1284146"/>
                <a:gd name="connsiteX186" fmla="*/ 963168 w 1766620"/>
                <a:gd name="connsiteY186" fmla="*/ 451795 h 1284146"/>
                <a:gd name="connsiteX187" fmla="*/ 989990 w 1766620"/>
                <a:gd name="connsiteY187" fmla="*/ 431093 h 1284146"/>
                <a:gd name="connsiteX188" fmla="*/ 1033881 w 1766620"/>
                <a:gd name="connsiteY188" fmla="*/ 417698 h 1284146"/>
                <a:gd name="connsiteX189" fmla="*/ 1080211 w 1766620"/>
                <a:gd name="connsiteY189" fmla="*/ 416480 h 1284146"/>
                <a:gd name="connsiteX190" fmla="*/ 1110082 w 1766620"/>
                <a:gd name="connsiteY190" fmla="*/ 403084 h 1284146"/>
                <a:gd name="connsiteX191" fmla="*/ 1122274 w 1766620"/>
                <a:gd name="connsiteY191" fmla="*/ 382382 h 1284146"/>
                <a:gd name="connsiteX192" fmla="*/ 1136904 w 1766620"/>
                <a:gd name="connsiteY192" fmla="*/ 368987 h 1284146"/>
                <a:gd name="connsiteX193" fmla="*/ 1125322 w 1766620"/>
                <a:gd name="connsiteY193" fmla="*/ 356200 h 1284146"/>
                <a:gd name="connsiteX194" fmla="*/ 1107643 w 1766620"/>
                <a:gd name="connsiteY194" fmla="*/ 341587 h 1284146"/>
                <a:gd name="connsiteX195" fmla="*/ 1110691 w 1766620"/>
                <a:gd name="connsiteY195" fmla="*/ 316622 h 1284146"/>
                <a:gd name="connsiteX196" fmla="*/ 1130198 w 1766620"/>
                <a:gd name="connsiteY196" fmla="*/ 320275 h 1284146"/>
                <a:gd name="connsiteX197" fmla="*/ 1166164 w 1766620"/>
                <a:gd name="connsiteY197" fmla="*/ 328191 h 1284146"/>
                <a:gd name="connsiteX198" fmla="*/ 1185672 w 1766620"/>
                <a:gd name="connsiteY198" fmla="*/ 307489 h 1284146"/>
                <a:gd name="connsiteX199" fmla="*/ 1224686 w 1766620"/>
                <a:gd name="connsiteY199" fmla="*/ 292876 h 1284146"/>
                <a:gd name="connsiteX200" fmla="*/ 1232611 w 1766620"/>
                <a:gd name="connsiteY200" fmla="*/ 267302 h 1284146"/>
                <a:gd name="connsiteX201" fmla="*/ 1247851 w 1766620"/>
                <a:gd name="connsiteY201" fmla="*/ 256342 h 1284146"/>
                <a:gd name="connsiteX202" fmla="*/ 1289304 w 1766620"/>
                <a:gd name="connsiteY202" fmla="*/ 251471 h 1284146"/>
                <a:gd name="connsiteX203" fmla="*/ 1316126 w 1766620"/>
                <a:gd name="connsiteY203" fmla="*/ 255733 h 1284146"/>
                <a:gd name="connsiteX204" fmla="*/ 1311250 w 1766620"/>
                <a:gd name="connsiteY204" fmla="*/ 242338 h 1284146"/>
                <a:gd name="connsiteX205" fmla="*/ 1267358 w 1766620"/>
                <a:gd name="connsiteY205" fmla="*/ 215547 h 1284146"/>
                <a:gd name="connsiteX206" fmla="*/ 1235659 w 1766620"/>
                <a:gd name="connsiteY206" fmla="*/ 203369 h 1284146"/>
                <a:gd name="connsiteX207" fmla="*/ 1220419 w 1766620"/>
                <a:gd name="connsiteY207" fmla="*/ 217373 h 1284146"/>
                <a:gd name="connsiteX208" fmla="*/ 1186891 w 1766620"/>
                <a:gd name="connsiteY208" fmla="*/ 211284 h 1284146"/>
                <a:gd name="connsiteX209" fmla="*/ 1172870 w 1766620"/>
                <a:gd name="connsiteY209" fmla="*/ 216155 h 1284146"/>
                <a:gd name="connsiteX210" fmla="*/ 1155802 w 1766620"/>
                <a:gd name="connsiteY210" fmla="*/ 200933 h 1284146"/>
                <a:gd name="connsiteX211" fmla="*/ 1153972 w 1766620"/>
                <a:gd name="connsiteY211" fmla="*/ 162573 h 1284146"/>
                <a:gd name="connsiteX212" fmla="*/ 1150315 w 1766620"/>
                <a:gd name="connsiteY212" fmla="*/ 133956 h 1284146"/>
                <a:gd name="connsiteX213" fmla="*/ 1195426 w 1766620"/>
                <a:gd name="connsiteY213" fmla="*/ 148569 h 1284146"/>
                <a:gd name="connsiteX214" fmla="*/ 1222248 w 1766620"/>
                <a:gd name="connsiteY214" fmla="*/ 124822 h 1284146"/>
                <a:gd name="connsiteX215" fmla="*/ 1210666 w 1766620"/>
                <a:gd name="connsiteY215" fmla="*/ 107773 h 1284146"/>
                <a:gd name="connsiteX216" fmla="*/ 1209446 w 1766620"/>
                <a:gd name="connsiteY216" fmla="*/ 68196 h 1284146"/>
                <a:gd name="connsiteX217" fmla="*/ 1217371 w 1766620"/>
                <a:gd name="connsiteY217" fmla="*/ 56018 h 1284146"/>
                <a:gd name="connsiteX218" fmla="*/ 1202131 w 1766620"/>
                <a:gd name="connsiteY218" fmla="*/ 35316 h 1284146"/>
                <a:gd name="connsiteX219" fmla="*/ 1179576 w 1766620"/>
                <a:gd name="connsiteY219" fmla="*/ 26791 h 1284146"/>
                <a:gd name="connsiteX220" fmla="*/ 1189939 w 1766620"/>
                <a:gd name="connsiteY220" fmla="*/ 7916 h 1284146"/>
                <a:gd name="connsiteX221" fmla="*/ 1221028 w 1766620"/>
                <a:gd name="connsiteY221" fmla="*/ 1218 h 1284146"/>
                <a:gd name="connsiteX222" fmla="*/ 1258824 w 1766620"/>
                <a:gd name="connsiteY222" fmla="*/ 0 h 1284146"/>
                <a:gd name="connsiteX223" fmla="*/ 1311250 w 1766620"/>
                <a:gd name="connsiteY223" fmla="*/ 11569 h 1284146"/>
                <a:gd name="connsiteX224" fmla="*/ 1347826 w 1766620"/>
                <a:gd name="connsiteY224" fmla="*/ 24964 h 1284146"/>
                <a:gd name="connsiteX225" fmla="*/ 1394764 w 1766620"/>
                <a:gd name="connsiteY225" fmla="*/ 62716 h 1284146"/>
                <a:gd name="connsiteX226" fmla="*/ 1417930 w 1766620"/>
                <a:gd name="connsiteY226" fmla="*/ 79156 h 1284146"/>
                <a:gd name="connsiteX227" fmla="*/ 1445362 w 1766620"/>
                <a:gd name="connsiteY227" fmla="*/ 102293 h 1284146"/>
                <a:gd name="connsiteX228" fmla="*/ 1483156 w 1766620"/>
                <a:gd name="connsiteY228" fmla="*/ 138827 h 1284146"/>
                <a:gd name="connsiteX229" fmla="*/ 1544116 w 1766620"/>
                <a:gd name="connsiteY229" fmla="*/ 151004 h 128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1766620" h="1284146">
                  <a:moveTo>
                    <a:pt x="1544116" y="151004"/>
                  </a:moveTo>
                  <a:lnTo>
                    <a:pt x="1598980" y="178404"/>
                  </a:lnTo>
                  <a:lnTo>
                    <a:pt x="1635556" y="213720"/>
                  </a:lnTo>
                  <a:lnTo>
                    <a:pt x="1681886" y="213720"/>
                  </a:lnTo>
                  <a:lnTo>
                    <a:pt x="1697736" y="199107"/>
                  </a:lnTo>
                  <a:lnTo>
                    <a:pt x="1739798" y="187538"/>
                  </a:lnTo>
                  <a:lnTo>
                    <a:pt x="1747723" y="222244"/>
                  </a:lnTo>
                  <a:lnTo>
                    <a:pt x="1745894" y="236249"/>
                  </a:lnTo>
                  <a:lnTo>
                    <a:pt x="1762963" y="277653"/>
                  </a:lnTo>
                  <a:lnTo>
                    <a:pt x="1766620" y="315404"/>
                  </a:lnTo>
                  <a:lnTo>
                    <a:pt x="1724558" y="308707"/>
                  </a:lnTo>
                  <a:lnTo>
                    <a:pt x="1706880" y="322102"/>
                  </a:lnTo>
                  <a:lnTo>
                    <a:pt x="1735531" y="354982"/>
                  </a:lnTo>
                  <a:lnTo>
                    <a:pt x="1759306" y="400649"/>
                  </a:lnTo>
                  <a:lnTo>
                    <a:pt x="1744066" y="401258"/>
                  </a:lnTo>
                  <a:lnTo>
                    <a:pt x="1755648" y="421351"/>
                  </a:lnTo>
                  <a:lnTo>
                    <a:pt x="1722120" y="398213"/>
                  </a:lnTo>
                  <a:lnTo>
                    <a:pt x="1722120" y="420133"/>
                  </a:lnTo>
                  <a:lnTo>
                    <a:pt x="1683106" y="436573"/>
                  </a:lnTo>
                  <a:lnTo>
                    <a:pt x="1700174" y="457275"/>
                  </a:lnTo>
                  <a:lnTo>
                    <a:pt x="1672132" y="455449"/>
                  </a:lnTo>
                  <a:lnTo>
                    <a:pt x="1650187" y="443271"/>
                  </a:lnTo>
                  <a:lnTo>
                    <a:pt x="1643482" y="471280"/>
                  </a:lnTo>
                  <a:lnTo>
                    <a:pt x="1619707" y="491982"/>
                  </a:lnTo>
                  <a:lnTo>
                    <a:pt x="1606906" y="516947"/>
                  </a:lnTo>
                  <a:lnTo>
                    <a:pt x="1568500" y="527906"/>
                  </a:lnTo>
                  <a:lnTo>
                    <a:pt x="1553870" y="546173"/>
                  </a:lnTo>
                  <a:lnTo>
                    <a:pt x="1524610" y="557133"/>
                  </a:lnTo>
                  <a:lnTo>
                    <a:pt x="1532534" y="538867"/>
                  </a:lnTo>
                  <a:lnTo>
                    <a:pt x="1518514" y="523644"/>
                  </a:lnTo>
                  <a:lnTo>
                    <a:pt x="1530706" y="497462"/>
                  </a:lnTo>
                  <a:lnTo>
                    <a:pt x="1503274" y="477369"/>
                  </a:lnTo>
                  <a:lnTo>
                    <a:pt x="1482547" y="490764"/>
                  </a:lnTo>
                  <a:lnTo>
                    <a:pt x="1460602" y="518164"/>
                  </a:lnTo>
                  <a:lnTo>
                    <a:pt x="1452676" y="543129"/>
                  </a:lnTo>
                  <a:lnTo>
                    <a:pt x="1422196" y="544955"/>
                  </a:lnTo>
                  <a:lnTo>
                    <a:pt x="1414272" y="563222"/>
                  </a:lnTo>
                  <a:lnTo>
                    <a:pt x="1443532" y="589404"/>
                  </a:lnTo>
                  <a:lnTo>
                    <a:pt x="1472794" y="596102"/>
                  </a:lnTo>
                  <a:lnTo>
                    <a:pt x="1481328" y="613151"/>
                  </a:lnTo>
                  <a:lnTo>
                    <a:pt x="1512418" y="624720"/>
                  </a:lnTo>
                  <a:lnTo>
                    <a:pt x="1535582" y="596711"/>
                  </a:lnTo>
                  <a:lnTo>
                    <a:pt x="1571548" y="611933"/>
                  </a:lnTo>
                  <a:lnTo>
                    <a:pt x="1592884" y="613151"/>
                  </a:lnTo>
                  <a:lnTo>
                    <a:pt x="1606906" y="633244"/>
                  </a:lnTo>
                  <a:lnTo>
                    <a:pt x="1566062" y="644204"/>
                  </a:lnTo>
                  <a:lnTo>
                    <a:pt x="1559966" y="665515"/>
                  </a:lnTo>
                  <a:lnTo>
                    <a:pt x="1536802" y="685000"/>
                  </a:lnTo>
                  <a:lnTo>
                    <a:pt x="1531315" y="712400"/>
                  </a:lnTo>
                  <a:lnTo>
                    <a:pt x="1574596" y="733711"/>
                  </a:lnTo>
                  <a:lnTo>
                    <a:pt x="1602638" y="772071"/>
                  </a:lnTo>
                  <a:lnTo>
                    <a:pt x="1636166" y="807995"/>
                  </a:lnTo>
                  <a:lnTo>
                    <a:pt x="1669694" y="837831"/>
                  </a:lnTo>
                  <a:lnTo>
                    <a:pt x="1679448" y="867058"/>
                  </a:lnTo>
                  <a:lnTo>
                    <a:pt x="1662379" y="878017"/>
                  </a:lnTo>
                  <a:lnTo>
                    <a:pt x="1677010" y="898720"/>
                  </a:lnTo>
                  <a:lnTo>
                    <a:pt x="1700784" y="910897"/>
                  </a:lnTo>
                  <a:lnTo>
                    <a:pt x="1705660" y="942560"/>
                  </a:lnTo>
                  <a:lnTo>
                    <a:pt x="1706270" y="973613"/>
                  </a:lnTo>
                  <a:lnTo>
                    <a:pt x="1689202" y="977266"/>
                  </a:lnTo>
                  <a:lnTo>
                    <a:pt x="1676400" y="1019280"/>
                  </a:lnTo>
                  <a:lnTo>
                    <a:pt x="1662379" y="1071035"/>
                  </a:lnTo>
                  <a:lnTo>
                    <a:pt x="1641652" y="1117311"/>
                  </a:lnTo>
                  <a:lnTo>
                    <a:pt x="1602638" y="1153235"/>
                  </a:lnTo>
                  <a:lnTo>
                    <a:pt x="1562404" y="1186724"/>
                  </a:lnTo>
                  <a:lnTo>
                    <a:pt x="1525219" y="1190986"/>
                  </a:lnTo>
                  <a:lnTo>
                    <a:pt x="1507540" y="1208035"/>
                  </a:lnTo>
                  <a:lnTo>
                    <a:pt x="1493520" y="1195857"/>
                  </a:lnTo>
                  <a:lnTo>
                    <a:pt x="1478280" y="1214733"/>
                  </a:lnTo>
                  <a:lnTo>
                    <a:pt x="1434388" y="1234826"/>
                  </a:lnTo>
                  <a:lnTo>
                    <a:pt x="1399032" y="1240306"/>
                  </a:lnTo>
                  <a:lnTo>
                    <a:pt x="1394764" y="1281711"/>
                  </a:lnTo>
                  <a:lnTo>
                    <a:pt x="1375867" y="1284146"/>
                  </a:lnTo>
                  <a:lnTo>
                    <a:pt x="1362456" y="1255529"/>
                  </a:lnTo>
                  <a:lnTo>
                    <a:pt x="1367942" y="1240915"/>
                  </a:lnTo>
                  <a:lnTo>
                    <a:pt x="1320394" y="1228129"/>
                  </a:lnTo>
                  <a:lnTo>
                    <a:pt x="1305763" y="1234826"/>
                  </a:lnTo>
                  <a:lnTo>
                    <a:pt x="1269796" y="1224475"/>
                  </a:lnTo>
                  <a:lnTo>
                    <a:pt x="1250899" y="1208644"/>
                  </a:lnTo>
                  <a:lnTo>
                    <a:pt x="1252728" y="1186115"/>
                  </a:lnTo>
                  <a:lnTo>
                    <a:pt x="1220419" y="1178808"/>
                  </a:lnTo>
                  <a:lnTo>
                    <a:pt x="1201522" y="1164195"/>
                  </a:lnTo>
                  <a:lnTo>
                    <a:pt x="1176528" y="1184897"/>
                  </a:lnTo>
                  <a:lnTo>
                    <a:pt x="1144219" y="1189769"/>
                  </a:lnTo>
                  <a:lnTo>
                    <a:pt x="1117396" y="1189160"/>
                  </a:lnTo>
                  <a:lnTo>
                    <a:pt x="1100938" y="1198902"/>
                  </a:lnTo>
                  <a:lnTo>
                    <a:pt x="1084478" y="1204382"/>
                  </a:lnTo>
                  <a:lnTo>
                    <a:pt x="1096670" y="1249440"/>
                  </a:lnTo>
                  <a:lnTo>
                    <a:pt x="1078382" y="1248222"/>
                  </a:lnTo>
                  <a:lnTo>
                    <a:pt x="1073506" y="1239089"/>
                  </a:lnTo>
                  <a:lnTo>
                    <a:pt x="1070458" y="1222649"/>
                  </a:lnTo>
                  <a:lnTo>
                    <a:pt x="1047292" y="1234217"/>
                  </a:lnTo>
                  <a:lnTo>
                    <a:pt x="1031443" y="1226911"/>
                  </a:lnTo>
                  <a:lnTo>
                    <a:pt x="1004011" y="1212297"/>
                  </a:lnTo>
                  <a:lnTo>
                    <a:pt x="1008888" y="1180026"/>
                  </a:lnTo>
                  <a:lnTo>
                    <a:pt x="986332" y="1172111"/>
                  </a:lnTo>
                  <a:lnTo>
                    <a:pt x="971702" y="1136186"/>
                  </a:lnTo>
                  <a:lnTo>
                    <a:pt x="937564" y="1142884"/>
                  </a:lnTo>
                  <a:lnTo>
                    <a:pt x="933297" y="1096609"/>
                  </a:lnTo>
                  <a:lnTo>
                    <a:pt x="958900" y="1063729"/>
                  </a:lnTo>
                  <a:lnTo>
                    <a:pt x="953414" y="1031458"/>
                  </a:lnTo>
                  <a:lnTo>
                    <a:pt x="945489" y="1001622"/>
                  </a:lnTo>
                  <a:lnTo>
                    <a:pt x="929030" y="992489"/>
                  </a:lnTo>
                  <a:lnTo>
                    <a:pt x="912571" y="969351"/>
                  </a:lnTo>
                  <a:lnTo>
                    <a:pt x="893673" y="972395"/>
                  </a:lnTo>
                  <a:lnTo>
                    <a:pt x="856488" y="966306"/>
                  </a:lnTo>
                  <a:lnTo>
                    <a:pt x="863803" y="949866"/>
                  </a:lnTo>
                  <a:lnTo>
                    <a:pt x="841857" y="925511"/>
                  </a:lnTo>
                  <a:lnTo>
                    <a:pt x="822350" y="941951"/>
                  </a:lnTo>
                  <a:lnTo>
                    <a:pt x="792480" y="932817"/>
                  </a:lnTo>
                  <a:lnTo>
                    <a:pt x="759561" y="957173"/>
                  </a:lnTo>
                  <a:lnTo>
                    <a:pt x="735787" y="986400"/>
                  </a:lnTo>
                  <a:lnTo>
                    <a:pt x="710184" y="991271"/>
                  </a:lnTo>
                  <a:lnTo>
                    <a:pt x="693115" y="980920"/>
                  </a:lnTo>
                  <a:lnTo>
                    <a:pt x="675436" y="979702"/>
                  </a:lnTo>
                  <a:lnTo>
                    <a:pt x="649224" y="971178"/>
                  </a:lnTo>
                  <a:lnTo>
                    <a:pt x="633374" y="980920"/>
                  </a:lnTo>
                  <a:lnTo>
                    <a:pt x="617524" y="1010146"/>
                  </a:lnTo>
                  <a:lnTo>
                    <a:pt x="608380" y="979093"/>
                  </a:lnTo>
                  <a:lnTo>
                    <a:pt x="589483" y="987617"/>
                  </a:lnTo>
                  <a:lnTo>
                    <a:pt x="549859" y="983355"/>
                  </a:lnTo>
                  <a:lnTo>
                    <a:pt x="510235" y="974831"/>
                  </a:lnTo>
                  <a:lnTo>
                    <a:pt x="479755" y="957173"/>
                  </a:lnTo>
                  <a:lnTo>
                    <a:pt x="452323" y="949866"/>
                  </a:lnTo>
                  <a:lnTo>
                    <a:pt x="437083" y="930991"/>
                  </a:lnTo>
                  <a:lnTo>
                    <a:pt x="416966" y="925511"/>
                  </a:lnTo>
                  <a:lnTo>
                    <a:pt x="377952" y="899938"/>
                  </a:lnTo>
                  <a:lnTo>
                    <a:pt x="348691" y="887760"/>
                  </a:lnTo>
                  <a:lnTo>
                    <a:pt x="337108" y="896893"/>
                  </a:lnTo>
                  <a:lnTo>
                    <a:pt x="284683" y="869493"/>
                  </a:lnTo>
                  <a:lnTo>
                    <a:pt x="246888" y="845138"/>
                  </a:lnTo>
                  <a:lnTo>
                    <a:pt x="227380" y="801906"/>
                  </a:lnTo>
                  <a:lnTo>
                    <a:pt x="252374" y="807386"/>
                  </a:lnTo>
                  <a:lnTo>
                    <a:pt x="248716" y="787293"/>
                  </a:lnTo>
                  <a:lnTo>
                    <a:pt x="230428" y="767200"/>
                  </a:lnTo>
                  <a:lnTo>
                    <a:pt x="225552" y="735538"/>
                  </a:lnTo>
                  <a:lnTo>
                    <a:pt x="178612" y="689262"/>
                  </a:lnTo>
                  <a:lnTo>
                    <a:pt x="120700" y="674040"/>
                  </a:lnTo>
                  <a:lnTo>
                    <a:pt x="103022" y="643595"/>
                  </a:lnTo>
                  <a:lnTo>
                    <a:pt x="74371" y="625329"/>
                  </a:lnTo>
                  <a:lnTo>
                    <a:pt x="65227" y="614369"/>
                  </a:lnTo>
                  <a:lnTo>
                    <a:pt x="54254" y="592449"/>
                  </a:lnTo>
                  <a:lnTo>
                    <a:pt x="51206" y="577227"/>
                  </a:lnTo>
                  <a:lnTo>
                    <a:pt x="28651" y="568093"/>
                  </a:lnTo>
                  <a:lnTo>
                    <a:pt x="19507" y="572355"/>
                  </a:lnTo>
                  <a:lnTo>
                    <a:pt x="609" y="535822"/>
                  </a:lnTo>
                  <a:lnTo>
                    <a:pt x="7315" y="527298"/>
                  </a:lnTo>
                  <a:lnTo>
                    <a:pt x="0" y="518164"/>
                  </a:lnTo>
                  <a:lnTo>
                    <a:pt x="24993" y="499898"/>
                  </a:lnTo>
                  <a:lnTo>
                    <a:pt x="44500" y="491982"/>
                  </a:lnTo>
                  <a:lnTo>
                    <a:pt x="79857" y="497462"/>
                  </a:lnTo>
                  <a:lnTo>
                    <a:pt x="83515" y="472498"/>
                  </a:lnTo>
                  <a:lnTo>
                    <a:pt x="122529" y="468235"/>
                  </a:lnTo>
                  <a:lnTo>
                    <a:pt x="128625" y="452404"/>
                  </a:lnTo>
                  <a:lnTo>
                    <a:pt x="170688" y="431702"/>
                  </a:lnTo>
                  <a:lnTo>
                    <a:pt x="171907" y="423178"/>
                  </a:lnTo>
                  <a:lnTo>
                    <a:pt x="161544" y="400649"/>
                  </a:lnTo>
                  <a:lnTo>
                    <a:pt x="179222" y="390907"/>
                  </a:lnTo>
                  <a:lnTo>
                    <a:pt x="125577" y="323929"/>
                  </a:lnTo>
                  <a:lnTo>
                    <a:pt x="181051" y="308707"/>
                  </a:lnTo>
                  <a:lnTo>
                    <a:pt x="193243" y="300182"/>
                  </a:lnTo>
                  <a:lnTo>
                    <a:pt x="187147" y="231378"/>
                  </a:lnTo>
                  <a:lnTo>
                    <a:pt x="252984" y="244164"/>
                  </a:lnTo>
                  <a:lnTo>
                    <a:pt x="262737" y="226507"/>
                  </a:lnTo>
                  <a:lnTo>
                    <a:pt x="247497" y="188755"/>
                  </a:lnTo>
                  <a:lnTo>
                    <a:pt x="270662" y="185102"/>
                  </a:lnTo>
                  <a:lnTo>
                    <a:pt x="282244" y="159529"/>
                  </a:lnTo>
                  <a:lnTo>
                    <a:pt x="292608" y="156484"/>
                  </a:lnTo>
                  <a:lnTo>
                    <a:pt x="312724" y="183276"/>
                  </a:lnTo>
                  <a:lnTo>
                    <a:pt x="347472" y="203369"/>
                  </a:lnTo>
                  <a:lnTo>
                    <a:pt x="397459" y="217373"/>
                  </a:lnTo>
                  <a:lnTo>
                    <a:pt x="432816" y="248427"/>
                  </a:lnTo>
                  <a:lnTo>
                    <a:pt x="441350" y="292876"/>
                  </a:lnTo>
                  <a:lnTo>
                    <a:pt x="459638" y="309924"/>
                  </a:lnTo>
                  <a:lnTo>
                    <a:pt x="499262" y="316622"/>
                  </a:lnTo>
                  <a:lnTo>
                    <a:pt x="543153" y="321493"/>
                  </a:lnTo>
                  <a:lnTo>
                    <a:pt x="591921" y="345849"/>
                  </a:lnTo>
                  <a:lnTo>
                    <a:pt x="612648" y="350111"/>
                  </a:lnTo>
                  <a:lnTo>
                    <a:pt x="643128" y="385427"/>
                  </a:lnTo>
                  <a:lnTo>
                    <a:pt x="671779" y="408564"/>
                  </a:lnTo>
                  <a:lnTo>
                    <a:pt x="705916" y="407347"/>
                  </a:lnTo>
                  <a:lnTo>
                    <a:pt x="774801" y="416480"/>
                  </a:lnTo>
                  <a:lnTo>
                    <a:pt x="813816" y="411000"/>
                  </a:lnTo>
                  <a:lnTo>
                    <a:pt x="847953" y="416480"/>
                  </a:lnTo>
                  <a:lnTo>
                    <a:pt x="905256" y="440227"/>
                  </a:lnTo>
                  <a:lnTo>
                    <a:pt x="943051" y="440227"/>
                  </a:lnTo>
                  <a:lnTo>
                    <a:pt x="963168" y="451795"/>
                  </a:lnTo>
                  <a:lnTo>
                    <a:pt x="989990" y="431093"/>
                  </a:lnTo>
                  <a:lnTo>
                    <a:pt x="1033881" y="417698"/>
                  </a:lnTo>
                  <a:lnTo>
                    <a:pt x="1080211" y="416480"/>
                  </a:lnTo>
                  <a:lnTo>
                    <a:pt x="1110082" y="403084"/>
                  </a:lnTo>
                  <a:lnTo>
                    <a:pt x="1122274" y="382382"/>
                  </a:lnTo>
                  <a:lnTo>
                    <a:pt x="1136904" y="368987"/>
                  </a:lnTo>
                  <a:lnTo>
                    <a:pt x="1125322" y="356200"/>
                  </a:lnTo>
                  <a:lnTo>
                    <a:pt x="1107643" y="341587"/>
                  </a:lnTo>
                  <a:lnTo>
                    <a:pt x="1110691" y="316622"/>
                  </a:lnTo>
                  <a:lnTo>
                    <a:pt x="1130198" y="320275"/>
                  </a:lnTo>
                  <a:lnTo>
                    <a:pt x="1166164" y="328191"/>
                  </a:lnTo>
                  <a:lnTo>
                    <a:pt x="1185672" y="307489"/>
                  </a:lnTo>
                  <a:lnTo>
                    <a:pt x="1224686" y="292876"/>
                  </a:lnTo>
                  <a:lnTo>
                    <a:pt x="1232611" y="267302"/>
                  </a:lnTo>
                  <a:lnTo>
                    <a:pt x="1247851" y="256342"/>
                  </a:lnTo>
                  <a:lnTo>
                    <a:pt x="1289304" y="251471"/>
                  </a:lnTo>
                  <a:lnTo>
                    <a:pt x="1316126" y="255733"/>
                  </a:lnTo>
                  <a:lnTo>
                    <a:pt x="1311250" y="242338"/>
                  </a:lnTo>
                  <a:lnTo>
                    <a:pt x="1267358" y="215547"/>
                  </a:lnTo>
                  <a:lnTo>
                    <a:pt x="1235659" y="203369"/>
                  </a:lnTo>
                  <a:lnTo>
                    <a:pt x="1220419" y="217373"/>
                  </a:lnTo>
                  <a:lnTo>
                    <a:pt x="1186891" y="211284"/>
                  </a:lnTo>
                  <a:lnTo>
                    <a:pt x="1172870" y="216155"/>
                  </a:lnTo>
                  <a:lnTo>
                    <a:pt x="1155802" y="200933"/>
                  </a:lnTo>
                  <a:lnTo>
                    <a:pt x="1153972" y="162573"/>
                  </a:lnTo>
                  <a:lnTo>
                    <a:pt x="1150315" y="133956"/>
                  </a:lnTo>
                  <a:lnTo>
                    <a:pt x="1195426" y="148569"/>
                  </a:lnTo>
                  <a:lnTo>
                    <a:pt x="1222248" y="124822"/>
                  </a:lnTo>
                  <a:lnTo>
                    <a:pt x="1210666" y="107773"/>
                  </a:lnTo>
                  <a:lnTo>
                    <a:pt x="1209446" y="68196"/>
                  </a:lnTo>
                  <a:lnTo>
                    <a:pt x="1217371" y="56018"/>
                  </a:lnTo>
                  <a:lnTo>
                    <a:pt x="1202131" y="35316"/>
                  </a:lnTo>
                  <a:lnTo>
                    <a:pt x="1179576" y="26791"/>
                  </a:lnTo>
                  <a:lnTo>
                    <a:pt x="1189939" y="7916"/>
                  </a:lnTo>
                  <a:lnTo>
                    <a:pt x="1221028" y="1218"/>
                  </a:lnTo>
                  <a:lnTo>
                    <a:pt x="1258824" y="0"/>
                  </a:lnTo>
                  <a:lnTo>
                    <a:pt x="1311250" y="11569"/>
                  </a:lnTo>
                  <a:lnTo>
                    <a:pt x="1347826" y="24964"/>
                  </a:lnTo>
                  <a:lnTo>
                    <a:pt x="1394764" y="62716"/>
                  </a:lnTo>
                  <a:lnTo>
                    <a:pt x="1417930" y="79156"/>
                  </a:lnTo>
                  <a:lnTo>
                    <a:pt x="1445362" y="102293"/>
                  </a:lnTo>
                  <a:lnTo>
                    <a:pt x="1483156" y="138827"/>
                  </a:lnTo>
                  <a:lnTo>
                    <a:pt x="1544116" y="15100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7" name="Forma libre 66">
              <a:extLst>
                <a:ext uri="{FF2B5EF4-FFF2-40B4-BE49-F238E27FC236}">
                  <a16:creationId xmlns:a16="http://schemas.microsoft.com/office/drawing/2014/main" id="{0582D074-28F3-49C1-B36A-75C1F7887D57}"/>
                </a:ext>
              </a:extLst>
            </p:cNvPr>
            <p:cNvSpPr/>
            <p:nvPr/>
          </p:nvSpPr>
          <p:spPr>
            <a:xfrm>
              <a:off x="908737" y="4990481"/>
              <a:ext cx="248989" cy="288693"/>
            </a:xfrm>
            <a:custGeom>
              <a:avLst/>
              <a:gdLst>
                <a:gd name="connsiteX0" fmla="*/ 110947 w 208483"/>
                <a:gd name="connsiteY0" fmla="*/ 5480 h 241728"/>
                <a:gd name="connsiteX1" fmla="*/ 126187 w 208483"/>
                <a:gd name="connsiteY1" fmla="*/ 14005 h 241728"/>
                <a:gd name="connsiteX2" fmla="*/ 132283 w 208483"/>
                <a:gd name="connsiteY2" fmla="*/ 27400 h 241728"/>
                <a:gd name="connsiteX3" fmla="*/ 147523 w 208483"/>
                <a:gd name="connsiteY3" fmla="*/ 35316 h 241728"/>
                <a:gd name="connsiteX4" fmla="*/ 159715 w 208483"/>
                <a:gd name="connsiteY4" fmla="*/ 25573 h 241728"/>
                <a:gd name="connsiteX5" fmla="*/ 175565 w 208483"/>
                <a:gd name="connsiteY5" fmla="*/ 24356 h 241728"/>
                <a:gd name="connsiteX6" fmla="*/ 199339 w 208483"/>
                <a:gd name="connsiteY6" fmla="*/ 34098 h 241728"/>
                <a:gd name="connsiteX7" fmla="*/ 208483 w 208483"/>
                <a:gd name="connsiteY7" fmla="*/ 90116 h 241728"/>
                <a:gd name="connsiteX8" fmla="*/ 193853 w 208483"/>
                <a:gd name="connsiteY8" fmla="*/ 122387 h 241728"/>
                <a:gd name="connsiteX9" fmla="*/ 184709 w 208483"/>
                <a:gd name="connsiteY9" fmla="*/ 166836 h 241728"/>
                <a:gd name="connsiteX10" fmla="*/ 199339 w 208483"/>
                <a:gd name="connsiteY10" fmla="*/ 200325 h 241728"/>
                <a:gd name="connsiteX11" fmla="*/ 198120 w 208483"/>
                <a:gd name="connsiteY11" fmla="*/ 216155 h 241728"/>
                <a:gd name="connsiteX12" fmla="*/ 182270 w 208483"/>
                <a:gd name="connsiteY12" fmla="*/ 216155 h 241728"/>
                <a:gd name="connsiteX13" fmla="*/ 158496 w 208483"/>
                <a:gd name="connsiteY13" fmla="*/ 208849 h 241728"/>
                <a:gd name="connsiteX14" fmla="*/ 135941 w 208483"/>
                <a:gd name="connsiteY14" fmla="*/ 208849 h 241728"/>
                <a:gd name="connsiteX15" fmla="*/ 95097 w 208483"/>
                <a:gd name="connsiteY15" fmla="*/ 216155 h 241728"/>
                <a:gd name="connsiteX16" fmla="*/ 71323 w 208483"/>
                <a:gd name="connsiteY16" fmla="*/ 227116 h 241728"/>
                <a:gd name="connsiteX17" fmla="*/ 37185 w 208483"/>
                <a:gd name="connsiteY17" fmla="*/ 241729 h 241728"/>
                <a:gd name="connsiteX18" fmla="*/ 30480 w 208483"/>
                <a:gd name="connsiteY18" fmla="*/ 240511 h 241728"/>
                <a:gd name="connsiteX19" fmla="*/ 32918 w 208483"/>
                <a:gd name="connsiteY19" fmla="*/ 208240 h 241728"/>
                <a:gd name="connsiteX20" fmla="*/ 36576 w 208483"/>
                <a:gd name="connsiteY20" fmla="*/ 203369 h 241728"/>
                <a:gd name="connsiteX21" fmla="*/ 35357 w 208483"/>
                <a:gd name="connsiteY21" fmla="*/ 188147 h 241728"/>
                <a:gd name="connsiteX22" fmla="*/ 20726 w 208483"/>
                <a:gd name="connsiteY22" fmla="*/ 171707 h 241728"/>
                <a:gd name="connsiteX23" fmla="*/ 9753 w 208483"/>
                <a:gd name="connsiteY23" fmla="*/ 169271 h 241728"/>
                <a:gd name="connsiteX24" fmla="*/ 0 w 208483"/>
                <a:gd name="connsiteY24" fmla="*/ 158311 h 241728"/>
                <a:gd name="connsiteX25" fmla="*/ 7315 w 208483"/>
                <a:gd name="connsiteY25" fmla="*/ 140653 h 241728"/>
                <a:gd name="connsiteX26" fmla="*/ 4267 w 208483"/>
                <a:gd name="connsiteY26" fmla="*/ 121778 h 241728"/>
                <a:gd name="connsiteX27" fmla="*/ 5486 w 208483"/>
                <a:gd name="connsiteY27" fmla="*/ 110818 h 241728"/>
                <a:gd name="connsiteX28" fmla="*/ 10973 w 208483"/>
                <a:gd name="connsiteY28" fmla="*/ 110818 h 241728"/>
                <a:gd name="connsiteX29" fmla="*/ 13411 w 208483"/>
                <a:gd name="connsiteY29" fmla="*/ 93769 h 241728"/>
                <a:gd name="connsiteX30" fmla="*/ 10973 w 208483"/>
                <a:gd name="connsiteY30" fmla="*/ 85853 h 241728"/>
                <a:gd name="connsiteX31" fmla="*/ 14021 w 208483"/>
                <a:gd name="connsiteY31" fmla="*/ 80373 h 241728"/>
                <a:gd name="connsiteX32" fmla="*/ 26822 w 208483"/>
                <a:gd name="connsiteY32" fmla="*/ 76111 h 241728"/>
                <a:gd name="connsiteX33" fmla="*/ 18288 w 208483"/>
                <a:gd name="connsiteY33" fmla="*/ 44449 h 241728"/>
                <a:gd name="connsiteX34" fmla="*/ 10363 w 208483"/>
                <a:gd name="connsiteY34" fmla="*/ 28618 h 241728"/>
                <a:gd name="connsiteX35" fmla="*/ 13411 w 208483"/>
                <a:gd name="connsiteY35" fmla="*/ 15222 h 241728"/>
                <a:gd name="connsiteX36" fmla="*/ 20117 w 208483"/>
                <a:gd name="connsiteY36" fmla="*/ 12178 h 241728"/>
                <a:gd name="connsiteX37" fmla="*/ 24993 w 208483"/>
                <a:gd name="connsiteY37" fmla="*/ 8525 h 241728"/>
                <a:gd name="connsiteX38" fmla="*/ 34137 w 208483"/>
                <a:gd name="connsiteY38" fmla="*/ 14613 h 241728"/>
                <a:gd name="connsiteX39" fmla="*/ 60960 w 208483"/>
                <a:gd name="connsiteY39" fmla="*/ 14613 h 241728"/>
                <a:gd name="connsiteX40" fmla="*/ 67056 w 208483"/>
                <a:gd name="connsiteY40" fmla="*/ 3653 h 241728"/>
                <a:gd name="connsiteX41" fmla="*/ 73152 w 208483"/>
                <a:gd name="connsiteY41" fmla="*/ 4262 h 241728"/>
                <a:gd name="connsiteX42" fmla="*/ 82905 w 208483"/>
                <a:gd name="connsiteY42" fmla="*/ 0 h 241728"/>
                <a:gd name="connsiteX43" fmla="*/ 88392 w 208483"/>
                <a:gd name="connsiteY43" fmla="*/ 16440 h 241728"/>
                <a:gd name="connsiteX44" fmla="*/ 96317 w 208483"/>
                <a:gd name="connsiteY44" fmla="*/ 11569 h 241728"/>
                <a:gd name="connsiteX45" fmla="*/ 110947 w 208483"/>
                <a:gd name="connsiteY45" fmla="*/ 5480 h 24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8483" h="241728">
                  <a:moveTo>
                    <a:pt x="110947" y="5480"/>
                  </a:moveTo>
                  <a:lnTo>
                    <a:pt x="126187" y="14005"/>
                  </a:lnTo>
                  <a:lnTo>
                    <a:pt x="132283" y="27400"/>
                  </a:lnTo>
                  <a:lnTo>
                    <a:pt x="147523" y="35316"/>
                  </a:lnTo>
                  <a:lnTo>
                    <a:pt x="159715" y="25573"/>
                  </a:lnTo>
                  <a:lnTo>
                    <a:pt x="175565" y="24356"/>
                  </a:lnTo>
                  <a:lnTo>
                    <a:pt x="199339" y="34098"/>
                  </a:lnTo>
                  <a:lnTo>
                    <a:pt x="208483" y="90116"/>
                  </a:lnTo>
                  <a:lnTo>
                    <a:pt x="193853" y="122387"/>
                  </a:lnTo>
                  <a:lnTo>
                    <a:pt x="184709" y="166836"/>
                  </a:lnTo>
                  <a:lnTo>
                    <a:pt x="199339" y="200325"/>
                  </a:lnTo>
                  <a:lnTo>
                    <a:pt x="198120" y="216155"/>
                  </a:lnTo>
                  <a:lnTo>
                    <a:pt x="182270" y="216155"/>
                  </a:lnTo>
                  <a:lnTo>
                    <a:pt x="158496" y="208849"/>
                  </a:lnTo>
                  <a:lnTo>
                    <a:pt x="135941" y="208849"/>
                  </a:lnTo>
                  <a:lnTo>
                    <a:pt x="95097" y="216155"/>
                  </a:lnTo>
                  <a:lnTo>
                    <a:pt x="71323" y="227116"/>
                  </a:lnTo>
                  <a:lnTo>
                    <a:pt x="37185" y="241729"/>
                  </a:lnTo>
                  <a:lnTo>
                    <a:pt x="30480" y="240511"/>
                  </a:lnTo>
                  <a:lnTo>
                    <a:pt x="32918" y="208240"/>
                  </a:lnTo>
                  <a:lnTo>
                    <a:pt x="36576" y="203369"/>
                  </a:lnTo>
                  <a:lnTo>
                    <a:pt x="35357" y="188147"/>
                  </a:lnTo>
                  <a:lnTo>
                    <a:pt x="20726" y="171707"/>
                  </a:lnTo>
                  <a:lnTo>
                    <a:pt x="9753" y="169271"/>
                  </a:lnTo>
                  <a:lnTo>
                    <a:pt x="0" y="158311"/>
                  </a:lnTo>
                  <a:lnTo>
                    <a:pt x="7315" y="140653"/>
                  </a:lnTo>
                  <a:lnTo>
                    <a:pt x="4267" y="121778"/>
                  </a:lnTo>
                  <a:lnTo>
                    <a:pt x="5486" y="110818"/>
                  </a:lnTo>
                  <a:lnTo>
                    <a:pt x="10973" y="110818"/>
                  </a:lnTo>
                  <a:lnTo>
                    <a:pt x="13411" y="93769"/>
                  </a:lnTo>
                  <a:lnTo>
                    <a:pt x="10973" y="85853"/>
                  </a:lnTo>
                  <a:lnTo>
                    <a:pt x="14021" y="80373"/>
                  </a:lnTo>
                  <a:lnTo>
                    <a:pt x="26822" y="76111"/>
                  </a:lnTo>
                  <a:lnTo>
                    <a:pt x="18288" y="44449"/>
                  </a:lnTo>
                  <a:lnTo>
                    <a:pt x="10363" y="28618"/>
                  </a:lnTo>
                  <a:lnTo>
                    <a:pt x="13411" y="15222"/>
                  </a:lnTo>
                  <a:lnTo>
                    <a:pt x="20117" y="12178"/>
                  </a:lnTo>
                  <a:lnTo>
                    <a:pt x="24993" y="8525"/>
                  </a:lnTo>
                  <a:lnTo>
                    <a:pt x="34137" y="14613"/>
                  </a:lnTo>
                  <a:lnTo>
                    <a:pt x="60960" y="14613"/>
                  </a:lnTo>
                  <a:lnTo>
                    <a:pt x="67056" y="3653"/>
                  </a:lnTo>
                  <a:lnTo>
                    <a:pt x="73152" y="4262"/>
                  </a:lnTo>
                  <a:lnTo>
                    <a:pt x="82905" y="0"/>
                  </a:lnTo>
                  <a:lnTo>
                    <a:pt x="88392" y="16440"/>
                  </a:lnTo>
                  <a:lnTo>
                    <a:pt x="96317" y="11569"/>
                  </a:lnTo>
                  <a:lnTo>
                    <a:pt x="110947" y="548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8" name="Forma libre 67">
              <a:extLst>
                <a:ext uri="{FF2B5EF4-FFF2-40B4-BE49-F238E27FC236}">
                  <a16:creationId xmlns:a16="http://schemas.microsoft.com/office/drawing/2014/main" id="{F22A3D83-F0BC-4108-AD0C-EC3CD300021A}"/>
                </a:ext>
              </a:extLst>
            </p:cNvPr>
            <p:cNvSpPr/>
            <p:nvPr/>
          </p:nvSpPr>
          <p:spPr>
            <a:xfrm>
              <a:off x="1612752" y="4881402"/>
              <a:ext cx="310870" cy="519212"/>
            </a:xfrm>
            <a:custGeom>
              <a:avLst/>
              <a:gdLst>
                <a:gd name="connsiteX0" fmla="*/ 234087 w 260298"/>
                <a:gd name="connsiteY0" fmla="*/ 212502 h 434746"/>
                <a:gd name="connsiteX1" fmla="*/ 217017 w 260298"/>
                <a:gd name="connsiteY1" fmla="*/ 252080 h 434746"/>
                <a:gd name="connsiteX2" fmla="*/ 208483 w 260298"/>
                <a:gd name="connsiteY2" fmla="*/ 258778 h 434746"/>
                <a:gd name="connsiteX3" fmla="*/ 206044 w 260298"/>
                <a:gd name="connsiteY3" fmla="*/ 289222 h 434746"/>
                <a:gd name="connsiteX4" fmla="*/ 209703 w 260298"/>
                <a:gd name="connsiteY4" fmla="*/ 305662 h 434746"/>
                <a:gd name="connsiteX5" fmla="*/ 206655 w 260298"/>
                <a:gd name="connsiteY5" fmla="*/ 317231 h 434746"/>
                <a:gd name="connsiteX6" fmla="*/ 223113 w 260298"/>
                <a:gd name="connsiteY6" fmla="*/ 337933 h 434746"/>
                <a:gd name="connsiteX7" fmla="*/ 226161 w 260298"/>
                <a:gd name="connsiteY7" fmla="*/ 351938 h 434746"/>
                <a:gd name="connsiteX8" fmla="*/ 238963 w 260298"/>
                <a:gd name="connsiteY8" fmla="*/ 372031 h 434746"/>
                <a:gd name="connsiteX9" fmla="*/ 254812 w 260298"/>
                <a:gd name="connsiteY9" fmla="*/ 384818 h 434746"/>
                <a:gd name="connsiteX10" fmla="*/ 256641 w 260298"/>
                <a:gd name="connsiteY10" fmla="*/ 402475 h 434746"/>
                <a:gd name="connsiteX11" fmla="*/ 260299 w 260298"/>
                <a:gd name="connsiteY11" fmla="*/ 414044 h 434746"/>
                <a:gd name="connsiteX12" fmla="*/ 257860 w 260298"/>
                <a:gd name="connsiteY12" fmla="*/ 434747 h 434746"/>
                <a:gd name="connsiteX13" fmla="*/ 230428 w 260298"/>
                <a:gd name="connsiteY13" fmla="*/ 425613 h 434746"/>
                <a:gd name="connsiteX14" fmla="*/ 202387 w 260298"/>
                <a:gd name="connsiteY14" fmla="*/ 415262 h 434746"/>
                <a:gd name="connsiteX15" fmla="*/ 159105 w 260298"/>
                <a:gd name="connsiteY15" fmla="*/ 414044 h 434746"/>
                <a:gd name="connsiteX16" fmla="*/ 154839 w 260298"/>
                <a:gd name="connsiteY16" fmla="*/ 411609 h 434746"/>
                <a:gd name="connsiteX17" fmla="*/ 134112 w 260298"/>
                <a:gd name="connsiteY17" fmla="*/ 416480 h 434746"/>
                <a:gd name="connsiteX18" fmla="*/ 113385 w 260298"/>
                <a:gd name="connsiteY18" fmla="*/ 411609 h 434746"/>
                <a:gd name="connsiteX19" fmla="*/ 96927 w 260298"/>
                <a:gd name="connsiteY19" fmla="*/ 414044 h 434746"/>
                <a:gd name="connsiteX20" fmla="*/ 40233 w 260298"/>
                <a:gd name="connsiteY20" fmla="*/ 413436 h 434746"/>
                <a:gd name="connsiteX21" fmla="*/ 45720 w 260298"/>
                <a:gd name="connsiteY21" fmla="*/ 382382 h 434746"/>
                <a:gd name="connsiteX22" fmla="*/ 31699 w 260298"/>
                <a:gd name="connsiteY22" fmla="*/ 356200 h 434746"/>
                <a:gd name="connsiteX23" fmla="*/ 15849 w 260298"/>
                <a:gd name="connsiteY23" fmla="*/ 350111 h 434746"/>
                <a:gd name="connsiteX24" fmla="*/ 9144 w 260298"/>
                <a:gd name="connsiteY24" fmla="*/ 332453 h 434746"/>
                <a:gd name="connsiteX25" fmla="*/ 0 w 260298"/>
                <a:gd name="connsiteY25" fmla="*/ 326973 h 434746"/>
                <a:gd name="connsiteX26" fmla="*/ 609 w 260298"/>
                <a:gd name="connsiteY26" fmla="*/ 316013 h 434746"/>
                <a:gd name="connsiteX27" fmla="*/ 9144 w 260298"/>
                <a:gd name="connsiteY27" fmla="*/ 288004 h 434746"/>
                <a:gd name="connsiteX28" fmla="*/ 25603 w 260298"/>
                <a:gd name="connsiteY28" fmla="*/ 250253 h 434746"/>
                <a:gd name="connsiteX29" fmla="*/ 35356 w 260298"/>
                <a:gd name="connsiteY29" fmla="*/ 250253 h 434746"/>
                <a:gd name="connsiteX30" fmla="*/ 56083 w 260298"/>
                <a:gd name="connsiteY30" fmla="*/ 227116 h 434746"/>
                <a:gd name="connsiteX31" fmla="*/ 68884 w 260298"/>
                <a:gd name="connsiteY31" fmla="*/ 226507 h 434746"/>
                <a:gd name="connsiteX32" fmla="*/ 88392 w 260298"/>
                <a:gd name="connsiteY32" fmla="*/ 242947 h 434746"/>
                <a:gd name="connsiteX33" fmla="*/ 112167 w 260298"/>
                <a:gd name="connsiteY33" fmla="*/ 229551 h 434746"/>
                <a:gd name="connsiteX34" fmla="*/ 115215 w 260298"/>
                <a:gd name="connsiteY34" fmla="*/ 213111 h 434746"/>
                <a:gd name="connsiteX35" fmla="*/ 123139 w 260298"/>
                <a:gd name="connsiteY35" fmla="*/ 197280 h 434746"/>
                <a:gd name="connsiteX36" fmla="*/ 128016 w 260298"/>
                <a:gd name="connsiteY36" fmla="*/ 177796 h 434746"/>
                <a:gd name="connsiteX37" fmla="*/ 146304 w 260298"/>
                <a:gd name="connsiteY37" fmla="*/ 161964 h 434746"/>
                <a:gd name="connsiteX38" fmla="*/ 153009 w 260298"/>
                <a:gd name="connsiteY38" fmla="*/ 134564 h 434746"/>
                <a:gd name="connsiteX39" fmla="*/ 160324 w 260298"/>
                <a:gd name="connsiteY39" fmla="*/ 125431 h 434746"/>
                <a:gd name="connsiteX40" fmla="*/ 165201 w 260298"/>
                <a:gd name="connsiteY40" fmla="*/ 105338 h 434746"/>
                <a:gd name="connsiteX41" fmla="*/ 173736 w 260298"/>
                <a:gd name="connsiteY41" fmla="*/ 80373 h 434746"/>
                <a:gd name="connsiteX42" fmla="*/ 202387 w 260298"/>
                <a:gd name="connsiteY42" fmla="*/ 49929 h 434746"/>
                <a:gd name="connsiteX43" fmla="*/ 204216 w 260298"/>
                <a:gd name="connsiteY43" fmla="*/ 37142 h 434746"/>
                <a:gd name="connsiteX44" fmla="*/ 207873 w 260298"/>
                <a:gd name="connsiteY44" fmla="*/ 29836 h 434746"/>
                <a:gd name="connsiteX45" fmla="*/ 193852 w 260298"/>
                <a:gd name="connsiteY45" fmla="*/ 14613 h 434746"/>
                <a:gd name="connsiteX46" fmla="*/ 195072 w 260298"/>
                <a:gd name="connsiteY46" fmla="*/ 1827 h 434746"/>
                <a:gd name="connsiteX47" fmla="*/ 204216 w 260298"/>
                <a:gd name="connsiteY47" fmla="*/ 0 h 434746"/>
                <a:gd name="connsiteX48" fmla="*/ 218236 w 260298"/>
                <a:gd name="connsiteY48" fmla="*/ 24964 h 434746"/>
                <a:gd name="connsiteX49" fmla="*/ 221284 w 260298"/>
                <a:gd name="connsiteY49" fmla="*/ 50538 h 434746"/>
                <a:gd name="connsiteX50" fmla="*/ 220065 w 260298"/>
                <a:gd name="connsiteY50" fmla="*/ 76720 h 434746"/>
                <a:gd name="connsiteX51" fmla="*/ 239572 w 260298"/>
                <a:gd name="connsiteY51" fmla="*/ 112036 h 434746"/>
                <a:gd name="connsiteX52" fmla="*/ 220065 w 260298"/>
                <a:gd name="connsiteY52" fmla="*/ 112036 h 434746"/>
                <a:gd name="connsiteX53" fmla="*/ 210312 w 260298"/>
                <a:gd name="connsiteY53" fmla="*/ 114471 h 434746"/>
                <a:gd name="connsiteX54" fmla="*/ 194463 w 260298"/>
                <a:gd name="connsiteY54" fmla="*/ 110818 h 434746"/>
                <a:gd name="connsiteX55" fmla="*/ 187147 w 260298"/>
                <a:gd name="connsiteY55" fmla="*/ 129084 h 434746"/>
                <a:gd name="connsiteX56" fmla="*/ 207873 w 260298"/>
                <a:gd name="connsiteY56" fmla="*/ 152222 h 434746"/>
                <a:gd name="connsiteX57" fmla="*/ 223113 w 260298"/>
                <a:gd name="connsiteY57" fmla="*/ 158920 h 434746"/>
                <a:gd name="connsiteX58" fmla="*/ 227991 w 260298"/>
                <a:gd name="connsiteY58" fmla="*/ 174751 h 434746"/>
                <a:gd name="connsiteX59" fmla="*/ 238963 w 260298"/>
                <a:gd name="connsiteY59" fmla="*/ 201542 h 434746"/>
                <a:gd name="connsiteX60" fmla="*/ 234087 w 260298"/>
                <a:gd name="connsiteY60" fmla="*/ 212502 h 43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0298" h="434746">
                  <a:moveTo>
                    <a:pt x="234087" y="212502"/>
                  </a:moveTo>
                  <a:lnTo>
                    <a:pt x="217017" y="252080"/>
                  </a:lnTo>
                  <a:lnTo>
                    <a:pt x="208483" y="258778"/>
                  </a:lnTo>
                  <a:lnTo>
                    <a:pt x="206044" y="289222"/>
                  </a:lnTo>
                  <a:lnTo>
                    <a:pt x="209703" y="305662"/>
                  </a:lnTo>
                  <a:lnTo>
                    <a:pt x="206655" y="317231"/>
                  </a:lnTo>
                  <a:lnTo>
                    <a:pt x="223113" y="337933"/>
                  </a:lnTo>
                  <a:lnTo>
                    <a:pt x="226161" y="351938"/>
                  </a:lnTo>
                  <a:lnTo>
                    <a:pt x="238963" y="372031"/>
                  </a:lnTo>
                  <a:lnTo>
                    <a:pt x="254812" y="384818"/>
                  </a:lnTo>
                  <a:lnTo>
                    <a:pt x="256641" y="402475"/>
                  </a:lnTo>
                  <a:lnTo>
                    <a:pt x="260299" y="414044"/>
                  </a:lnTo>
                  <a:lnTo>
                    <a:pt x="257860" y="434747"/>
                  </a:lnTo>
                  <a:lnTo>
                    <a:pt x="230428" y="425613"/>
                  </a:lnTo>
                  <a:lnTo>
                    <a:pt x="202387" y="415262"/>
                  </a:lnTo>
                  <a:lnTo>
                    <a:pt x="159105" y="414044"/>
                  </a:lnTo>
                  <a:lnTo>
                    <a:pt x="154839" y="411609"/>
                  </a:lnTo>
                  <a:lnTo>
                    <a:pt x="134112" y="416480"/>
                  </a:lnTo>
                  <a:lnTo>
                    <a:pt x="113385" y="411609"/>
                  </a:lnTo>
                  <a:lnTo>
                    <a:pt x="96927" y="414044"/>
                  </a:lnTo>
                  <a:lnTo>
                    <a:pt x="40233" y="413436"/>
                  </a:lnTo>
                  <a:lnTo>
                    <a:pt x="45720" y="382382"/>
                  </a:lnTo>
                  <a:lnTo>
                    <a:pt x="31699" y="356200"/>
                  </a:lnTo>
                  <a:lnTo>
                    <a:pt x="15849" y="350111"/>
                  </a:lnTo>
                  <a:lnTo>
                    <a:pt x="9144" y="332453"/>
                  </a:lnTo>
                  <a:lnTo>
                    <a:pt x="0" y="326973"/>
                  </a:lnTo>
                  <a:lnTo>
                    <a:pt x="609" y="316013"/>
                  </a:lnTo>
                  <a:lnTo>
                    <a:pt x="9144" y="288004"/>
                  </a:lnTo>
                  <a:lnTo>
                    <a:pt x="25603" y="250253"/>
                  </a:lnTo>
                  <a:lnTo>
                    <a:pt x="35356" y="250253"/>
                  </a:lnTo>
                  <a:lnTo>
                    <a:pt x="56083" y="227116"/>
                  </a:lnTo>
                  <a:lnTo>
                    <a:pt x="68884" y="226507"/>
                  </a:lnTo>
                  <a:lnTo>
                    <a:pt x="88392" y="242947"/>
                  </a:lnTo>
                  <a:lnTo>
                    <a:pt x="112167" y="229551"/>
                  </a:lnTo>
                  <a:lnTo>
                    <a:pt x="115215" y="213111"/>
                  </a:lnTo>
                  <a:lnTo>
                    <a:pt x="123139" y="197280"/>
                  </a:lnTo>
                  <a:lnTo>
                    <a:pt x="128016" y="177796"/>
                  </a:lnTo>
                  <a:lnTo>
                    <a:pt x="146304" y="161964"/>
                  </a:lnTo>
                  <a:lnTo>
                    <a:pt x="153009" y="134564"/>
                  </a:lnTo>
                  <a:lnTo>
                    <a:pt x="160324" y="125431"/>
                  </a:lnTo>
                  <a:lnTo>
                    <a:pt x="165201" y="105338"/>
                  </a:lnTo>
                  <a:lnTo>
                    <a:pt x="173736" y="80373"/>
                  </a:lnTo>
                  <a:lnTo>
                    <a:pt x="202387" y="49929"/>
                  </a:lnTo>
                  <a:lnTo>
                    <a:pt x="204216" y="37142"/>
                  </a:lnTo>
                  <a:lnTo>
                    <a:pt x="207873" y="29836"/>
                  </a:lnTo>
                  <a:lnTo>
                    <a:pt x="193852" y="14613"/>
                  </a:lnTo>
                  <a:lnTo>
                    <a:pt x="195072" y="1827"/>
                  </a:lnTo>
                  <a:lnTo>
                    <a:pt x="204216" y="0"/>
                  </a:lnTo>
                  <a:lnTo>
                    <a:pt x="218236" y="24964"/>
                  </a:lnTo>
                  <a:lnTo>
                    <a:pt x="221284" y="50538"/>
                  </a:lnTo>
                  <a:lnTo>
                    <a:pt x="220065" y="76720"/>
                  </a:lnTo>
                  <a:lnTo>
                    <a:pt x="239572" y="112036"/>
                  </a:lnTo>
                  <a:lnTo>
                    <a:pt x="220065" y="112036"/>
                  </a:lnTo>
                  <a:lnTo>
                    <a:pt x="210312" y="114471"/>
                  </a:lnTo>
                  <a:lnTo>
                    <a:pt x="194463" y="110818"/>
                  </a:lnTo>
                  <a:lnTo>
                    <a:pt x="187147" y="129084"/>
                  </a:lnTo>
                  <a:lnTo>
                    <a:pt x="207873" y="152222"/>
                  </a:lnTo>
                  <a:lnTo>
                    <a:pt x="223113" y="158920"/>
                  </a:lnTo>
                  <a:lnTo>
                    <a:pt x="227991" y="174751"/>
                  </a:lnTo>
                  <a:lnTo>
                    <a:pt x="238963" y="201542"/>
                  </a:lnTo>
                  <a:lnTo>
                    <a:pt x="234087" y="21250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9" name="Forma libre 68">
              <a:extLst>
                <a:ext uri="{FF2B5EF4-FFF2-40B4-BE49-F238E27FC236}">
                  <a16:creationId xmlns:a16="http://schemas.microsoft.com/office/drawing/2014/main" id="{B9B72028-5D31-4A9D-B4C5-9BDAFC4B8CF0}"/>
                </a:ext>
              </a:extLst>
            </p:cNvPr>
            <p:cNvSpPr/>
            <p:nvPr/>
          </p:nvSpPr>
          <p:spPr>
            <a:xfrm>
              <a:off x="1764912" y="5236272"/>
              <a:ext cx="784827" cy="863900"/>
            </a:xfrm>
            <a:custGeom>
              <a:avLst/>
              <a:gdLst>
                <a:gd name="connsiteX0" fmla="*/ 524256 w 657148"/>
                <a:gd name="connsiteY0" fmla="*/ 609 h 723359"/>
                <a:gd name="connsiteX1" fmla="*/ 545592 w 657148"/>
                <a:gd name="connsiteY1" fmla="*/ 32880 h 723359"/>
                <a:gd name="connsiteX2" fmla="*/ 561441 w 657148"/>
                <a:gd name="connsiteY2" fmla="*/ 37751 h 723359"/>
                <a:gd name="connsiteX3" fmla="*/ 570585 w 657148"/>
                <a:gd name="connsiteY3" fmla="*/ 31053 h 723359"/>
                <a:gd name="connsiteX4" fmla="*/ 586435 w 657148"/>
                <a:gd name="connsiteY4" fmla="*/ 33489 h 723359"/>
                <a:gd name="connsiteX5" fmla="*/ 605332 w 657148"/>
                <a:gd name="connsiteY5" fmla="*/ 25573 h 723359"/>
                <a:gd name="connsiteX6" fmla="*/ 613867 w 657148"/>
                <a:gd name="connsiteY6" fmla="*/ 42013 h 723359"/>
                <a:gd name="connsiteX7" fmla="*/ 644956 w 657148"/>
                <a:gd name="connsiteY7" fmla="*/ 68195 h 723359"/>
                <a:gd name="connsiteX8" fmla="*/ 643128 w 657148"/>
                <a:gd name="connsiteY8" fmla="*/ 113862 h 723359"/>
                <a:gd name="connsiteX9" fmla="*/ 657148 w 657148"/>
                <a:gd name="connsiteY9" fmla="*/ 119342 h 723359"/>
                <a:gd name="connsiteX10" fmla="*/ 645566 w 657148"/>
                <a:gd name="connsiteY10" fmla="*/ 132738 h 723359"/>
                <a:gd name="connsiteX11" fmla="*/ 632764 w 657148"/>
                <a:gd name="connsiteY11" fmla="*/ 143698 h 723359"/>
                <a:gd name="connsiteX12" fmla="*/ 619353 w 657148"/>
                <a:gd name="connsiteY12" fmla="*/ 163791 h 723359"/>
                <a:gd name="connsiteX13" fmla="*/ 612038 w 657148"/>
                <a:gd name="connsiteY13" fmla="*/ 182058 h 723359"/>
                <a:gd name="connsiteX14" fmla="*/ 610209 w 657148"/>
                <a:gd name="connsiteY14" fmla="*/ 213111 h 723359"/>
                <a:gd name="connsiteX15" fmla="*/ 602284 w 657148"/>
                <a:gd name="connsiteY15" fmla="*/ 228333 h 723359"/>
                <a:gd name="connsiteX16" fmla="*/ 601675 w 657148"/>
                <a:gd name="connsiteY16" fmla="*/ 257560 h 723359"/>
                <a:gd name="connsiteX17" fmla="*/ 591921 w 657148"/>
                <a:gd name="connsiteY17" fmla="*/ 268520 h 723359"/>
                <a:gd name="connsiteX18" fmla="*/ 590702 w 657148"/>
                <a:gd name="connsiteY18" fmla="*/ 291658 h 723359"/>
                <a:gd name="connsiteX19" fmla="*/ 585825 w 657148"/>
                <a:gd name="connsiteY19" fmla="*/ 294702 h 723359"/>
                <a:gd name="connsiteX20" fmla="*/ 582168 w 657148"/>
                <a:gd name="connsiteY20" fmla="*/ 316622 h 723359"/>
                <a:gd name="connsiteX21" fmla="*/ 590702 w 657148"/>
                <a:gd name="connsiteY21" fmla="*/ 334280 h 723359"/>
                <a:gd name="connsiteX22" fmla="*/ 591312 w 657148"/>
                <a:gd name="connsiteY22" fmla="*/ 340369 h 723359"/>
                <a:gd name="connsiteX23" fmla="*/ 583996 w 657148"/>
                <a:gd name="connsiteY23" fmla="*/ 403084 h 723359"/>
                <a:gd name="connsiteX24" fmla="*/ 593140 w 657148"/>
                <a:gd name="connsiteY24" fmla="*/ 425004 h 723359"/>
                <a:gd name="connsiteX25" fmla="*/ 587044 w 657148"/>
                <a:gd name="connsiteY25" fmla="*/ 441444 h 723359"/>
                <a:gd name="connsiteX26" fmla="*/ 598017 w 657148"/>
                <a:gd name="connsiteY26" fmla="*/ 469453 h 723359"/>
                <a:gd name="connsiteX27" fmla="*/ 618744 w 657148"/>
                <a:gd name="connsiteY27" fmla="*/ 490764 h 723359"/>
                <a:gd name="connsiteX28" fmla="*/ 623011 w 657148"/>
                <a:gd name="connsiteY28" fmla="*/ 512075 h 723359"/>
                <a:gd name="connsiteX29" fmla="*/ 632764 w 657148"/>
                <a:gd name="connsiteY29" fmla="*/ 522427 h 723359"/>
                <a:gd name="connsiteX30" fmla="*/ 630936 w 657148"/>
                <a:gd name="connsiteY30" fmla="*/ 529124 h 723359"/>
                <a:gd name="connsiteX31" fmla="*/ 625449 w 657148"/>
                <a:gd name="connsiteY31" fmla="*/ 527298 h 723359"/>
                <a:gd name="connsiteX32" fmla="*/ 578510 w 657148"/>
                <a:gd name="connsiteY32" fmla="*/ 533995 h 723359"/>
                <a:gd name="connsiteX33" fmla="*/ 569366 w 657148"/>
                <a:gd name="connsiteY33" fmla="*/ 538866 h 723359"/>
                <a:gd name="connsiteX34" fmla="*/ 559003 w 657148"/>
                <a:gd name="connsiteY34" fmla="*/ 563831 h 723359"/>
                <a:gd name="connsiteX35" fmla="*/ 566318 w 657148"/>
                <a:gd name="connsiteY35" fmla="*/ 580880 h 723359"/>
                <a:gd name="connsiteX36" fmla="*/ 559612 w 657148"/>
                <a:gd name="connsiteY36" fmla="*/ 627155 h 723359"/>
                <a:gd name="connsiteX37" fmla="*/ 554126 w 657148"/>
                <a:gd name="connsiteY37" fmla="*/ 666124 h 723359"/>
                <a:gd name="connsiteX38" fmla="*/ 563270 w 657148"/>
                <a:gd name="connsiteY38" fmla="*/ 673431 h 723359"/>
                <a:gd name="connsiteX39" fmla="*/ 587044 w 657148"/>
                <a:gd name="connsiteY39" fmla="*/ 688653 h 723359"/>
                <a:gd name="connsiteX40" fmla="*/ 596798 w 657148"/>
                <a:gd name="connsiteY40" fmla="*/ 681346 h 723359"/>
                <a:gd name="connsiteX41" fmla="*/ 598017 w 657148"/>
                <a:gd name="connsiteY41" fmla="*/ 723360 h 723359"/>
                <a:gd name="connsiteX42" fmla="*/ 571804 w 657148"/>
                <a:gd name="connsiteY42" fmla="*/ 723360 h 723359"/>
                <a:gd name="connsiteX43" fmla="*/ 558393 w 657148"/>
                <a:gd name="connsiteY43" fmla="*/ 702049 h 723359"/>
                <a:gd name="connsiteX44" fmla="*/ 546201 w 657148"/>
                <a:gd name="connsiteY44" fmla="*/ 685000 h 723359"/>
                <a:gd name="connsiteX45" fmla="*/ 519988 w 657148"/>
                <a:gd name="connsiteY45" fmla="*/ 679520 h 723359"/>
                <a:gd name="connsiteX46" fmla="*/ 512673 w 657148"/>
                <a:gd name="connsiteY46" fmla="*/ 659427 h 723359"/>
                <a:gd name="connsiteX47" fmla="*/ 491337 w 657148"/>
                <a:gd name="connsiteY47" fmla="*/ 671604 h 723359"/>
                <a:gd name="connsiteX48" fmla="*/ 464515 w 657148"/>
                <a:gd name="connsiteY48" fmla="*/ 666124 h 723359"/>
                <a:gd name="connsiteX49" fmla="*/ 452932 w 657148"/>
                <a:gd name="connsiteY49" fmla="*/ 648466 h 723359"/>
                <a:gd name="connsiteX50" fmla="*/ 431596 w 657148"/>
                <a:gd name="connsiteY50" fmla="*/ 644813 h 723359"/>
                <a:gd name="connsiteX51" fmla="*/ 415137 w 657148"/>
                <a:gd name="connsiteY51" fmla="*/ 645422 h 723359"/>
                <a:gd name="connsiteX52" fmla="*/ 413308 w 657148"/>
                <a:gd name="connsiteY52" fmla="*/ 633244 h 723359"/>
                <a:gd name="connsiteX53" fmla="*/ 401726 w 657148"/>
                <a:gd name="connsiteY53" fmla="*/ 632635 h 723359"/>
                <a:gd name="connsiteX54" fmla="*/ 385876 w 657148"/>
                <a:gd name="connsiteY54" fmla="*/ 630200 h 723359"/>
                <a:gd name="connsiteX55" fmla="*/ 364540 w 657148"/>
                <a:gd name="connsiteY55" fmla="*/ 636289 h 723359"/>
                <a:gd name="connsiteX56" fmla="*/ 349910 w 657148"/>
                <a:gd name="connsiteY56" fmla="*/ 635071 h 723359"/>
                <a:gd name="connsiteX57" fmla="*/ 341376 w 657148"/>
                <a:gd name="connsiteY57" fmla="*/ 638724 h 723359"/>
                <a:gd name="connsiteX58" fmla="*/ 343814 w 657148"/>
                <a:gd name="connsiteY58" fmla="*/ 592449 h 723359"/>
                <a:gd name="connsiteX59" fmla="*/ 332841 w 657148"/>
                <a:gd name="connsiteY59" fmla="*/ 577835 h 723359"/>
                <a:gd name="connsiteX60" fmla="*/ 330403 w 657148"/>
                <a:gd name="connsiteY60" fmla="*/ 553480 h 723359"/>
                <a:gd name="connsiteX61" fmla="*/ 335889 w 657148"/>
                <a:gd name="connsiteY61" fmla="*/ 529733 h 723359"/>
                <a:gd name="connsiteX62" fmla="*/ 329184 w 657148"/>
                <a:gd name="connsiteY62" fmla="*/ 515120 h 723359"/>
                <a:gd name="connsiteX63" fmla="*/ 328574 w 657148"/>
                <a:gd name="connsiteY63" fmla="*/ 490155 h 723359"/>
                <a:gd name="connsiteX64" fmla="*/ 287121 w 657148"/>
                <a:gd name="connsiteY64" fmla="*/ 490764 h 723359"/>
                <a:gd name="connsiteX65" fmla="*/ 290169 w 657148"/>
                <a:gd name="connsiteY65" fmla="*/ 476760 h 723359"/>
                <a:gd name="connsiteX66" fmla="*/ 272491 w 657148"/>
                <a:gd name="connsiteY66" fmla="*/ 476760 h 723359"/>
                <a:gd name="connsiteX67" fmla="*/ 270662 w 657148"/>
                <a:gd name="connsiteY67" fmla="*/ 483458 h 723359"/>
                <a:gd name="connsiteX68" fmla="*/ 249326 w 657148"/>
                <a:gd name="connsiteY68" fmla="*/ 485284 h 723359"/>
                <a:gd name="connsiteX69" fmla="*/ 240182 w 657148"/>
                <a:gd name="connsiteY69" fmla="*/ 507813 h 723359"/>
                <a:gd name="connsiteX70" fmla="*/ 234696 w 657148"/>
                <a:gd name="connsiteY70" fmla="*/ 517555 h 723359"/>
                <a:gd name="connsiteX71" fmla="*/ 215798 w 657148"/>
                <a:gd name="connsiteY71" fmla="*/ 512075 h 723359"/>
                <a:gd name="connsiteX72" fmla="*/ 204825 w 657148"/>
                <a:gd name="connsiteY72" fmla="*/ 517555 h 723359"/>
                <a:gd name="connsiteX73" fmla="*/ 181660 w 657148"/>
                <a:gd name="connsiteY73" fmla="*/ 520600 h 723359"/>
                <a:gd name="connsiteX74" fmla="*/ 168859 w 657148"/>
                <a:gd name="connsiteY74" fmla="*/ 500506 h 723359"/>
                <a:gd name="connsiteX75" fmla="*/ 160934 w 657148"/>
                <a:gd name="connsiteY75" fmla="*/ 487720 h 723359"/>
                <a:gd name="connsiteX76" fmla="*/ 151180 w 657148"/>
                <a:gd name="connsiteY76" fmla="*/ 463973 h 723359"/>
                <a:gd name="connsiteX77" fmla="*/ 143256 w 657148"/>
                <a:gd name="connsiteY77" fmla="*/ 435355 h 723359"/>
                <a:gd name="connsiteX78" fmla="*/ 41452 w 657148"/>
                <a:gd name="connsiteY78" fmla="*/ 434746 h 723359"/>
                <a:gd name="connsiteX79" fmla="*/ 29260 w 657148"/>
                <a:gd name="connsiteY79" fmla="*/ 439009 h 723359"/>
                <a:gd name="connsiteX80" fmla="*/ 18897 w 657148"/>
                <a:gd name="connsiteY80" fmla="*/ 438400 h 723359"/>
                <a:gd name="connsiteX81" fmla="*/ 4876 w 657148"/>
                <a:gd name="connsiteY81" fmla="*/ 443880 h 723359"/>
                <a:gd name="connsiteX82" fmla="*/ 0 w 657148"/>
                <a:gd name="connsiteY82" fmla="*/ 431702 h 723359"/>
                <a:gd name="connsiteX83" fmla="*/ 8534 w 657148"/>
                <a:gd name="connsiteY83" fmla="*/ 427440 h 723359"/>
                <a:gd name="connsiteX84" fmla="*/ 9753 w 657148"/>
                <a:gd name="connsiteY84" fmla="*/ 410391 h 723359"/>
                <a:gd name="connsiteX85" fmla="*/ 15849 w 657148"/>
                <a:gd name="connsiteY85" fmla="*/ 400649 h 723359"/>
                <a:gd name="connsiteX86" fmla="*/ 28041 w 657148"/>
                <a:gd name="connsiteY86" fmla="*/ 392124 h 723359"/>
                <a:gd name="connsiteX87" fmla="*/ 37185 w 657148"/>
                <a:gd name="connsiteY87" fmla="*/ 396387 h 723359"/>
                <a:gd name="connsiteX88" fmla="*/ 49377 w 657148"/>
                <a:gd name="connsiteY88" fmla="*/ 381164 h 723359"/>
                <a:gd name="connsiteX89" fmla="*/ 68275 w 657148"/>
                <a:gd name="connsiteY89" fmla="*/ 381773 h 723359"/>
                <a:gd name="connsiteX90" fmla="*/ 70104 w 657148"/>
                <a:gd name="connsiteY90" fmla="*/ 392733 h 723359"/>
                <a:gd name="connsiteX91" fmla="*/ 82905 w 657148"/>
                <a:gd name="connsiteY91" fmla="*/ 399431 h 723359"/>
                <a:gd name="connsiteX92" fmla="*/ 103632 w 657148"/>
                <a:gd name="connsiteY92" fmla="*/ 375075 h 723359"/>
                <a:gd name="connsiteX93" fmla="*/ 123748 w 657148"/>
                <a:gd name="connsiteY93" fmla="*/ 356200 h 723359"/>
                <a:gd name="connsiteX94" fmla="*/ 132283 w 657148"/>
                <a:gd name="connsiteY94" fmla="*/ 343413 h 723359"/>
                <a:gd name="connsiteX95" fmla="*/ 131673 w 657148"/>
                <a:gd name="connsiteY95" fmla="*/ 311142 h 723359"/>
                <a:gd name="connsiteX96" fmla="*/ 146913 w 657148"/>
                <a:gd name="connsiteY96" fmla="*/ 273391 h 723359"/>
                <a:gd name="connsiteX97" fmla="*/ 162763 w 657148"/>
                <a:gd name="connsiteY97" fmla="*/ 253298 h 723359"/>
                <a:gd name="connsiteX98" fmla="*/ 185318 w 657148"/>
                <a:gd name="connsiteY98" fmla="*/ 234422 h 723359"/>
                <a:gd name="connsiteX99" fmla="*/ 189585 w 657148"/>
                <a:gd name="connsiteY99" fmla="*/ 222244 h 723359"/>
                <a:gd name="connsiteX100" fmla="*/ 190195 w 657148"/>
                <a:gd name="connsiteY100" fmla="*/ 207631 h 723359"/>
                <a:gd name="connsiteX101" fmla="*/ 195681 w 657148"/>
                <a:gd name="connsiteY101" fmla="*/ 194235 h 723359"/>
                <a:gd name="connsiteX102" fmla="*/ 193852 w 657148"/>
                <a:gd name="connsiteY102" fmla="*/ 171707 h 723359"/>
                <a:gd name="connsiteX103" fmla="*/ 198120 w 657148"/>
                <a:gd name="connsiteY103" fmla="*/ 137000 h 723359"/>
                <a:gd name="connsiteX104" fmla="*/ 204825 w 657148"/>
                <a:gd name="connsiteY104" fmla="*/ 112644 h 723359"/>
                <a:gd name="connsiteX105" fmla="*/ 215188 w 657148"/>
                <a:gd name="connsiteY105" fmla="*/ 91942 h 723359"/>
                <a:gd name="connsiteX106" fmla="*/ 217017 w 657148"/>
                <a:gd name="connsiteY106" fmla="*/ 68195 h 723359"/>
                <a:gd name="connsiteX107" fmla="*/ 220065 w 657148"/>
                <a:gd name="connsiteY107" fmla="*/ 40795 h 723359"/>
                <a:gd name="connsiteX108" fmla="*/ 233476 w 657148"/>
                <a:gd name="connsiteY108" fmla="*/ 21311 h 723359"/>
                <a:gd name="connsiteX109" fmla="*/ 251764 w 657148"/>
                <a:gd name="connsiteY109" fmla="*/ 8524 h 723359"/>
                <a:gd name="connsiteX110" fmla="*/ 280416 w 657148"/>
                <a:gd name="connsiteY110" fmla="*/ 21920 h 723359"/>
                <a:gd name="connsiteX111" fmla="*/ 302361 w 657148"/>
                <a:gd name="connsiteY111" fmla="*/ 36533 h 723359"/>
                <a:gd name="connsiteX112" fmla="*/ 327355 w 657148"/>
                <a:gd name="connsiteY112" fmla="*/ 40187 h 723359"/>
                <a:gd name="connsiteX113" fmla="*/ 353568 w 657148"/>
                <a:gd name="connsiteY113" fmla="*/ 48102 h 723359"/>
                <a:gd name="connsiteX114" fmla="*/ 363321 w 657148"/>
                <a:gd name="connsiteY114" fmla="*/ 24356 h 723359"/>
                <a:gd name="connsiteX115" fmla="*/ 368198 w 657148"/>
                <a:gd name="connsiteY115" fmla="*/ 21311 h 723359"/>
                <a:gd name="connsiteX116" fmla="*/ 384048 w 657148"/>
                <a:gd name="connsiteY116" fmla="*/ 24964 h 723359"/>
                <a:gd name="connsiteX117" fmla="*/ 422452 w 657148"/>
                <a:gd name="connsiteY117" fmla="*/ 5480 h 723359"/>
                <a:gd name="connsiteX118" fmla="*/ 435864 w 657148"/>
                <a:gd name="connsiteY118" fmla="*/ 14004 h 723359"/>
                <a:gd name="connsiteX119" fmla="*/ 446836 w 657148"/>
                <a:gd name="connsiteY119" fmla="*/ 12787 h 723359"/>
                <a:gd name="connsiteX120" fmla="*/ 452323 w 657148"/>
                <a:gd name="connsiteY120" fmla="*/ 3044 h 723359"/>
                <a:gd name="connsiteX121" fmla="*/ 465124 w 657148"/>
                <a:gd name="connsiteY121" fmla="*/ 0 h 723359"/>
                <a:gd name="connsiteX122" fmla="*/ 490728 w 657148"/>
                <a:gd name="connsiteY122" fmla="*/ 4262 h 723359"/>
                <a:gd name="connsiteX123" fmla="*/ 513283 w 657148"/>
                <a:gd name="connsiteY123" fmla="*/ 4871 h 723359"/>
                <a:gd name="connsiteX124" fmla="*/ 524256 w 657148"/>
                <a:gd name="connsiteY124" fmla="*/ 609 h 72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57148" h="723359">
                  <a:moveTo>
                    <a:pt x="524256" y="609"/>
                  </a:moveTo>
                  <a:lnTo>
                    <a:pt x="545592" y="32880"/>
                  </a:lnTo>
                  <a:lnTo>
                    <a:pt x="561441" y="37751"/>
                  </a:lnTo>
                  <a:lnTo>
                    <a:pt x="570585" y="31053"/>
                  </a:lnTo>
                  <a:lnTo>
                    <a:pt x="586435" y="33489"/>
                  </a:lnTo>
                  <a:lnTo>
                    <a:pt x="605332" y="25573"/>
                  </a:lnTo>
                  <a:lnTo>
                    <a:pt x="613867" y="42013"/>
                  </a:lnTo>
                  <a:lnTo>
                    <a:pt x="644956" y="68195"/>
                  </a:lnTo>
                  <a:lnTo>
                    <a:pt x="643128" y="113862"/>
                  </a:lnTo>
                  <a:lnTo>
                    <a:pt x="657148" y="119342"/>
                  </a:lnTo>
                  <a:lnTo>
                    <a:pt x="645566" y="132738"/>
                  </a:lnTo>
                  <a:lnTo>
                    <a:pt x="632764" y="143698"/>
                  </a:lnTo>
                  <a:lnTo>
                    <a:pt x="619353" y="163791"/>
                  </a:lnTo>
                  <a:lnTo>
                    <a:pt x="612038" y="182058"/>
                  </a:lnTo>
                  <a:lnTo>
                    <a:pt x="610209" y="213111"/>
                  </a:lnTo>
                  <a:lnTo>
                    <a:pt x="602284" y="228333"/>
                  </a:lnTo>
                  <a:lnTo>
                    <a:pt x="601675" y="257560"/>
                  </a:lnTo>
                  <a:lnTo>
                    <a:pt x="591921" y="268520"/>
                  </a:lnTo>
                  <a:lnTo>
                    <a:pt x="590702" y="291658"/>
                  </a:lnTo>
                  <a:lnTo>
                    <a:pt x="585825" y="294702"/>
                  </a:lnTo>
                  <a:lnTo>
                    <a:pt x="582168" y="316622"/>
                  </a:lnTo>
                  <a:lnTo>
                    <a:pt x="590702" y="334280"/>
                  </a:lnTo>
                  <a:lnTo>
                    <a:pt x="591312" y="340369"/>
                  </a:lnTo>
                  <a:lnTo>
                    <a:pt x="583996" y="403084"/>
                  </a:lnTo>
                  <a:lnTo>
                    <a:pt x="593140" y="425004"/>
                  </a:lnTo>
                  <a:lnTo>
                    <a:pt x="587044" y="441444"/>
                  </a:lnTo>
                  <a:lnTo>
                    <a:pt x="598017" y="469453"/>
                  </a:lnTo>
                  <a:lnTo>
                    <a:pt x="618744" y="490764"/>
                  </a:lnTo>
                  <a:lnTo>
                    <a:pt x="623011" y="512075"/>
                  </a:lnTo>
                  <a:lnTo>
                    <a:pt x="632764" y="522427"/>
                  </a:lnTo>
                  <a:lnTo>
                    <a:pt x="630936" y="529124"/>
                  </a:lnTo>
                  <a:lnTo>
                    <a:pt x="625449" y="527298"/>
                  </a:lnTo>
                  <a:lnTo>
                    <a:pt x="578510" y="533995"/>
                  </a:lnTo>
                  <a:lnTo>
                    <a:pt x="569366" y="538866"/>
                  </a:lnTo>
                  <a:lnTo>
                    <a:pt x="559003" y="563831"/>
                  </a:lnTo>
                  <a:lnTo>
                    <a:pt x="566318" y="580880"/>
                  </a:lnTo>
                  <a:lnTo>
                    <a:pt x="559612" y="627155"/>
                  </a:lnTo>
                  <a:lnTo>
                    <a:pt x="554126" y="666124"/>
                  </a:lnTo>
                  <a:lnTo>
                    <a:pt x="563270" y="673431"/>
                  </a:lnTo>
                  <a:lnTo>
                    <a:pt x="587044" y="688653"/>
                  </a:lnTo>
                  <a:lnTo>
                    <a:pt x="596798" y="681346"/>
                  </a:lnTo>
                  <a:lnTo>
                    <a:pt x="598017" y="723360"/>
                  </a:lnTo>
                  <a:lnTo>
                    <a:pt x="571804" y="723360"/>
                  </a:lnTo>
                  <a:lnTo>
                    <a:pt x="558393" y="702049"/>
                  </a:lnTo>
                  <a:lnTo>
                    <a:pt x="546201" y="685000"/>
                  </a:lnTo>
                  <a:lnTo>
                    <a:pt x="519988" y="679520"/>
                  </a:lnTo>
                  <a:lnTo>
                    <a:pt x="512673" y="659427"/>
                  </a:lnTo>
                  <a:lnTo>
                    <a:pt x="491337" y="671604"/>
                  </a:lnTo>
                  <a:lnTo>
                    <a:pt x="464515" y="666124"/>
                  </a:lnTo>
                  <a:lnTo>
                    <a:pt x="452932" y="648466"/>
                  </a:lnTo>
                  <a:lnTo>
                    <a:pt x="431596" y="644813"/>
                  </a:lnTo>
                  <a:lnTo>
                    <a:pt x="415137" y="645422"/>
                  </a:lnTo>
                  <a:lnTo>
                    <a:pt x="413308" y="633244"/>
                  </a:lnTo>
                  <a:lnTo>
                    <a:pt x="401726" y="632635"/>
                  </a:lnTo>
                  <a:lnTo>
                    <a:pt x="385876" y="630200"/>
                  </a:lnTo>
                  <a:lnTo>
                    <a:pt x="364540" y="636289"/>
                  </a:lnTo>
                  <a:lnTo>
                    <a:pt x="349910" y="635071"/>
                  </a:lnTo>
                  <a:lnTo>
                    <a:pt x="341376" y="638724"/>
                  </a:lnTo>
                  <a:lnTo>
                    <a:pt x="343814" y="592449"/>
                  </a:lnTo>
                  <a:lnTo>
                    <a:pt x="332841" y="577835"/>
                  </a:lnTo>
                  <a:lnTo>
                    <a:pt x="330403" y="553480"/>
                  </a:lnTo>
                  <a:lnTo>
                    <a:pt x="335889" y="529733"/>
                  </a:lnTo>
                  <a:lnTo>
                    <a:pt x="329184" y="515120"/>
                  </a:lnTo>
                  <a:lnTo>
                    <a:pt x="328574" y="490155"/>
                  </a:lnTo>
                  <a:lnTo>
                    <a:pt x="287121" y="490764"/>
                  </a:lnTo>
                  <a:lnTo>
                    <a:pt x="290169" y="476760"/>
                  </a:lnTo>
                  <a:lnTo>
                    <a:pt x="272491" y="476760"/>
                  </a:lnTo>
                  <a:lnTo>
                    <a:pt x="270662" y="483458"/>
                  </a:lnTo>
                  <a:lnTo>
                    <a:pt x="249326" y="485284"/>
                  </a:lnTo>
                  <a:lnTo>
                    <a:pt x="240182" y="507813"/>
                  </a:lnTo>
                  <a:lnTo>
                    <a:pt x="234696" y="517555"/>
                  </a:lnTo>
                  <a:lnTo>
                    <a:pt x="215798" y="512075"/>
                  </a:lnTo>
                  <a:lnTo>
                    <a:pt x="204825" y="517555"/>
                  </a:lnTo>
                  <a:lnTo>
                    <a:pt x="181660" y="520600"/>
                  </a:lnTo>
                  <a:lnTo>
                    <a:pt x="168859" y="500506"/>
                  </a:lnTo>
                  <a:lnTo>
                    <a:pt x="160934" y="487720"/>
                  </a:lnTo>
                  <a:lnTo>
                    <a:pt x="151180" y="463973"/>
                  </a:lnTo>
                  <a:lnTo>
                    <a:pt x="143256" y="435355"/>
                  </a:lnTo>
                  <a:lnTo>
                    <a:pt x="41452" y="434746"/>
                  </a:lnTo>
                  <a:lnTo>
                    <a:pt x="29260" y="439009"/>
                  </a:lnTo>
                  <a:lnTo>
                    <a:pt x="18897" y="438400"/>
                  </a:lnTo>
                  <a:lnTo>
                    <a:pt x="4876" y="443880"/>
                  </a:lnTo>
                  <a:lnTo>
                    <a:pt x="0" y="431702"/>
                  </a:lnTo>
                  <a:lnTo>
                    <a:pt x="8534" y="427440"/>
                  </a:lnTo>
                  <a:lnTo>
                    <a:pt x="9753" y="410391"/>
                  </a:lnTo>
                  <a:lnTo>
                    <a:pt x="15849" y="400649"/>
                  </a:lnTo>
                  <a:lnTo>
                    <a:pt x="28041" y="392124"/>
                  </a:lnTo>
                  <a:lnTo>
                    <a:pt x="37185" y="396387"/>
                  </a:lnTo>
                  <a:lnTo>
                    <a:pt x="49377" y="381164"/>
                  </a:lnTo>
                  <a:lnTo>
                    <a:pt x="68275" y="381773"/>
                  </a:lnTo>
                  <a:lnTo>
                    <a:pt x="70104" y="392733"/>
                  </a:lnTo>
                  <a:lnTo>
                    <a:pt x="82905" y="399431"/>
                  </a:lnTo>
                  <a:lnTo>
                    <a:pt x="103632" y="375075"/>
                  </a:lnTo>
                  <a:lnTo>
                    <a:pt x="123748" y="356200"/>
                  </a:lnTo>
                  <a:lnTo>
                    <a:pt x="132283" y="343413"/>
                  </a:lnTo>
                  <a:lnTo>
                    <a:pt x="131673" y="311142"/>
                  </a:lnTo>
                  <a:lnTo>
                    <a:pt x="146913" y="273391"/>
                  </a:lnTo>
                  <a:lnTo>
                    <a:pt x="162763" y="253298"/>
                  </a:lnTo>
                  <a:lnTo>
                    <a:pt x="185318" y="234422"/>
                  </a:lnTo>
                  <a:lnTo>
                    <a:pt x="189585" y="222244"/>
                  </a:lnTo>
                  <a:lnTo>
                    <a:pt x="190195" y="207631"/>
                  </a:lnTo>
                  <a:lnTo>
                    <a:pt x="195681" y="194235"/>
                  </a:lnTo>
                  <a:lnTo>
                    <a:pt x="193852" y="171707"/>
                  </a:lnTo>
                  <a:lnTo>
                    <a:pt x="198120" y="137000"/>
                  </a:lnTo>
                  <a:lnTo>
                    <a:pt x="204825" y="112644"/>
                  </a:lnTo>
                  <a:lnTo>
                    <a:pt x="215188" y="91942"/>
                  </a:lnTo>
                  <a:lnTo>
                    <a:pt x="217017" y="68195"/>
                  </a:lnTo>
                  <a:lnTo>
                    <a:pt x="220065" y="40795"/>
                  </a:lnTo>
                  <a:lnTo>
                    <a:pt x="233476" y="21311"/>
                  </a:lnTo>
                  <a:lnTo>
                    <a:pt x="251764" y="8524"/>
                  </a:lnTo>
                  <a:lnTo>
                    <a:pt x="280416" y="21920"/>
                  </a:lnTo>
                  <a:lnTo>
                    <a:pt x="302361" y="36533"/>
                  </a:lnTo>
                  <a:lnTo>
                    <a:pt x="327355" y="40187"/>
                  </a:lnTo>
                  <a:lnTo>
                    <a:pt x="353568" y="48102"/>
                  </a:lnTo>
                  <a:lnTo>
                    <a:pt x="363321" y="24356"/>
                  </a:lnTo>
                  <a:lnTo>
                    <a:pt x="368198" y="21311"/>
                  </a:lnTo>
                  <a:lnTo>
                    <a:pt x="384048" y="24964"/>
                  </a:lnTo>
                  <a:lnTo>
                    <a:pt x="422452" y="5480"/>
                  </a:lnTo>
                  <a:lnTo>
                    <a:pt x="435864" y="14004"/>
                  </a:lnTo>
                  <a:lnTo>
                    <a:pt x="446836" y="12787"/>
                  </a:lnTo>
                  <a:lnTo>
                    <a:pt x="452323" y="3044"/>
                  </a:lnTo>
                  <a:lnTo>
                    <a:pt x="465124" y="0"/>
                  </a:lnTo>
                  <a:lnTo>
                    <a:pt x="490728" y="4262"/>
                  </a:lnTo>
                  <a:lnTo>
                    <a:pt x="513283" y="4871"/>
                  </a:lnTo>
                  <a:lnTo>
                    <a:pt x="524256"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0" name="Forma libre 69">
              <a:extLst>
                <a:ext uri="{FF2B5EF4-FFF2-40B4-BE49-F238E27FC236}">
                  <a16:creationId xmlns:a16="http://schemas.microsoft.com/office/drawing/2014/main" id="{19A97BD1-44A9-4A1B-AC59-858E90F7777F}"/>
                </a:ext>
              </a:extLst>
            </p:cNvPr>
            <p:cNvSpPr/>
            <p:nvPr/>
          </p:nvSpPr>
          <p:spPr>
            <a:xfrm>
              <a:off x="1720500" y="5307535"/>
              <a:ext cx="303593" cy="409408"/>
            </a:xfrm>
            <a:custGeom>
              <a:avLst/>
              <a:gdLst>
                <a:gd name="connsiteX0" fmla="*/ 254204 w 254203"/>
                <a:gd name="connsiteY0" fmla="*/ 8524 h 342804"/>
                <a:gd name="connsiteX1" fmla="*/ 252375 w 254203"/>
                <a:gd name="connsiteY1" fmla="*/ 32271 h 342804"/>
                <a:gd name="connsiteX2" fmla="*/ 242012 w 254203"/>
                <a:gd name="connsiteY2" fmla="*/ 52973 h 342804"/>
                <a:gd name="connsiteX3" fmla="*/ 235306 w 254203"/>
                <a:gd name="connsiteY3" fmla="*/ 77329 h 342804"/>
                <a:gd name="connsiteX4" fmla="*/ 231039 w 254203"/>
                <a:gd name="connsiteY4" fmla="*/ 112035 h 342804"/>
                <a:gd name="connsiteX5" fmla="*/ 232868 w 254203"/>
                <a:gd name="connsiteY5" fmla="*/ 134564 h 342804"/>
                <a:gd name="connsiteX6" fmla="*/ 227381 w 254203"/>
                <a:gd name="connsiteY6" fmla="*/ 147960 h 342804"/>
                <a:gd name="connsiteX7" fmla="*/ 226772 w 254203"/>
                <a:gd name="connsiteY7" fmla="*/ 162573 h 342804"/>
                <a:gd name="connsiteX8" fmla="*/ 222504 w 254203"/>
                <a:gd name="connsiteY8" fmla="*/ 174751 h 342804"/>
                <a:gd name="connsiteX9" fmla="*/ 199949 w 254203"/>
                <a:gd name="connsiteY9" fmla="*/ 193627 h 342804"/>
                <a:gd name="connsiteX10" fmla="*/ 184100 w 254203"/>
                <a:gd name="connsiteY10" fmla="*/ 213720 h 342804"/>
                <a:gd name="connsiteX11" fmla="*/ 168860 w 254203"/>
                <a:gd name="connsiteY11" fmla="*/ 251471 h 342804"/>
                <a:gd name="connsiteX12" fmla="*/ 169469 w 254203"/>
                <a:gd name="connsiteY12" fmla="*/ 283742 h 342804"/>
                <a:gd name="connsiteX13" fmla="*/ 160935 w 254203"/>
                <a:gd name="connsiteY13" fmla="*/ 296529 h 342804"/>
                <a:gd name="connsiteX14" fmla="*/ 140818 w 254203"/>
                <a:gd name="connsiteY14" fmla="*/ 315404 h 342804"/>
                <a:gd name="connsiteX15" fmla="*/ 120092 w 254203"/>
                <a:gd name="connsiteY15" fmla="*/ 339760 h 342804"/>
                <a:gd name="connsiteX16" fmla="*/ 107290 w 254203"/>
                <a:gd name="connsiteY16" fmla="*/ 333062 h 342804"/>
                <a:gd name="connsiteX17" fmla="*/ 105461 w 254203"/>
                <a:gd name="connsiteY17" fmla="*/ 322102 h 342804"/>
                <a:gd name="connsiteX18" fmla="*/ 86564 w 254203"/>
                <a:gd name="connsiteY18" fmla="*/ 321493 h 342804"/>
                <a:gd name="connsiteX19" fmla="*/ 74372 w 254203"/>
                <a:gd name="connsiteY19" fmla="*/ 336716 h 342804"/>
                <a:gd name="connsiteX20" fmla="*/ 65228 w 254203"/>
                <a:gd name="connsiteY20" fmla="*/ 332453 h 342804"/>
                <a:gd name="connsiteX21" fmla="*/ 52426 w 254203"/>
                <a:gd name="connsiteY21" fmla="*/ 319058 h 342804"/>
                <a:gd name="connsiteX22" fmla="*/ 42063 w 254203"/>
                <a:gd name="connsiteY22" fmla="*/ 325756 h 342804"/>
                <a:gd name="connsiteX23" fmla="*/ 28042 w 254203"/>
                <a:gd name="connsiteY23" fmla="*/ 342804 h 342804"/>
                <a:gd name="connsiteX24" fmla="*/ 0 w 254203"/>
                <a:gd name="connsiteY24" fmla="*/ 301400 h 342804"/>
                <a:gd name="connsiteX25" fmla="*/ 26213 w 254203"/>
                <a:gd name="connsiteY25" fmla="*/ 279480 h 342804"/>
                <a:gd name="connsiteX26" fmla="*/ 13412 w 254203"/>
                <a:gd name="connsiteY26" fmla="*/ 253906 h 342804"/>
                <a:gd name="connsiteX27" fmla="*/ 25604 w 254203"/>
                <a:gd name="connsiteY27" fmla="*/ 244164 h 342804"/>
                <a:gd name="connsiteX28" fmla="*/ 48768 w 254203"/>
                <a:gd name="connsiteY28" fmla="*/ 239293 h 342804"/>
                <a:gd name="connsiteX29" fmla="*/ 51207 w 254203"/>
                <a:gd name="connsiteY29" fmla="*/ 221635 h 342804"/>
                <a:gd name="connsiteX30" fmla="*/ 70104 w 254203"/>
                <a:gd name="connsiteY30" fmla="*/ 240511 h 342804"/>
                <a:gd name="connsiteX31" fmla="*/ 100584 w 254203"/>
                <a:gd name="connsiteY31" fmla="*/ 242338 h 342804"/>
                <a:gd name="connsiteX32" fmla="*/ 110948 w 254203"/>
                <a:gd name="connsiteY32" fmla="*/ 224071 h 342804"/>
                <a:gd name="connsiteX33" fmla="*/ 115215 w 254203"/>
                <a:gd name="connsiteY33" fmla="*/ 197889 h 342804"/>
                <a:gd name="connsiteX34" fmla="*/ 111557 w 254203"/>
                <a:gd name="connsiteY34" fmla="*/ 167444 h 342804"/>
                <a:gd name="connsiteX35" fmla="*/ 95098 w 254203"/>
                <a:gd name="connsiteY35" fmla="*/ 144307 h 342804"/>
                <a:gd name="connsiteX36" fmla="*/ 110338 w 254203"/>
                <a:gd name="connsiteY36" fmla="*/ 98640 h 342804"/>
                <a:gd name="connsiteX37" fmla="*/ 101804 w 254203"/>
                <a:gd name="connsiteY37" fmla="*/ 91333 h 342804"/>
                <a:gd name="connsiteX38" fmla="*/ 76200 w 254203"/>
                <a:gd name="connsiteY38" fmla="*/ 94378 h 342804"/>
                <a:gd name="connsiteX39" fmla="*/ 66447 w 254203"/>
                <a:gd name="connsiteY39" fmla="*/ 74284 h 342804"/>
                <a:gd name="connsiteX40" fmla="*/ 68885 w 254203"/>
                <a:gd name="connsiteY40" fmla="*/ 57236 h 342804"/>
                <a:gd name="connsiteX41" fmla="*/ 112167 w 254203"/>
                <a:gd name="connsiteY41" fmla="*/ 58453 h 342804"/>
                <a:gd name="connsiteX42" fmla="*/ 140208 w 254203"/>
                <a:gd name="connsiteY42" fmla="*/ 68805 h 342804"/>
                <a:gd name="connsiteX43" fmla="*/ 167640 w 254203"/>
                <a:gd name="connsiteY43" fmla="*/ 77938 h 342804"/>
                <a:gd name="connsiteX44" fmla="*/ 170079 w 254203"/>
                <a:gd name="connsiteY44" fmla="*/ 57236 h 342804"/>
                <a:gd name="connsiteX45" fmla="*/ 188367 w 254203"/>
                <a:gd name="connsiteY45" fmla="*/ 20702 h 342804"/>
                <a:gd name="connsiteX46" fmla="*/ 208484 w 254203"/>
                <a:gd name="connsiteY46" fmla="*/ 0 h 342804"/>
                <a:gd name="connsiteX47" fmla="*/ 232258 w 254203"/>
                <a:gd name="connsiteY47" fmla="*/ 6698 h 342804"/>
                <a:gd name="connsiteX48" fmla="*/ 254204 w 254203"/>
                <a:gd name="connsiteY48" fmla="*/ 8524 h 3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4203" h="342804">
                  <a:moveTo>
                    <a:pt x="254204" y="8524"/>
                  </a:moveTo>
                  <a:lnTo>
                    <a:pt x="252375" y="32271"/>
                  </a:lnTo>
                  <a:lnTo>
                    <a:pt x="242012" y="52973"/>
                  </a:lnTo>
                  <a:lnTo>
                    <a:pt x="235306" y="77329"/>
                  </a:lnTo>
                  <a:lnTo>
                    <a:pt x="231039" y="112035"/>
                  </a:lnTo>
                  <a:lnTo>
                    <a:pt x="232868" y="134564"/>
                  </a:lnTo>
                  <a:lnTo>
                    <a:pt x="227381" y="147960"/>
                  </a:lnTo>
                  <a:lnTo>
                    <a:pt x="226772" y="162573"/>
                  </a:lnTo>
                  <a:lnTo>
                    <a:pt x="222504" y="174751"/>
                  </a:lnTo>
                  <a:lnTo>
                    <a:pt x="199949" y="193627"/>
                  </a:lnTo>
                  <a:lnTo>
                    <a:pt x="184100" y="213720"/>
                  </a:lnTo>
                  <a:lnTo>
                    <a:pt x="168860" y="251471"/>
                  </a:lnTo>
                  <a:lnTo>
                    <a:pt x="169469" y="283742"/>
                  </a:lnTo>
                  <a:lnTo>
                    <a:pt x="160935" y="296529"/>
                  </a:lnTo>
                  <a:lnTo>
                    <a:pt x="140818" y="315404"/>
                  </a:lnTo>
                  <a:lnTo>
                    <a:pt x="120092" y="339760"/>
                  </a:lnTo>
                  <a:lnTo>
                    <a:pt x="107290" y="333062"/>
                  </a:lnTo>
                  <a:lnTo>
                    <a:pt x="105461" y="322102"/>
                  </a:lnTo>
                  <a:lnTo>
                    <a:pt x="86564" y="321493"/>
                  </a:lnTo>
                  <a:lnTo>
                    <a:pt x="74372" y="336716"/>
                  </a:lnTo>
                  <a:lnTo>
                    <a:pt x="65228" y="332453"/>
                  </a:lnTo>
                  <a:lnTo>
                    <a:pt x="52426" y="319058"/>
                  </a:lnTo>
                  <a:lnTo>
                    <a:pt x="42063" y="325756"/>
                  </a:lnTo>
                  <a:lnTo>
                    <a:pt x="28042" y="342804"/>
                  </a:lnTo>
                  <a:lnTo>
                    <a:pt x="0" y="301400"/>
                  </a:lnTo>
                  <a:lnTo>
                    <a:pt x="26213" y="279480"/>
                  </a:lnTo>
                  <a:lnTo>
                    <a:pt x="13412" y="253906"/>
                  </a:lnTo>
                  <a:lnTo>
                    <a:pt x="25604" y="244164"/>
                  </a:lnTo>
                  <a:lnTo>
                    <a:pt x="48768" y="239293"/>
                  </a:lnTo>
                  <a:lnTo>
                    <a:pt x="51207" y="221635"/>
                  </a:lnTo>
                  <a:lnTo>
                    <a:pt x="70104" y="240511"/>
                  </a:lnTo>
                  <a:lnTo>
                    <a:pt x="100584" y="242338"/>
                  </a:lnTo>
                  <a:lnTo>
                    <a:pt x="110948" y="224071"/>
                  </a:lnTo>
                  <a:lnTo>
                    <a:pt x="115215" y="197889"/>
                  </a:lnTo>
                  <a:lnTo>
                    <a:pt x="111557" y="167444"/>
                  </a:lnTo>
                  <a:lnTo>
                    <a:pt x="95098" y="144307"/>
                  </a:lnTo>
                  <a:lnTo>
                    <a:pt x="110338" y="98640"/>
                  </a:lnTo>
                  <a:lnTo>
                    <a:pt x="101804" y="91333"/>
                  </a:lnTo>
                  <a:lnTo>
                    <a:pt x="76200" y="94378"/>
                  </a:lnTo>
                  <a:lnTo>
                    <a:pt x="66447" y="74284"/>
                  </a:lnTo>
                  <a:lnTo>
                    <a:pt x="68885" y="57236"/>
                  </a:lnTo>
                  <a:lnTo>
                    <a:pt x="112167" y="58453"/>
                  </a:lnTo>
                  <a:lnTo>
                    <a:pt x="140208" y="68805"/>
                  </a:lnTo>
                  <a:lnTo>
                    <a:pt x="167640" y="77938"/>
                  </a:lnTo>
                  <a:lnTo>
                    <a:pt x="170079" y="57236"/>
                  </a:lnTo>
                  <a:lnTo>
                    <a:pt x="188367" y="20702"/>
                  </a:lnTo>
                  <a:lnTo>
                    <a:pt x="208484" y="0"/>
                  </a:lnTo>
                  <a:lnTo>
                    <a:pt x="232258" y="6698"/>
                  </a:lnTo>
                  <a:lnTo>
                    <a:pt x="254204" y="852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1" name="Forma libre 73">
              <a:extLst>
                <a:ext uri="{FF2B5EF4-FFF2-40B4-BE49-F238E27FC236}">
                  <a16:creationId xmlns:a16="http://schemas.microsoft.com/office/drawing/2014/main" id="{7199505C-E5C7-4FDA-A818-164EBAA6612E}"/>
                </a:ext>
              </a:extLst>
            </p:cNvPr>
            <p:cNvSpPr/>
            <p:nvPr/>
          </p:nvSpPr>
          <p:spPr>
            <a:xfrm>
              <a:off x="1700846" y="3105606"/>
              <a:ext cx="240253" cy="116349"/>
            </a:xfrm>
            <a:custGeom>
              <a:avLst/>
              <a:gdLst>
                <a:gd name="connsiteX0" fmla="*/ 80467 w 201168"/>
                <a:gd name="connsiteY0" fmla="*/ 609 h 97422"/>
                <a:gd name="connsiteX1" fmla="*/ 95707 w 201168"/>
                <a:gd name="connsiteY1" fmla="*/ 12787 h 97422"/>
                <a:gd name="connsiteX2" fmla="*/ 118263 w 201168"/>
                <a:gd name="connsiteY2" fmla="*/ 15831 h 97422"/>
                <a:gd name="connsiteX3" fmla="*/ 117043 w 201168"/>
                <a:gd name="connsiteY3" fmla="*/ 26182 h 97422"/>
                <a:gd name="connsiteX4" fmla="*/ 134112 w 201168"/>
                <a:gd name="connsiteY4" fmla="*/ 34098 h 97422"/>
                <a:gd name="connsiteX5" fmla="*/ 137769 w 201168"/>
                <a:gd name="connsiteY5" fmla="*/ 24356 h 97422"/>
                <a:gd name="connsiteX6" fmla="*/ 158496 w 201168"/>
                <a:gd name="connsiteY6" fmla="*/ 28618 h 97422"/>
                <a:gd name="connsiteX7" fmla="*/ 162763 w 201168"/>
                <a:gd name="connsiteY7" fmla="*/ 40796 h 97422"/>
                <a:gd name="connsiteX8" fmla="*/ 185319 w 201168"/>
                <a:gd name="connsiteY8" fmla="*/ 42622 h 97422"/>
                <a:gd name="connsiteX9" fmla="*/ 201168 w 201168"/>
                <a:gd name="connsiteY9" fmla="*/ 61498 h 97422"/>
                <a:gd name="connsiteX10" fmla="*/ 192024 w 201168"/>
                <a:gd name="connsiteY10" fmla="*/ 61498 h 97422"/>
                <a:gd name="connsiteX11" fmla="*/ 187757 w 201168"/>
                <a:gd name="connsiteY11" fmla="*/ 68196 h 97422"/>
                <a:gd name="connsiteX12" fmla="*/ 181051 w 201168"/>
                <a:gd name="connsiteY12" fmla="*/ 70022 h 97422"/>
                <a:gd name="connsiteX13" fmla="*/ 179832 w 201168"/>
                <a:gd name="connsiteY13" fmla="*/ 78547 h 97422"/>
                <a:gd name="connsiteX14" fmla="*/ 174345 w 201168"/>
                <a:gd name="connsiteY14" fmla="*/ 80373 h 97422"/>
                <a:gd name="connsiteX15" fmla="*/ 173736 w 201168"/>
                <a:gd name="connsiteY15" fmla="*/ 84027 h 97422"/>
                <a:gd name="connsiteX16" fmla="*/ 163983 w 201168"/>
                <a:gd name="connsiteY16" fmla="*/ 87680 h 97422"/>
                <a:gd name="connsiteX17" fmla="*/ 150571 w 201168"/>
                <a:gd name="connsiteY17" fmla="*/ 87071 h 97422"/>
                <a:gd name="connsiteX18" fmla="*/ 146913 w 201168"/>
                <a:gd name="connsiteY18" fmla="*/ 95596 h 97422"/>
                <a:gd name="connsiteX19" fmla="*/ 132283 w 201168"/>
                <a:gd name="connsiteY19" fmla="*/ 88289 h 97422"/>
                <a:gd name="connsiteX20" fmla="*/ 118263 w 201168"/>
                <a:gd name="connsiteY20" fmla="*/ 90115 h 97422"/>
                <a:gd name="connsiteX21" fmla="*/ 93879 w 201168"/>
                <a:gd name="connsiteY21" fmla="*/ 78547 h 97422"/>
                <a:gd name="connsiteX22" fmla="*/ 83515 w 201168"/>
                <a:gd name="connsiteY22" fmla="*/ 81591 h 97422"/>
                <a:gd name="connsiteX23" fmla="*/ 67665 w 201168"/>
                <a:gd name="connsiteY23" fmla="*/ 97422 h 97422"/>
                <a:gd name="connsiteX24" fmla="*/ 44501 w 201168"/>
                <a:gd name="connsiteY24" fmla="*/ 84635 h 97422"/>
                <a:gd name="connsiteX25" fmla="*/ 26213 w 201168"/>
                <a:gd name="connsiteY25" fmla="*/ 68804 h 97422"/>
                <a:gd name="connsiteX26" fmla="*/ 10363 w 201168"/>
                <a:gd name="connsiteY26" fmla="*/ 59671 h 97422"/>
                <a:gd name="connsiteX27" fmla="*/ 6096 w 201168"/>
                <a:gd name="connsiteY27" fmla="*/ 43231 h 97422"/>
                <a:gd name="connsiteX28" fmla="*/ 0 w 201168"/>
                <a:gd name="connsiteY28" fmla="*/ 32271 h 97422"/>
                <a:gd name="connsiteX29" fmla="*/ 20727 w 201168"/>
                <a:gd name="connsiteY29" fmla="*/ 24356 h 97422"/>
                <a:gd name="connsiteX30" fmla="*/ 31089 w 201168"/>
                <a:gd name="connsiteY30" fmla="*/ 14613 h 97422"/>
                <a:gd name="connsiteX31" fmla="*/ 52425 w 201168"/>
                <a:gd name="connsiteY31" fmla="*/ 7307 h 97422"/>
                <a:gd name="connsiteX32" fmla="*/ 59131 w 201168"/>
                <a:gd name="connsiteY32" fmla="*/ 0 h 97422"/>
                <a:gd name="connsiteX33" fmla="*/ 67056 w 201168"/>
                <a:gd name="connsiteY33" fmla="*/ 4262 h 97422"/>
                <a:gd name="connsiteX34" fmla="*/ 80467 w 201168"/>
                <a:gd name="connsiteY34" fmla="*/ 609 h 9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1168" h="97422">
                  <a:moveTo>
                    <a:pt x="80467" y="609"/>
                  </a:moveTo>
                  <a:lnTo>
                    <a:pt x="95707" y="12787"/>
                  </a:lnTo>
                  <a:lnTo>
                    <a:pt x="118263" y="15831"/>
                  </a:lnTo>
                  <a:lnTo>
                    <a:pt x="117043" y="26182"/>
                  </a:lnTo>
                  <a:lnTo>
                    <a:pt x="134112" y="34098"/>
                  </a:lnTo>
                  <a:lnTo>
                    <a:pt x="137769" y="24356"/>
                  </a:lnTo>
                  <a:lnTo>
                    <a:pt x="158496" y="28618"/>
                  </a:lnTo>
                  <a:lnTo>
                    <a:pt x="162763" y="40796"/>
                  </a:lnTo>
                  <a:lnTo>
                    <a:pt x="185319" y="42622"/>
                  </a:lnTo>
                  <a:lnTo>
                    <a:pt x="201168" y="61498"/>
                  </a:lnTo>
                  <a:lnTo>
                    <a:pt x="192024" y="61498"/>
                  </a:lnTo>
                  <a:lnTo>
                    <a:pt x="187757" y="68196"/>
                  </a:lnTo>
                  <a:lnTo>
                    <a:pt x="181051" y="70022"/>
                  </a:lnTo>
                  <a:lnTo>
                    <a:pt x="179832" y="78547"/>
                  </a:lnTo>
                  <a:lnTo>
                    <a:pt x="174345" y="80373"/>
                  </a:lnTo>
                  <a:lnTo>
                    <a:pt x="173736" y="84027"/>
                  </a:lnTo>
                  <a:lnTo>
                    <a:pt x="163983" y="87680"/>
                  </a:lnTo>
                  <a:lnTo>
                    <a:pt x="150571" y="87071"/>
                  </a:lnTo>
                  <a:lnTo>
                    <a:pt x="146913" y="95596"/>
                  </a:lnTo>
                  <a:lnTo>
                    <a:pt x="132283" y="88289"/>
                  </a:lnTo>
                  <a:lnTo>
                    <a:pt x="118263" y="90115"/>
                  </a:lnTo>
                  <a:lnTo>
                    <a:pt x="93879" y="78547"/>
                  </a:lnTo>
                  <a:lnTo>
                    <a:pt x="83515" y="81591"/>
                  </a:lnTo>
                  <a:lnTo>
                    <a:pt x="67665" y="97422"/>
                  </a:lnTo>
                  <a:lnTo>
                    <a:pt x="44501" y="84635"/>
                  </a:lnTo>
                  <a:lnTo>
                    <a:pt x="26213" y="68804"/>
                  </a:lnTo>
                  <a:lnTo>
                    <a:pt x="10363" y="59671"/>
                  </a:lnTo>
                  <a:lnTo>
                    <a:pt x="6096" y="43231"/>
                  </a:lnTo>
                  <a:lnTo>
                    <a:pt x="0" y="32271"/>
                  </a:lnTo>
                  <a:lnTo>
                    <a:pt x="20727" y="24356"/>
                  </a:lnTo>
                  <a:lnTo>
                    <a:pt x="31089" y="14613"/>
                  </a:lnTo>
                  <a:lnTo>
                    <a:pt x="52425" y="7307"/>
                  </a:lnTo>
                  <a:lnTo>
                    <a:pt x="59131" y="0"/>
                  </a:lnTo>
                  <a:lnTo>
                    <a:pt x="67056" y="4262"/>
                  </a:lnTo>
                  <a:lnTo>
                    <a:pt x="80467"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2" name="Forma libre 74">
              <a:extLst>
                <a:ext uri="{FF2B5EF4-FFF2-40B4-BE49-F238E27FC236}">
                  <a16:creationId xmlns:a16="http://schemas.microsoft.com/office/drawing/2014/main" id="{3ABF5B45-D0CE-4836-A717-7AE1EFB1BBFA}"/>
                </a:ext>
              </a:extLst>
            </p:cNvPr>
            <p:cNvSpPr/>
            <p:nvPr/>
          </p:nvSpPr>
          <p:spPr>
            <a:xfrm>
              <a:off x="1474423" y="2933988"/>
              <a:ext cx="322521" cy="344688"/>
            </a:xfrm>
            <a:custGeom>
              <a:avLst/>
              <a:gdLst>
                <a:gd name="connsiteX0" fmla="*/ 234696 w 270052"/>
                <a:gd name="connsiteY0" fmla="*/ 45058 h 288613"/>
                <a:gd name="connsiteX1" fmla="*/ 243231 w 270052"/>
                <a:gd name="connsiteY1" fmla="*/ 63933 h 288613"/>
                <a:gd name="connsiteX2" fmla="*/ 235915 w 270052"/>
                <a:gd name="connsiteY2" fmla="*/ 74284 h 288613"/>
                <a:gd name="connsiteX3" fmla="*/ 247497 w 270052"/>
                <a:gd name="connsiteY3" fmla="*/ 87071 h 288613"/>
                <a:gd name="connsiteX4" fmla="*/ 256641 w 270052"/>
                <a:gd name="connsiteY4" fmla="*/ 107164 h 288613"/>
                <a:gd name="connsiteX5" fmla="*/ 255423 w 270052"/>
                <a:gd name="connsiteY5" fmla="*/ 120560 h 288613"/>
                <a:gd name="connsiteX6" fmla="*/ 270052 w 270052"/>
                <a:gd name="connsiteY6" fmla="*/ 144307 h 288613"/>
                <a:gd name="connsiteX7" fmla="*/ 256641 w 270052"/>
                <a:gd name="connsiteY7" fmla="*/ 147960 h 288613"/>
                <a:gd name="connsiteX8" fmla="*/ 248716 w 270052"/>
                <a:gd name="connsiteY8" fmla="*/ 143698 h 288613"/>
                <a:gd name="connsiteX9" fmla="*/ 242011 w 270052"/>
                <a:gd name="connsiteY9" fmla="*/ 151004 h 288613"/>
                <a:gd name="connsiteX10" fmla="*/ 220675 w 270052"/>
                <a:gd name="connsiteY10" fmla="*/ 158311 h 288613"/>
                <a:gd name="connsiteX11" fmla="*/ 210312 w 270052"/>
                <a:gd name="connsiteY11" fmla="*/ 168053 h 288613"/>
                <a:gd name="connsiteX12" fmla="*/ 189585 w 270052"/>
                <a:gd name="connsiteY12" fmla="*/ 175969 h 288613"/>
                <a:gd name="connsiteX13" fmla="*/ 195681 w 270052"/>
                <a:gd name="connsiteY13" fmla="*/ 186929 h 288613"/>
                <a:gd name="connsiteX14" fmla="*/ 199948 w 270052"/>
                <a:gd name="connsiteY14" fmla="*/ 203369 h 288613"/>
                <a:gd name="connsiteX15" fmla="*/ 215799 w 270052"/>
                <a:gd name="connsiteY15" fmla="*/ 212502 h 288613"/>
                <a:gd name="connsiteX16" fmla="*/ 234087 w 270052"/>
                <a:gd name="connsiteY16" fmla="*/ 228333 h 288613"/>
                <a:gd name="connsiteX17" fmla="*/ 224332 w 270052"/>
                <a:gd name="connsiteY17" fmla="*/ 245991 h 288613"/>
                <a:gd name="connsiteX18" fmla="*/ 213969 w 270052"/>
                <a:gd name="connsiteY18" fmla="*/ 250862 h 288613"/>
                <a:gd name="connsiteX19" fmla="*/ 220065 w 270052"/>
                <a:gd name="connsiteY19" fmla="*/ 275827 h 288613"/>
                <a:gd name="connsiteX20" fmla="*/ 217627 w 270052"/>
                <a:gd name="connsiteY20" fmla="*/ 282524 h 288613"/>
                <a:gd name="connsiteX21" fmla="*/ 207264 w 270052"/>
                <a:gd name="connsiteY21" fmla="*/ 274609 h 288613"/>
                <a:gd name="connsiteX22" fmla="*/ 192633 w 270052"/>
                <a:gd name="connsiteY22" fmla="*/ 273391 h 288613"/>
                <a:gd name="connsiteX23" fmla="*/ 171297 w 270052"/>
                <a:gd name="connsiteY23" fmla="*/ 280089 h 288613"/>
                <a:gd name="connsiteX24" fmla="*/ 144475 w 270052"/>
                <a:gd name="connsiteY24" fmla="*/ 278262 h 288613"/>
                <a:gd name="connsiteX25" fmla="*/ 140817 w 270052"/>
                <a:gd name="connsiteY25" fmla="*/ 288613 h 288613"/>
                <a:gd name="connsiteX26" fmla="*/ 124359 w 270052"/>
                <a:gd name="connsiteY26" fmla="*/ 278262 h 288613"/>
                <a:gd name="connsiteX27" fmla="*/ 115824 w 270052"/>
                <a:gd name="connsiteY27" fmla="*/ 280089 h 288613"/>
                <a:gd name="connsiteX28" fmla="*/ 82296 w 270052"/>
                <a:gd name="connsiteY28" fmla="*/ 268520 h 288613"/>
                <a:gd name="connsiteX29" fmla="*/ 76200 w 270052"/>
                <a:gd name="connsiteY29" fmla="*/ 276435 h 288613"/>
                <a:gd name="connsiteX30" fmla="*/ 50597 w 270052"/>
                <a:gd name="connsiteY30" fmla="*/ 276435 h 288613"/>
                <a:gd name="connsiteX31" fmla="*/ 53035 w 270052"/>
                <a:gd name="connsiteY31" fmla="*/ 249035 h 288613"/>
                <a:gd name="connsiteX32" fmla="*/ 67665 w 270052"/>
                <a:gd name="connsiteY32" fmla="*/ 223462 h 288613"/>
                <a:gd name="connsiteX33" fmla="*/ 23774 w 270052"/>
                <a:gd name="connsiteY33" fmla="*/ 216155 h 288613"/>
                <a:gd name="connsiteX34" fmla="*/ 9144 w 270052"/>
                <a:gd name="connsiteY34" fmla="*/ 206413 h 288613"/>
                <a:gd name="connsiteX35" fmla="*/ 10363 w 270052"/>
                <a:gd name="connsiteY35" fmla="*/ 189973 h 288613"/>
                <a:gd name="connsiteX36" fmla="*/ 4267 w 270052"/>
                <a:gd name="connsiteY36" fmla="*/ 181449 h 288613"/>
                <a:gd name="connsiteX37" fmla="*/ 6705 w 270052"/>
                <a:gd name="connsiteY37" fmla="*/ 155876 h 288613"/>
                <a:gd name="connsiteX38" fmla="*/ 0 w 270052"/>
                <a:gd name="connsiteY38" fmla="*/ 116298 h 288613"/>
                <a:gd name="connsiteX39" fmla="*/ 17678 w 270052"/>
                <a:gd name="connsiteY39" fmla="*/ 116298 h 288613"/>
                <a:gd name="connsiteX40" fmla="*/ 24993 w 270052"/>
                <a:gd name="connsiteY40" fmla="*/ 102293 h 288613"/>
                <a:gd name="connsiteX41" fmla="*/ 30480 w 270052"/>
                <a:gd name="connsiteY41" fmla="*/ 68196 h 288613"/>
                <a:gd name="connsiteX42" fmla="*/ 24993 w 270052"/>
                <a:gd name="connsiteY42" fmla="*/ 55409 h 288613"/>
                <a:gd name="connsiteX43" fmla="*/ 29870 w 270052"/>
                <a:gd name="connsiteY43" fmla="*/ 47493 h 288613"/>
                <a:gd name="connsiteX44" fmla="*/ 54255 w 270052"/>
                <a:gd name="connsiteY44" fmla="*/ 45667 h 288613"/>
                <a:gd name="connsiteX45" fmla="*/ 60351 w 270052"/>
                <a:gd name="connsiteY45" fmla="*/ 53582 h 288613"/>
                <a:gd name="connsiteX46" fmla="*/ 79248 w 270052"/>
                <a:gd name="connsiteY46" fmla="*/ 35316 h 288613"/>
                <a:gd name="connsiteX47" fmla="*/ 71323 w 270052"/>
                <a:gd name="connsiteY47" fmla="*/ 21311 h 288613"/>
                <a:gd name="connsiteX48" fmla="*/ 68884 w 270052"/>
                <a:gd name="connsiteY48" fmla="*/ 609 h 288613"/>
                <a:gd name="connsiteX49" fmla="*/ 91440 w 270052"/>
                <a:gd name="connsiteY49" fmla="*/ 5480 h 288613"/>
                <a:gd name="connsiteX50" fmla="*/ 109119 w 270052"/>
                <a:gd name="connsiteY50" fmla="*/ 0 h 288613"/>
                <a:gd name="connsiteX51" fmla="*/ 110947 w 270052"/>
                <a:gd name="connsiteY51" fmla="*/ 14004 h 288613"/>
                <a:gd name="connsiteX52" fmla="*/ 140817 w 270052"/>
                <a:gd name="connsiteY52" fmla="*/ 22529 h 288613"/>
                <a:gd name="connsiteX53" fmla="*/ 141427 w 270052"/>
                <a:gd name="connsiteY53" fmla="*/ 35924 h 288613"/>
                <a:gd name="connsiteX54" fmla="*/ 170079 w 270052"/>
                <a:gd name="connsiteY54" fmla="*/ 28618 h 288613"/>
                <a:gd name="connsiteX55" fmla="*/ 185928 w 270052"/>
                <a:gd name="connsiteY55" fmla="*/ 18876 h 288613"/>
                <a:gd name="connsiteX56" fmla="*/ 220065 w 270052"/>
                <a:gd name="connsiteY56" fmla="*/ 33489 h 288613"/>
                <a:gd name="connsiteX57" fmla="*/ 234696 w 270052"/>
                <a:gd name="connsiteY57" fmla="*/ 45058 h 28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0052" h="288613">
                  <a:moveTo>
                    <a:pt x="234696" y="45058"/>
                  </a:moveTo>
                  <a:lnTo>
                    <a:pt x="243231" y="63933"/>
                  </a:lnTo>
                  <a:lnTo>
                    <a:pt x="235915" y="74284"/>
                  </a:lnTo>
                  <a:lnTo>
                    <a:pt x="247497" y="87071"/>
                  </a:lnTo>
                  <a:lnTo>
                    <a:pt x="256641" y="107164"/>
                  </a:lnTo>
                  <a:lnTo>
                    <a:pt x="255423" y="120560"/>
                  </a:lnTo>
                  <a:lnTo>
                    <a:pt x="270052" y="144307"/>
                  </a:lnTo>
                  <a:lnTo>
                    <a:pt x="256641" y="147960"/>
                  </a:lnTo>
                  <a:lnTo>
                    <a:pt x="248716" y="143698"/>
                  </a:lnTo>
                  <a:lnTo>
                    <a:pt x="242011" y="151004"/>
                  </a:lnTo>
                  <a:lnTo>
                    <a:pt x="220675" y="158311"/>
                  </a:lnTo>
                  <a:lnTo>
                    <a:pt x="210312" y="168053"/>
                  </a:lnTo>
                  <a:lnTo>
                    <a:pt x="189585" y="175969"/>
                  </a:lnTo>
                  <a:lnTo>
                    <a:pt x="195681" y="186929"/>
                  </a:lnTo>
                  <a:lnTo>
                    <a:pt x="199948" y="203369"/>
                  </a:lnTo>
                  <a:lnTo>
                    <a:pt x="215799" y="212502"/>
                  </a:lnTo>
                  <a:lnTo>
                    <a:pt x="234087" y="228333"/>
                  </a:lnTo>
                  <a:lnTo>
                    <a:pt x="224332" y="245991"/>
                  </a:lnTo>
                  <a:lnTo>
                    <a:pt x="213969" y="250862"/>
                  </a:lnTo>
                  <a:lnTo>
                    <a:pt x="220065" y="275827"/>
                  </a:lnTo>
                  <a:lnTo>
                    <a:pt x="217627" y="282524"/>
                  </a:lnTo>
                  <a:lnTo>
                    <a:pt x="207264" y="274609"/>
                  </a:lnTo>
                  <a:lnTo>
                    <a:pt x="192633" y="273391"/>
                  </a:lnTo>
                  <a:lnTo>
                    <a:pt x="171297" y="280089"/>
                  </a:lnTo>
                  <a:lnTo>
                    <a:pt x="144475" y="278262"/>
                  </a:lnTo>
                  <a:lnTo>
                    <a:pt x="140817" y="288613"/>
                  </a:lnTo>
                  <a:lnTo>
                    <a:pt x="124359" y="278262"/>
                  </a:lnTo>
                  <a:lnTo>
                    <a:pt x="115824" y="280089"/>
                  </a:lnTo>
                  <a:lnTo>
                    <a:pt x="82296" y="268520"/>
                  </a:lnTo>
                  <a:lnTo>
                    <a:pt x="76200" y="276435"/>
                  </a:lnTo>
                  <a:lnTo>
                    <a:pt x="50597" y="276435"/>
                  </a:lnTo>
                  <a:lnTo>
                    <a:pt x="53035" y="249035"/>
                  </a:lnTo>
                  <a:lnTo>
                    <a:pt x="67665" y="223462"/>
                  </a:lnTo>
                  <a:lnTo>
                    <a:pt x="23774" y="216155"/>
                  </a:lnTo>
                  <a:lnTo>
                    <a:pt x="9144" y="206413"/>
                  </a:lnTo>
                  <a:lnTo>
                    <a:pt x="10363" y="189973"/>
                  </a:lnTo>
                  <a:lnTo>
                    <a:pt x="4267" y="181449"/>
                  </a:lnTo>
                  <a:lnTo>
                    <a:pt x="6705" y="155876"/>
                  </a:lnTo>
                  <a:lnTo>
                    <a:pt x="0" y="116298"/>
                  </a:lnTo>
                  <a:lnTo>
                    <a:pt x="17678" y="116298"/>
                  </a:lnTo>
                  <a:lnTo>
                    <a:pt x="24993" y="102293"/>
                  </a:lnTo>
                  <a:lnTo>
                    <a:pt x="30480" y="68196"/>
                  </a:lnTo>
                  <a:lnTo>
                    <a:pt x="24993" y="55409"/>
                  </a:lnTo>
                  <a:lnTo>
                    <a:pt x="29870" y="47493"/>
                  </a:lnTo>
                  <a:lnTo>
                    <a:pt x="54255" y="45667"/>
                  </a:lnTo>
                  <a:lnTo>
                    <a:pt x="60351" y="53582"/>
                  </a:lnTo>
                  <a:lnTo>
                    <a:pt x="79248" y="35316"/>
                  </a:lnTo>
                  <a:lnTo>
                    <a:pt x="71323" y="21311"/>
                  </a:lnTo>
                  <a:lnTo>
                    <a:pt x="68884" y="609"/>
                  </a:lnTo>
                  <a:lnTo>
                    <a:pt x="91440" y="5480"/>
                  </a:lnTo>
                  <a:lnTo>
                    <a:pt x="109119" y="0"/>
                  </a:lnTo>
                  <a:lnTo>
                    <a:pt x="110947" y="14004"/>
                  </a:lnTo>
                  <a:lnTo>
                    <a:pt x="140817" y="22529"/>
                  </a:lnTo>
                  <a:lnTo>
                    <a:pt x="141427" y="35924"/>
                  </a:lnTo>
                  <a:lnTo>
                    <a:pt x="170079" y="28618"/>
                  </a:lnTo>
                  <a:lnTo>
                    <a:pt x="185928" y="18876"/>
                  </a:lnTo>
                  <a:lnTo>
                    <a:pt x="220065" y="33489"/>
                  </a:lnTo>
                  <a:lnTo>
                    <a:pt x="234696" y="4505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3" name="Forma libre 75">
              <a:extLst>
                <a:ext uri="{FF2B5EF4-FFF2-40B4-BE49-F238E27FC236}">
                  <a16:creationId xmlns:a16="http://schemas.microsoft.com/office/drawing/2014/main" id="{053B4B28-5E4E-41B8-B0FD-381970BF2DA6}"/>
                </a:ext>
              </a:extLst>
            </p:cNvPr>
            <p:cNvSpPr/>
            <p:nvPr/>
          </p:nvSpPr>
          <p:spPr>
            <a:xfrm>
              <a:off x="2972000" y="4888676"/>
              <a:ext cx="66981" cy="82898"/>
            </a:xfrm>
            <a:custGeom>
              <a:avLst/>
              <a:gdLst>
                <a:gd name="connsiteX0" fmla="*/ 51207 w 56083"/>
                <a:gd name="connsiteY0" fmla="*/ 48102 h 69413"/>
                <a:gd name="connsiteX1" fmla="*/ 39624 w 56083"/>
                <a:gd name="connsiteY1" fmla="*/ 69413 h 69413"/>
                <a:gd name="connsiteX2" fmla="*/ 31700 w 56083"/>
                <a:gd name="connsiteY2" fmla="*/ 62107 h 69413"/>
                <a:gd name="connsiteX3" fmla="*/ 23775 w 56083"/>
                <a:gd name="connsiteY3" fmla="*/ 65151 h 69413"/>
                <a:gd name="connsiteX4" fmla="*/ 4268 w 56083"/>
                <a:gd name="connsiteY4" fmla="*/ 64542 h 69413"/>
                <a:gd name="connsiteX5" fmla="*/ 3048 w 56083"/>
                <a:gd name="connsiteY5" fmla="*/ 52364 h 69413"/>
                <a:gd name="connsiteX6" fmla="*/ 0 w 56083"/>
                <a:gd name="connsiteY6" fmla="*/ 41405 h 69413"/>
                <a:gd name="connsiteX7" fmla="*/ 10973 w 56083"/>
                <a:gd name="connsiteY7" fmla="*/ 23138 h 69413"/>
                <a:gd name="connsiteX8" fmla="*/ 22556 w 56083"/>
                <a:gd name="connsiteY8" fmla="*/ 6089 h 69413"/>
                <a:gd name="connsiteX9" fmla="*/ 37185 w 56083"/>
                <a:gd name="connsiteY9" fmla="*/ 9742 h 69413"/>
                <a:gd name="connsiteX10" fmla="*/ 47549 w 56083"/>
                <a:gd name="connsiteY10" fmla="*/ 0 h 69413"/>
                <a:gd name="connsiteX11" fmla="*/ 56084 w 56083"/>
                <a:gd name="connsiteY11" fmla="*/ 12178 h 69413"/>
                <a:gd name="connsiteX12" fmla="*/ 55473 w 56083"/>
                <a:gd name="connsiteY12" fmla="*/ 28009 h 69413"/>
                <a:gd name="connsiteX13" fmla="*/ 36576 w 56083"/>
                <a:gd name="connsiteY13" fmla="*/ 37751 h 69413"/>
                <a:gd name="connsiteX14" fmla="*/ 51207 w 56083"/>
                <a:gd name="connsiteY14" fmla="*/ 48102 h 6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83" h="69413">
                  <a:moveTo>
                    <a:pt x="51207" y="48102"/>
                  </a:moveTo>
                  <a:lnTo>
                    <a:pt x="39624" y="69413"/>
                  </a:lnTo>
                  <a:lnTo>
                    <a:pt x="31700" y="62107"/>
                  </a:lnTo>
                  <a:lnTo>
                    <a:pt x="23775" y="65151"/>
                  </a:lnTo>
                  <a:lnTo>
                    <a:pt x="4268" y="64542"/>
                  </a:lnTo>
                  <a:lnTo>
                    <a:pt x="3048" y="52364"/>
                  </a:lnTo>
                  <a:lnTo>
                    <a:pt x="0" y="41405"/>
                  </a:lnTo>
                  <a:lnTo>
                    <a:pt x="10973" y="23138"/>
                  </a:lnTo>
                  <a:lnTo>
                    <a:pt x="22556" y="6089"/>
                  </a:lnTo>
                  <a:lnTo>
                    <a:pt x="37185" y="9742"/>
                  </a:lnTo>
                  <a:lnTo>
                    <a:pt x="47549" y="0"/>
                  </a:lnTo>
                  <a:lnTo>
                    <a:pt x="56084" y="12178"/>
                  </a:lnTo>
                  <a:lnTo>
                    <a:pt x="55473" y="28009"/>
                  </a:lnTo>
                  <a:lnTo>
                    <a:pt x="36576" y="37751"/>
                  </a:lnTo>
                  <a:lnTo>
                    <a:pt x="51207" y="4810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4" name="Forma libre 76">
              <a:extLst>
                <a:ext uri="{FF2B5EF4-FFF2-40B4-BE49-F238E27FC236}">
                  <a16:creationId xmlns:a16="http://schemas.microsoft.com/office/drawing/2014/main" id="{BD211A07-EA93-4D66-966B-C95BA22C67D1}"/>
                </a:ext>
              </a:extLst>
            </p:cNvPr>
            <p:cNvSpPr/>
            <p:nvPr/>
          </p:nvSpPr>
          <p:spPr>
            <a:xfrm>
              <a:off x="1636049" y="2883814"/>
              <a:ext cx="61883" cy="58175"/>
            </a:xfrm>
            <a:custGeom>
              <a:avLst/>
              <a:gdLst>
                <a:gd name="connsiteX0" fmla="*/ 51816 w 51816"/>
                <a:gd name="connsiteY0" fmla="*/ 18875 h 48711"/>
                <a:gd name="connsiteX1" fmla="*/ 37185 w 51816"/>
                <a:gd name="connsiteY1" fmla="*/ 48711 h 48711"/>
                <a:gd name="connsiteX2" fmla="*/ 5487 w 51816"/>
                <a:gd name="connsiteY2" fmla="*/ 27400 h 48711"/>
                <a:gd name="connsiteX3" fmla="*/ 0 w 51816"/>
                <a:gd name="connsiteY3" fmla="*/ 12178 h 48711"/>
                <a:gd name="connsiteX4" fmla="*/ 41453 w 51816"/>
                <a:gd name="connsiteY4" fmla="*/ 0 h 48711"/>
                <a:gd name="connsiteX5" fmla="*/ 51816 w 51816"/>
                <a:gd name="connsiteY5" fmla="*/ 18875 h 4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16" h="48711">
                  <a:moveTo>
                    <a:pt x="51816" y="18875"/>
                  </a:moveTo>
                  <a:lnTo>
                    <a:pt x="37185" y="48711"/>
                  </a:lnTo>
                  <a:lnTo>
                    <a:pt x="5487" y="27400"/>
                  </a:lnTo>
                  <a:lnTo>
                    <a:pt x="0" y="12178"/>
                  </a:lnTo>
                  <a:lnTo>
                    <a:pt x="41453" y="0"/>
                  </a:lnTo>
                  <a:lnTo>
                    <a:pt x="51816" y="1887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5" name="Forma libre 77">
              <a:extLst>
                <a:ext uri="{FF2B5EF4-FFF2-40B4-BE49-F238E27FC236}">
                  <a16:creationId xmlns:a16="http://schemas.microsoft.com/office/drawing/2014/main" id="{8C2996B3-B8A4-4429-A860-2B07B95149D8}"/>
                </a:ext>
              </a:extLst>
            </p:cNvPr>
            <p:cNvSpPr/>
            <p:nvPr/>
          </p:nvSpPr>
          <p:spPr>
            <a:xfrm>
              <a:off x="1538490" y="2813273"/>
              <a:ext cx="96100" cy="127258"/>
            </a:xfrm>
            <a:custGeom>
              <a:avLst/>
              <a:gdLst>
                <a:gd name="connsiteX0" fmla="*/ 55474 w 80467"/>
                <a:gd name="connsiteY0" fmla="*/ 101076 h 106555"/>
                <a:gd name="connsiteX1" fmla="*/ 37796 w 80467"/>
                <a:gd name="connsiteY1" fmla="*/ 106556 h 106555"/>
                <a:gd name="connsiteX2" fmla="*/ 15240 w 80467"/>
                <a:gd name="connsiteY2" fmla="*/ 101684 h 106555"/>
                <a:gd name="connsiteX3" fmla="*/ 2439 w 80467"/>
                <a:gd name="connsiteY3" fmla="*/ 80982 h 106555"/>
                <a:gd name="connsiteX4" fmla="*/ 0 w 80467"/>
                <a:gd name="connsiteY4" fmla="*/ 43840 h 106555"/>
                <a:gd name="connsiteX5" fmla="*/ 3658 w 80467"/>
                <a:gd name="connsiteY5" fmla="*/ 33489 h 106555"/>
                <a:gd name="connsiteX6" fmla="*/ 11583 w 80467"/>
                <a:gd name="connsiteY6" fmla="*/ 22529 h 106555"/>
                <a:gd name="connsiteX7" fmla="*/ 35967 w 80467"/>
                <a:gd name="connsiteY7" fmla="*/ 20702 h 106555"/>
                <a:gd name="connsiteX8" fmla="*/ 45720 w 80467"/>
                <a:gd name="connsiteY8" fmla="*/ 10351 h 106555"/>
                <a:gd name="connsiteX9" fmla="*/ 67666 w 80467"/>
                <a:gd name="connsiteY9" fmla="*/ 0 h 106555"/>
                <a:gd name="connsiteX10" fmla="*/ 67666 w 80467"/>
                <a:gd name="connsiteY10" fmla="*/ 18876 h 106555"/>
                <a:gd name="connsiteX11" fmla="*/ 60351 w 80467"/>
                <a:gd name="connsiteY11" fmla="*/ 31053 h 106555"/>
                <a:gd name="connsiteX12" fmla="*/ 64618 w 80467"/>
                <a:gd name="connsiteY12" fmla="*/ 40796 h 106555"/>
                <a:gd name="connsiteX13" fmla="*/ 80468 w 80467"/>
                <a:gd name="connsiteY13" fmla="*/ 46276 h 106555"/>
                <a:gd name="connsiteX14" fmla="*/ 74372 w 80467"/>
                <a:gd name="connsiteY14" fmla="*/ 60280 h 106555"/>
                <a:gd name="connsiteX15" fmla="*/ 65837 w 80467"/>
                <a:gd name="connsiteY15" fmla="*/ 56627 h 106555"/>
                <a:gd name="connsiteX16" fmla="*/ 46940 w 80467"/>
                <a:gd name="connsiteY16" fmla="*/ 82809 h 106555"/>
                <a:gd name="connsiteX17" fmla="*/ 55474 w 80467"/>
                <a:gd name="connsiteY17" fmla="*/ 101076 h 10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467" h="106555">
                  <a:moveTo>
                    <a:pt x="55474" y="101076"/>
                  </a:moveTo>
                  <a:lnTo>
                    <a:pt x="37796" y="106556"/>
                  </a:lnTo>
                  <a:lnTo>
                    <a:pt x="15240" y="101684"/>
                  </a:lnTo>
                  <a:lnTo>
                    <a:pt x="2439" y="80982"/>
                  </a:lnTo>
                  <a:lnTo>
                    <a:pt x="0" y="43840"/>
                  </a:lnTo>
                  <a:lnTo>
                    <a:pt x="3658" y="33489"/>
                  </a:lnTo>
                  <a:lnTo>
                    <a:pt x="11583" y="22529"/>
                  </a:lnTo>
                  <a:lnTo>
                    <a:pt x="35967" y="20702"/>
                  </a:lnTo>
                  <a:lnTo>
                    <a:pt x="45720" y="10351"/>
                  </a:lnTo>
                  <a:lnTo>
                    <a:pt x="67666" y="0"/>
                  </a:lnTo>
                  <a:lnTo>
                    <a:pt x="67666" y="18876"/>
                  </a:lnTo>
                  <a:lnTo>
                    <a:pt x="60351" y="31053"/>
                  </a:lnTo>
                  <a:lnTo>
                    <a:pt x="64618" y="40796"/>
                  </a:lnTo>
                  <a:lnTo>
                    <a:pt x="80468" y="46276"/>
                  </a:lnTo>
                  <a:lnTo>
                    <a:pt x="74372" y="60280"/>
                  </a:lnTo>
                  <a:lnTo>
                    <a:pt x="65837" y="56627"/>
                  </a:lnTo>
                  <a:lnTo>
                    <a:pt x="46940" y="82809"/>
                  </a:lnTo>
                  <a:lnTo>
                    <a:pt x="55474" y="10107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6" name="Forma libre 79">
              <a:extLst>
                <a:ext uri="{FF2B5EF4-FFF2-40B4-BE49-F238E27FC236}">
                  <a16:creationId xmlns:a16="http://schemas.microsoft.com/office/drawing/2014/main" id="{73B2FB1C-8DB8-46D1-B811-8E9E1D9FF332}"/>
                </a:ext>
              </a:extLst>
            </p:cNvPr>
            <p:cNvSpPr/>
            <p:nvPr/>
          </p:nvSpPr>
          <p:spPr>
            <a:xfrm>
              <a:off x="916017" y="3748440"/>
              <a:ext cx="830692" cy="843540"/>
            </a:xfrm>
            <a:custGeom>
              <a:avLst/>
              <a:gdLst>
                <a:gd name="connsiteX0" fmla="*/ 562661 w 695553"/>
                <a:gd name="connsiteY0" fmla="*/ 6698 h 706310"/>
                <a:gd name="connsiteX1" fmla="*/ 556565 w 695553"/>
                <a:gd name="connsiteY1" fmla="*/ 26791 h 706310"/>
                <a:gd name="connsiteX2" fmla="*/ 562661 w 695553"/>
                <a:gd name="connsiteY2" fmla="*/ 63933 h 706310"/>
                <a:gd name="connsiteX3" fmla="*/ 555955 w 695553"/>
                <a:gd name="connsiteY3" fmla="*/ 96204 h 706310"/>
                <a:gd name="connsiteX4" fmla="*/ 536448 w 695553"/>
                <a:gd name="connsiteY4" fmla="*/ 118124 h 706310"/>
                <a:gd name="connsiteX5" fmla="*/ 540106 w 695553"/>
                <a:gd name="connsiteY5" fmla="*/ 147351 h 706310"/>
                <a:gd name="connsiteX6" fmla="*/ 567538 w 695553"/>
                <a:gd name="connsiteY6" fmla="*/ 171098 h 706310"/>
                <a:gd name="connsiteX7" fmla="*/ 568147 w 695553"/>
                <a:gd name="connsiteY7" fmla="*/ 180231 h 706310"/>
                <a:gd name="connsiteX8" fmla="*/ 588874 w 695553"/>
                <a:gd name="connsiteY8" fmla="*/ 196062 h 706310"/>
                <a:gd name="connsiteX9" fmla="*/ 604723 w 695553"/>
                <a:gd name="connsiteY9" fmla="*/ 266084 h 706310"/>
                <a:gd name="connsiteX10" fmla="*/ 616306 w 695553"/>
                <a:gd name="connsiteY10" fmla="*/ 300791 h 706310"/>
                <a:gd name="connsiteX11" fmla="*/ 618744 w 695553"/>
                <a:gd name="connsiteY11" fmla="*/ 319058 h 706310"/>
                <a:gd name="connsiteX12" fmla="*/ 613867 w 695553"/>
                <a:gd name="connsiteY12" fmla="*/ 350720 h 706310"/>
                <a:gd name="connsiteX13" fmla="*/ 616306 w 695553"/>
                <a:gd name="connsiteY13" fmla="*/ 368987 h 706310"/>
                <a:gd name="connsiteX14" fmla="*/ 612648 w 695553"/>
                <a:gd name="connsiteY14" fmla="*/ 390298 h 706310"/>
                <a:gd name="connsiteX15" fmla="*/ 616306 w 695553"/>
                <a:gd name="connsiteY15" fmla="*/ 414653 h 706310"/>
                <a:gd name="connsiteX16" fmla="*/ 602894 w 695553"/>
                <a:gd name="connsiteY16" fmla="*/ 431093 h 706310"/>
                <a:gd name="connsiteX17" fmla="*/ 623621 w 695553"/>
                <a:gd name="connsiteY17" fmla="*/ 459711 h 706310"/>
                <a:gd name="connsiteX18" fmla="*/ 624840 w 695553"/>
                <a:gd name="connsiteY18" fmla="*/ 476151 h 706310"/>
                <a:gd name="connsiteX19" fmla="*/ 637642 w 695553"/>
                <a:gd name="connsiteY19" fmla="*/ 498071 h 706310"/>
                <a:gd name="connsiteX20" fmla="*/ 652882 w 695553"/>
                <a:gd name="connsiteY20" fmla="*/ 490764 h 706310"/>
                <a:gd name="connsiteX21" fmla="*/ 680314 w 695553"/>
                <a:gd name="connsiteY21" fmla="*/ 509031 h 706310"/>
                <a:gd name="connsiteX22" fmla="*/ 695554 w 695553"/>
                <a:gd name="connsiteY22" fmla="*/ 533387 h 706310"/>
                <a:gd name="connsiteX23" fmla="*/ 580949 w 695553"/>
                <a:gd name="connsiteY23" fmla="*/ 608280 h 706310"/>
                <a:gd name="connsiteX24" fmla="*/ 483413 w 695553"/>
                <a:gd name="connsiteY24" fmla="*/ 685000 h 706310"/>
                <a:gd name="connsiteX25" fmla="*/ 435864 w 695553"/>
                <a:gd name="connsiteY25" fmla="*/ 702049 h 706310"/>
                <a:gd name="connsiteX26" fmla="*/ 398069 w 695553"/>
                <a:gd name="connsiteY26" fmla="*/ 706311 h 706310"/>
                <a:gd name="connsiteX27" fmla="*/ 397459 w 695553"/>
                <a:gd name="connsiteY27" fmla="*/ 681346 h 706310"/>
                <a:gd name="connsiteX28" fmla="*/ 381609 w 695553"/>
                <a:gd name="connsiteY28" fmla="*/ 674649 h 706310"/>
                <a:gd name="connsiteX29" fmla="*/ 360273 w 695553"/>
                <a:gd name="connsiteY29" fmla="*/ 663689 h 706310"/>
                <a:gd name="connsiteX30" fmla="*/ 352349 w 695553"/>
                <a:gd name="connsiteY30" fmla="*/ 645422 h 706310"/>
                <a:gd name="connsiteX31" fmla="*/ 238353 w 695553"/>
                <a:gd name="connsiteY31" fmla="*/ 560178 h 706310"/>
                <a:gd name="connsiteX32" fmla="*/ 124968 w 695553"/>
                <a:gd name="connsiteY32" fmla="*/ 474933 h 706310"/>
                <a:gd name="connsiteX33" fmla="*/ 0 w 695553"/>
                <a:gd name="connsiteY33" fmla="*/ 379947 h 706310"/>
                <a:gd name="connsiteX34" fmla="*/ 609 w 695553"/>
                <a:gd name="connsiteY34" fmla="*/ 372640 h 706310"/>
                <a:gd name="connsiteX35" fmla="*/ 1219 w 695553"/>
                <a:gd name="connsiteY35" fmla="*/ 370204 h 706310"/>
                <a:gd name="connsiteX36" fmla="*/ 1829 w 695553"/>
                <a:gd name="connsiteY36" fmla="*/ 323929 h 706310"/>
                <a:gd name="connsiteX37" fmla="*/ 56083 w 695553"/>
                <a:gd name="connsiteY37" fmla="*/ 294702 h 706310"/>
                <a:gd name="connsiteX38" fmla="*/ 89001 w 695553"/>
                <a:gd name="connsiteY38" fmla="*/ 288613 h 706310"/>
                <a:gd name="connsiteX39" fmla="*/ 116433 w 695553"/>
                <a:gd name="connsiteY39" fmla="*/ 278262 h 706310"/>
                <a:gd name="connsiteX40" fmla="*/ 129235 w 695553"/>
                <a:gd name="connsiteY40" fmla="*/ 258778 h 706310"/>
                <a:gd name="connsiteX41" fmla="*/ 168249 w 695553"/>
                <a:gd name="connsiteY41" fmla="*/ 243555 h 706310"/>
                <a:gd name="connsiteX42" fmla="*/ 170078 w 695553"/>
                <a:gd name="connsiteY42" fmla="*/ 214329 h 706310"/>
                <a:gd name="connsiteX43" fmla="*/ 188976 w 695553"/>
                <a:gd name="connsiteY43" fmla="*/ 210676 h 706310"/>
                <a:gd name="connsiteX44" fmla="*/ 204216 w 695553"/>
                <a:gd name="connsiteY44" fmla="*/ 196671 h 706310"/>
                <a:gd name="connsiteX45" fmla="*/ 247497 w 695553"/>
                <a:gd name="connsiteY45" fmla="*/ 189973 h 706310"/>
                <a:gd name="connsiteX46" fmla="*/ 253593 w 695553"/>
                <a:gd name="connsiteY46" fmla="*/ 174751 h 706310"/>
                <a:gd name="connsiteX47" fmla="*/ 245059 w 695553"/>
                <a:gd name="connsiteY47" fmla="*/ 166227 h 706310"/>
                <a:gd name="connsiteX48" fmla="*/ 233477 w 695553"/>
                <a:gd name="connsiteY48" fmla="*/ 124822 h 706310"/>
                <a:gd name="connsiteX49" fmla="*/ 231648 w 695553"/>
                <a:gd name="connsiteY49" fmla="*/ 101076 h 706310"/>
                <a:gd name="connsiteX50" fmla="*/ 220065 w 695553"/>
                <a:gd name="connsiteY50" fmla="*/ 76111 h 706310"/>
                <a:gd name="connsiteX51" fmla="*/ 251155 w 695553"/>
                <a:gd name="connsiteY51" fmla="*/ 54800 h 706310"/>
                <a:gd name="connsiteX52" fmla="*/ 286512 w 695553"/>
                <a:gd name="connsiteY52" fmla="*/ 48102 h 706310"/>
                <a:gd name="connsiteX53" fmla="*/ 306629 w 695553"/>
                <a:gd name="connsiteY53" fmla="*/ 32271 h 706310"/>
                <a:gd name="connsiteX54" fmla="*/ 337718 w 695553"/>
                <a:gd name="connsiteY54" fmla="*/ 20093 h 706310"/>
                <a:gd name="connsiteX55" fmla="*/ 392582 w 695553"/>
                <a:gd name="connsiteY55" fmla="*/ 13396 h 706310"/>
                <a:gd name="connsiteX56" fmla="*/ 446227 w 695553"/>
                <a:gd name="connsiteY56" fmla="*/ 10351 h 706310"/>
                <a:gd name="connsiteX57" fmla="*/ 462686 w 695553"/>
                <a:gd name="connsiteY57" fmla="*/ 15831 h 706310"/>
                <a:gd name="connsiteX58" fmla="*/ 492557 w 695553"/>
                <a:gd name="connsiteY58" fmla="*/ 609 h 706310"/>
                <a:gd name="connsiteX59" fmla="*/ 527304 w 695553"/>
                <a:gd name="connsiteY59" fmla="*/ 0 h 706310"/>
                <a:gd name="connsiteX60" fmla="*/ 540715 w 695553"/>
                <a:gd name="connsiteY60" fmla="*/ 9133 h 706310"/>
                <a:gd name="connsiteX61" fmla="*/ 562661 w 695553"/>
                <a:gd name="connsiteY61" fmla="*/ 6698 h 70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5553" h="706310">
                  <a:moveTo>
                    <a:pt x="562661" y="6698"/>
                  </a:moveTo>
                  <a:lnTo>
                    <a:pt x="556565" y="26791"/>
                  </a:lnTo>
                  <a:lnTo>
                    <a:pt x="562661" y="63933"/>
                  </a:lnTo>
                  <a:lnTo>
                    <a:pt x="555955" y="96204"/>
                  </a:lnTo>
                  <a:lnTo>
                    <a:pt x="536448" y="118124"/>
                  </a:lnTo>
                  <a:lnTo>
                    <a:pt x="540106" y="147351"/>
                  </a:lnTo>
                  <a:lnTo>
                    <a:pt x="567538" y="171098"/>
                  </a:lnTo>
                  <a:lnTo>
                    <a:pt x="568147" y="180231"/>
                  </a:lnTo>
                  <a:lnTo>
                    <a:pt x="588874" y="196062"/>
                  </a:lnTo>
                  <a:lnTo>
                    <a:pt x="604723" y="266084"/>
                  </a:lnTo>
                  <a:lnTo>
                    <a:pt x="616306" y="300791"/>
                  </a:lnTo>
                  <a:lnTo>
                    <a:pt x="618744" y="319058"/>
                  </a:lnTo>
                  <a:lnTo>
                    <a:pt x="613867" y="350720"/>
                  </a:lnTo>
                  <a:lnTo>
                    <a:pt x="616306" y="368987"/>
                  </a:lnTo>
                  <a:lnTo>
                    <a:pt x="612648" y="390298"/>
                  </a:lnTo>
                  <a:lnTo>
                    <a:pt x="616306" y="414653"/>
                  </a:lnTo>
                  <a:lnTo>
                    <a:pt x="602894" y="431093"/>
                  </a:lnTo>
                  <a:lnTo>
                    <a:pt x="623621" y="459711"/>
                  </a:lnTo>
                  <a:lnTo>
                    <a:pt x="624840" y="476151"/>
                  </a:lnTo>
                  <a:lnTo>
                    <a:pt x="637642" y="498071"/>
                  </a:lnTo>
                  <a:lnTo>
                    <a:pt x="652882" y="490764"/>
                  </a:lnTo>
                  <a:lnTo>
                    <a:pt x="680314" y="509031"/>
                  </a:lnTo>
                  <a:lnTo>
                    <a:pt x="695554" y="533387"/>
                  </a:lnTo>
                  <a:lnTo>
                    <a:pt x="580949" y="608280"/>
                  </a:lnTo>
                  <a:lnTo>
                    <a:pt x="483413" y="685000"/>
                  </a:lnTo>
                  <a:lnTo>
                    <a:pt x="435864" y="702049"/>
                  </a:lnTo>
                  <a:lnTo>
                    <a:pt x="398069" y="706311"/>
                  </a:lnTo>
                  <a:lnTo>
                    <a:pt x="397459" y="681346"/>
                  </a:lnTo>
                  <a:lnTo>
                    <a:pt x="381609" y="674649"/>
                  </a:lnTo>
                  <a:lnTo>
                    <a:pt x="360273" y="663689"/>
                  </a:lnTo>
                  <a:lnTo>
                    <a:pt x="352349" y="645422"/>
                  </a:lnTo>
                  <a:lnTo>
                    <a:pt x="238353" y="560178"/>
                  </a:lnTo>
                  <a:lnTo>
                    <a:pt x="124968" y="474933"/>
                  </a:lnTo>
                  <a:lnTo>
                    <a:pt x="0" y="379947"/>
                  </a:lnTo>
                  <a:lnTo>
                    <a:pt x="609" y="372640"/>
                  </a:lnTo>
                  <a:lnTo>
                    <a:pt x="1219" y="370204"/>
                  </a:lnTo>
                  <a:lnTo>
                    <a:pt x="1829" y="323929"/>
                  </a:lnTo>
                  <a:lnTo>
                    <a:pt x="56083" y="294702"/>
                  </a:lnTo>
                  <a:lnTo>
                    <a:pt x="89001" y="288613"/>
                  </a:lnTo>
                  <a:lnTo>
                    <a:pt x="116433" y="278262"/>
                  </a:lnTo>
                  <a:lnTo>
                    <a:pt x="129235" y="258778"/>
                  </a:lnTo>
                  <a:lnTo>
                    <a:pt x="168249" y="243555"/>
                  </a:lnTo>
                  <a:lnTo>
                    <a:pt x="170078" y="214329"/>
                  </a:lnTo>
                  <a:lnTo>
                    <a:pt x="188976" y="210676"/>
                  </a:lnTo>
                  <a:lnTo>
                    <a:pt x="204216" y="196671"/>
                  </a:lnTo>
                  <a:lnTo>
                    <a:pt x="247497" y="189973"/>
                  </a:lnTo>
                  <a:lnTo>
                    <a:pt x="253593" y="174751"/>
                  </a:lnTo>
                  <a:lnTo>
                    <a:pt x="245059" y="166227"/>
                  </a:lnTo>
                  <a:lnTo>
                    <a:pt x="233477" y="124822"/>
                  </a:lnTo>
                  <a:lnTo>
                    <a:pt x="231648" y="101076"/>
                  </a:lnTo>
                  <a:lnTo>
                    <a:pt x="220065" y="76111"/>
                  </a:lnTo>
                  <a:lnTo>
                    <a:pt x="251155" y="54800"/>
                  </a:lnTo>
                  <a:lnTo>
                    <a:pt x="286512" y="48102"/>
                  </a:lnTo>
                  <a:lnTo>
                    <a:pt x="306629" y="32271"/>
                  </a:lnTo>
                  <a:lnTo>
                    <a:pt x="337718" y="20093"/>
                  </a:lnTo>
                  <a:lnTo>
                    <a:pt x="392582" y="13396"/>
                  </a:lnTo>
                  <a:lnTo>
                    <a:pt x="446227" y="10351"/>
                  </a:lnTo>
                  <a:lnTo>
                    <a:pt x="462686" y="15831"/>
                  </a:lnTo>
                  <a:lnTo>
                    <a:pt x="492557" y="609"/>
                  </a:lnTo>
                  <a:lnTo>
                    <a:pt x="527304" y="0"/>
                  </a:lnTo>
                  <a:lnTo>
                    <a:pt x="540715" y="9133"/>
                  </a:lnTo>
                  <a:lnTo>
                    <a:pt x="562661" y="669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7" name="Forma libre 81">
              <a:extLst>
                <a:ext uri="{FF2B5EF4-FFF2-40B4-BE49-F238E27FC236}">
                  <a16:creationId xmlns:a16="http://schemas.microsoft.com/office/drawing/2014/main" id="{7A8C89DD-B6A4-4D4A-B3BF-16151D101CA9}"/>
                </a:ext>
              </a:extLst>
            </p:cNvPr>
            <p:cNvSpPr/>
            <p:nvPr/>
          </p:nvSpPr>
          <p:spPr>
            <a:xfrm>
              <a:off x="2241779" y="4006595"/>
              <a:ext cx="511084" cy="447949"/>
            </a:xfrm>
            <a:custGeom>
              <a:avLst/>
              <a:gdLst>
                <a:gd name="connsiteX0" fmla="*/ 312724 w 427938"/>
                <a:gd name="connsiteY0" fmla="*/ 14613 h 375075"/>
                <a:gd name="connsiteX1" fmla="*/ 336499 w 427938"/>
                <a:gd name="connsiteY1" fmla="*/ 71849 h 375075"/>
                <a:gd name="connsiteX2" fmla="*/ 340766 w 427938"/>
                <a:gd name="connsiteY2" fmla="*/ 81591 h 375075"/>
                <a:gd name="connsiteX3" fmla="*/ 332841 w 427938"/>
                <a:gd name="connsiteY3" fmla="*/ 97422 h 375075"/>
                <a:gd name="connsiteX4" fmla="*/ 328574 w 427938"/>
                <a:gd name="connsiteY4" fmla="*/ 126649 h 375075"/>
                <a:gd name="connsiteX5" fmla="*/ 321259 w 427938"/>
                <a:gd name="connsiteY5" fmla="*/ 147351 h 375075"/>
                <a:gd name="connsiteX6" fmla="*/ 313944 w 427938"/>
                <a:gd name="connsiteY6" fmla="*/ 154049 h 375075"/>
                <a:gd name="connsiteX7" fmla="*/ 301752 w 427938"/>
                <a:gd name="connsiteY7" fmla="*/ 141262 h 375075"/>
                <a:gd name="connsiteX8" fmla="*/ 285292 w 427938"/>
                <a:gd name="connsiteY8" fmla="*/ 124213 h 375075"/>
                <a:gd name="connsiteX9" fmla="*/ 256641 w 427938"/>
                <a:gd name="connsiteY9" fmla="*/ 68196 h 375075"/>
                <a:gd name="connsiteX10" fmla="*/ 253593 w 427938"/>
                <a:gd name="connsiteY10" fmla="*/ 71849 h 375075"/>
                <a:gd name="connsiteX11" fmla="*/ 270662 w 427938"/>
                <a:gd name="connsiteY11" fmla="*/ 112644 h 375075"/>
                <a:gd name="connsiteX12" fmla="*/ 294436 w 427938"/>
                <a:gd name="connsiteY12" fmla="*/ 152222 h 375075"/>
                <a:gd name="connsiteX13" fmla="*/ 324307 w 427938"/>
                <a:gd name="connsiteY13" fmla="*/ 213111 h 375075"/>
                <a:gd name="connsiteX14" fmla="*/ 338328 w 427938"/>
                <a:gd name="connsiteY14" fmla="*/ 234422 h 375075"/>
                <a:gd name="connsiteX15" fmla="*/ 350520 w 427938"/>
                <a:gd name="connsiteY15" fmla="*/ 256342 h 375075"/>
                <a:gd name="connsiteX16" fmla="*/ 383438 w 427938"/>
                <a:gd name="connsiteY16" fmla="*/ 299573 h 375075"/>
                <a:gd name="connsiteX17" fmla="*/ 377342 w 427938"/>
                <a:gd name="connsiteY17" fmla="*/ 306271 h 375075"/>
                <a:gd name="connsiteX18" fmla="*/ 379780 w 427938"/>
                <a:gd name="connsiteY18" fmla="*/ 331844 h 375075"/>
                <a:gd name="connsiteX19" fmla="*/ 421233 w 427938"/>
                <a:gd name="connsiteY19" fmla="*/ 367160 h 375075"/>
                <a:gd name="connsiteX20" fmla="*/ 427939 w 427938"/>
                <a:gd name="connsiteY20" fmla="*/ 375075 h 375075"/>
                <a:gd name="connsiteX21" fmla="*/ 293217 w 427938"/>
                <a:gd name="connsiteY21" fmla="*/ 375075 h 375075"/>
                <a:gd name="connsiteX22" fmla="*/ 162153 w 427938"/>
                <a:gd name="connsiteY22" fmla="*/ 375075 h 375075"/>
                <a:gd name="connsiteX23" fmla="*/ 26212 w 427938"/>
                <a:gd name="connsiteY23" fmla="*/ 375075 h 375075"/>
                <a:gd name="connsiteX24" fmla="*/ 20116 w 427938"/>
                <a:gd name="connsiteY24" fmla="*/ 230769 h 375075"/>
                <a:gd name="connsiteX25" fmla="*/ 12192 w 427938"/>
                <a:gd name="connsiteY25" fmla="*/ 91942 h 375075"/>
                <a:gd name="connsiteX26" fmla="*/ 0 w 427938"/>
                <a:gd name="connsiteY26" fmla="*/ 60280 h 375075"/>
                <a:gd name="connsiteX27" fmla="*/ 6705 w 427938"/>
                <a:gd name="connsiteY27" fmla="*/ 36533 h 375075"/>
                <a:gd name="connsiteX28" fmla="*/ 609 w 427938"/>
                <a:gd name="connsiteY28" fmla="*/ 19485 h 375075"/>
                <a:gd name="connsiteX29" fmla="*/ 10972 w 427938"/>
                <a:gd name="connsiteY29" fmla="*/ 609 h 375075"/>
                <a:gd name="connsiteX30" fmla="*/ 54864 w 427938"/>
                <a:gd name="connsiteY30" fmla="*/ 0 h 375075"/>
                <a:gd name="connsiteX31" fmla="*/ 87782 w 427938"/>
                <a:gd name="connsiteY31" fmla="*/ 10351 h 375075"/>
                <a:gd name="connsiteX32" fmla="*/ 121310 w 427938"/>
                <a:gd name="connsiteY32" fmla="*/ 21920 h 375075"/>
                <a:gd name="connsiteX33" fmla="*/ 137160 w 427938"/>
                <a:gd name="connsiteY33" fmla="*/ 28009 h 375075"/>
                <a:gd name="connsiteX34" fmla="*/ 161544 w 427938"/>
                <a:gd name="connsiteY34" fmla="*/ 15831 h 375075"/>
                <a:gd name="connsiteX35" fmla="*/ 174345 w 427938"/>
                <a:gd name="connsiteY35" fmla="*/ 4871 h 375075"/>
                <a:gd name="connsiteX36" fmla="*/ 202996 w 427938"/>
                <a:gd name="connsiteY36" fmla="*/ 1218 h 375075"/>
                <a:gd name="connsiteX37" fmla="*/ 226771 w 427938"/>
                <a:gd name="connsiteY37" fmla="*/ 6089 h 375075"/>
                <a:gd name="connsiteX38" fmla="*/ 237744 w 427938"/>
                <a:gd name="connsiteY38" fmla="*/ 25573 h 375075"/>
                <a:gd name="connsiteX39" fmla="*/ 244449 w 427938"/>
                <a:gd name="connsiteY39" fmla="*/ 12787 h 375075"/>
                <a:gd name="connsiteX40" fmla="*/ 271272 w 427938"/>
                <a:gd name="connsiteY40" fmla="*/ 21920 h 375075"/>
                <a:gd name="connsiteX41" fmla="*/ 297484 w 427938"/>
                <a:gd name="connsiteY41" fmla="*/ 24356 h 375075"/>
                <a:gd name="connsiteX42" fmla="*/ 312724 w 427938"/>
                <a:gd name="connsiteY42" fmla="*/ 14613 h 37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7938" h="375075">
                  <a:moveTo>
                    <a:pt x="312724" y="14613"/>
                  </a:moveTo>
                  <a:lnTo>
                    <a:pt x="336499" y="71849"/>
                  </a:lnTo>
                  <a:lnTo>
                    <a:pt x="340766" y="81591"/>
                  </a:lnTo>
                  <a:lnTo>
                    <a:pt x="332841" y="97422"/>
                  </a:lnTo>
                  <a:lnTo>
                    <a:pt x="328574" y="126649"/>
                  </a:lnTo>
                  <a:lnTo>
                    <a:pt x="321259" y="147351"/>
                  </a:lnTo>
                  <a:lnTo>
                    <a:pt x="313944" y="154049"/>
                  </a:lnTo>
                  <a:lnTo>
                    <a:pt x="301752" y="141262"/>
                  </a:lnTo>
                  <a:lnTo>
                    <a:pt x="285292" y="124213"/>
                  </a:lnTo>
                  <a:lnTo>
                    <a:pt x="256641" y="68196"/>
                  </a:lnTo>
                  <a:lnTo>
                    <a:pt x="253593" y="71849"/>
                  </a:lnTo>
                  <a:lnTo>
                    <a:pt x="270662" y="112644"/>
                  </a:lnTo>
                  <a:lnTo>
                    <a:pt x="294436" y="152222"/>
                  </a:lnTo>
                  <a:lnTo>
                    <a:pt x="324307" y="213111"/>
                  </a:lnTo>
                  <a:lnTo>
                    <a:pt x="338328" y="234422"/>
                  </a:lnTo>
                  <a:lnTo>
                    <a:pt x="350520" y="256342"/>
                  </a:lnTo>
                  <a:lnTo>
                    <a:pt x="383438" y="299573"/>
                  </a:lnTo>
                  <a:lnTo>
                    <a:pt x="377342" y="306271"/>
                  </a:lnTo>
                  <a:lnTo>
                    <a:pt x="379780" y="331844"/>
                  </a:lnTo>
                  <a:lnTo>
                    <a:pt x="421233" y="367160"/>
                  </a:lnTo>
                  <a:lnTo>
                    <a:pt x="427939" y="375075"/>
                  </a:lnTo>
                  <a:lnTo>
                    <a:pt x="293217" y="375075"/>
                  </a:lnTo>
                  <a:lnTo>
                    <a:pt x="162153" y="375075"/>
                  </a:lnTo>
                  <a:lnTo>
                    <a:pt x="26212" y="375075"/>
                  </a:lnTo>
                  <a:lnTo>
                    <a:pt x="20116" y="230769"/>
                  </a:lnTo>
                  <a:lnTo>
                    <a:pt x="12192" y="91942"/>
                  </a:lnTo>
                  <a:lnTo>
                    <a:pt x="0" y="60280"/>
                  </a:lnTo>
                  <a:lnTo>
                    <a:pt x="6705" y="36533"/>
                  </a:lnTo>
                  <a:lnTo>
                    <a:pt x="609" y="19485"/>
                  </a:lnTo>
                  <a:lnTo>
                    <a:pt x="10972" y="609"/>
                  </a:lnTo>
                  <a:lnTo>
                    <a:pt x="54864" y="0"/>
                  </a:lnTo>
                  <a:lnTo>
                    <a:pt x="87782" y="10351"/>
                  </a:lnTo>
                  <a:lnTo>
                    <a:pt x="121310" y="21920"/>
                  </a:lnTo>
                  <a:lnTo>
                    <a:pt x="137160" y="28009"/>
                  </a:lnTo>
                  <a:lnTo>
                    <a:pt x="161544" y="15831"/>
                  </a:lnTo>
                  <a:lnTo>
                    <a:pt x="174345" y="4871"/>
                  </a:lnTo>
                  <a:lnTo>
                    <a:pt x="202996" y="1218"/>
                  </a:lnTo>
                  <a:lnTo>
                    <a:pt x="226771" y="6089"/>
                  </a:lnTo>
                  <a:lnTo>
                    <a:pt x="237744" y="25573"/>
                  </a:lnTo>
                  <a:lnTo>
                    <a:pt x="244449" y="12787"/>
                  </a:lnTo>
                  <a:lnTo>
                    <a:pt x="271272" y="21920"/>
                  </a:lnTo>
                  <a:lnTo>
                    <a:pt x="297484" y="24356"/>
                  </a:lnTo>
                  <a:lnTo>
                    <a:pt x="312724" y="1461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8" name="Forma libre 82">
              <a:extLst>
                <a:ext uri="{FF2B5EF4-FFF2-40B4-BE49-F238E27FC236}">
                  <a16:creationId xmlns:a16="http://schemas.microsoft.com/office/drawing/2014/main" id="{E9625007-4913-4EF4-A23E-053B49CBB998}"/>
                </a:ext>
              </a:extLst>
            </p:cNvPr>
            <p:cNvSpPr/>
            <p:nvPr/>
          </p:nvSpPr>
          <p:spPr>
            <a:xfrm>
              <a:off x="2747765" y="4641430"/>
              <a:ext cx="281022" cy="258879"/>
            </a:xfrm>
            <a:custGeom>
              <a:avLst/>
              <a:gdLst>
                <a:gd name="connsiteX0" fmla="*/ 235305 w 235305"/>
                <a:gd name="connsiteY0" fmla="*/ 207022 h 216764"/>
                <a:gd name="connsiteX1" fmla="*/ 224942 w 235305"/>
                <a:gd name="connsiteY1" fmla="*/ 216764 h 216764"/>
                <a:gd name="connsiteX2" fmla="*/ 210312 w 235305"/>
                <a:gd name="connsiteY2" fmla="*/ 213111 h 216764"/>
                <a:gd name="connsiteX3" fmla="*/ 198120 w 235305"/>
                <a:gd name="connsiteY3" fmla="*/ 200325 h 216764"/>
                <a:gd name="connsiteX4" fmla="*/ 182880 w 235305"/>
                <a:gd name="connsiteY4" fmla="*/ 177796 h 216764"/>
                <a:gd name="connsiteX5" fmla="*/ 167030 w 235305"/>
                <a:gd name="connsiteY5" fmla="*/ 165009 h 216764"/>
                <a:gd name="connsiteX6" fmla="*/ 157886 w 235305"/>
                <a:gd name="connsiteY6" fmla="*/ 151613 h 216764"/>
                <a:gd name="connsiteX7" fmla="*/ 127406 w 235305"/>
                <a:gd name="connsiteY7" fmla="*/ 135782 h 216764"/>
                <a:gd name="connsiteX8" fmla="*/ 103632 w 235305"/>
                <a:gd name="connsiteY8" fmla="*/ 135173 h 216764"/>
                <a:gd name="connsiteX9" fmla="*/ 95097 w 235305"/>
                <a:gd name="connsiteY9" fmla="*/ 127258 h 216764"/>
                <a:gd name="connsiteX10" fmla="*/ 75590 w 235305"/>
                <a:gd name="connsiteY10" fmla="*/ 136391 h 216764"/>
                <a:gd name="connsiteX11" fmla="*/ 53644 w 235305"/>
                <a:gd name="connsiteY11" fmla="*/ 118733 h 216764"/>
                <a:gd name="connsiteX12" fmla="*/ 44500 w 235305"/>
                <a:gd name="connsiteY12" fmla="*/ 147960 h 216764"/>
                <a:gd name="connsiteX13" fmla="*/ 4267 w 235305"/>
                <a:gd name="connsiteY13" fmla="*/ 139436 h 216764"/>
                <a:gd name="connsiteX14" fmla="*/ 0 w 235305"/>
                <a:gd name="connsiteY14" fmla="*/ 124213 h 216764"/>
                <a:gd name="connsiteX15" fmla="*/ 12192 w 235305"/>
                <a:gd name="connsiteY15" fmla="*/ 66369 h 216764"/>
                <a:gd name="connsiteX16" fmla="*/ 14020 w 235305"/>
                <a:gd name="connsiteY16" fmla="*/ 40796 h 216764"/>
                <a:gd name="connsiteX17" fmla="*/ 24384 w 235305"/>
                <a:gd name="connsiteY17" fmla="*/ 28618 h 216764"/>
                <a:gd name="connsiteX18" fmla="*/ 48768 w 235305"/>
                <a:gd name="connsiteY18" fmla="*/ 21920 h 216764"/>
                <a:gd name="connsiteX19" fmla="*/ 65227 w 235305"/>
                <a:gd name="connsiteY19" fmla="*/ 0 h 216764"/>
                <a:gd name="connsiteX20" fmla="*/ 87172 w 235305"/>
                <a:gd name="connsiteY20" fmla="*/ 45058 h 216764"/>
                <a:gd name="connsiteX21" fmla="*/ 98755 w 235305"/>
                <a:gd name="connsiteY21" fmla="*/ 80982 h 216764"/>
                <a:gd name="connsiteX22" fmla="*/ 118262 w 235305"/>
                <a:gd name="connsiteY22" fmla="*/ 99858 h 216764"/>
                <a:gd name="connsiteX23" fmla="*/ 167030 w 235305"/>
                <a:gd name="connsiteY23" fmla="*/ 137000 h 216764"/>
                <a:gd name="connsiteX24" fmla="*/ 187147 w 235305"/>
                <a:gd name="connsiteY24" fmla="*/ 158920 h 216764"/>
                <a:gd name="connsiteX25" fmla="*/ 206654 w 235305"/>
                <a:gd name="connsiteY25" fmla="*/ 182058 h 216764"/>
                <a:gd name="connsiteX26" fmla="*/ 217627 w 235305"/>
                <a:gd name="connsiteY26" fmla="*/ 195453 h 216764"/>
                <a:gd name="connsiteX27" fmla="*/ 235305 w 235305"/>
                <a:gd name="connsiteY27" fmla="*/ 207022 h 21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305" h="216764">
                  <a:moveTo>
                    <a:pt x="235305" y="207022"/>
                  </a:moveTo>
                  <a:lnTo>
                    <a:pt x="224942" y="216764"/>
                  </a:lnTo>
                  <a:lnTo>
                    <a:pt x="210312" y="213111"/>
                  </a:lnTo>
                  <a:lnTo>
                    <a:pt x="198120" y="200325"/>
                  </a:lnTo>
                  <a:lnTo>
                    <a:pt x="182880" y="177796"/>
                  </a:lnTo>
                  <a:lnTo>
                    <a:pt x="167030" y="165009"/>
                  </a:lnTo>
                  <a:lnTo>
                    <a:pt x="157886" y="151613"/>
                  </a:lnTo>
                  <a:lnTo>
                    <a:pt x="127406" y="135782"/>
                  </a:lnTo>
                  <a:lnTo>
                    <a:pt x="103632" y="135173"/>
                  </a:lnTo>
                  <a:lnTo>
                    <a:pt x="95097" y="127258"/>
                  </a:lnTo>
                  <a:lnTo>
                    <a:pt x="75590" y="136391"/>
                  </a:lnTo>
                  <a:lnTo>
                    <a:pt x="53644" y="118733"/>
                  </a:lnTo>
                  <a:lnTo>
                    <a:pt x="44500" y="147960"/>
                  </a:lnTo>
                  <a:lnTo>
                    <a:pt x="4267" y="139436"/>
                  </a:lnTo>
                  <a:lnTo>
                    <a:pt x="0" y="124213"/>
                  </a:lnTo>
                  <a:lnTo>
                    <a:pt x="12192" y="66369"/>
                  </a:lnTo>
                  <a:lnTo>
                    <a:pt x="14020" y="40796"/>
                  </a:lnTo>
                  <a:lnTo>
                    <a:pt x="24384" y="28618"/>
                  </a:lnTo>
                  <a:lnTo>
                    <a:pt x="48768" y="21920"/>
                  </a:lnTo>
                  <a:lnTo>
                    <a:pt x="65227" y="0"/>
                  </a:lnTo>
                  <a:lnTo>
                    <a:pt x="87172" y="45058"/>
                  </a:lnTo>
                  <a:lnTo>
                    <a:pt x="98755" y="80982"/>
                  </a:lnTo>
                  <a:lnTo>
                    <a:pt x="118262" y="99858"/>
                  </a:lnTo>
                  <a:lnTo>
                    <a:pt x="167030" y="137000"/>
                  </a:lnTo>
                  <a:lnTo>
                    <a:pt x="187147" y="158920"/>
                  </a:lnTo>
                  <a:lnTo>
                    <a:pt x="206654" y="182058"/>
                  </a:lnTo>
                  <a:lnTo>
                    <a:pt x="217627" y="195453"/>
                  </a:lnTo>
                  <a:lnTo>
                    <a:pt x="235305" y="20702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9" name="Forma libre 83">
              <a:extLst>
                <a:ext uri="{FF2B5EF4-FFF2-40B4-BE49-F238E27FC236}">
                  <a16:creationId xmlns:a16="http://schemas.microsoft.com/office/drawing/2014/main" id="{31D000A0-0028-4A06-A3BB-CCABF575AFA6}"/>
                </a:ext>
              </a:extLst>
            </p:cNvPr>
            <p:cNvSpPr/>
            <p:nvPr/>
          </p:nvSpPr>
          <p:spPr>
            <a:xfrm>
              <a:off x="2037927" y="2732557"/>
              <a:ext cx="158712" cy="92352"/>
            </a:xfrm>
            <a:custGeom>
              <a:avLst/>
              <a:gdLst>
                <a:gd name="connsiteX0" fmla="*/ 127406 w 132892"/>
                <a:gd name="connsiteY0" fmla="*/ 4871 h 77328"/>
                <a:gd name="connsiteX1" fmla="*/ 132892 w 132892"/>
                <a:gd name="connsiteY1" fmla="*/ 10960 h 77328"/>
                <a:gd name="connsiteX2" fmla="*/ 117043 w 132892"/>
                <a:gd name="connsiteY2" fmla="*/ 31662 h 77328"/>
                <a:gd name="connsiteX3" fmla="*/ 131673 w 132892"/>
                <a:gd name="connsiteY3" fmla="*/ 65760 h 77328"/>
                <a:gd name="connsiteX4" fmla="*/ 121920 w 132892"/>
                <a:gd name="connsiteY4" fmla="*/ 77329 h 77328"/>
                <a:gd name="connsiteX5" fmla="*/ 98755 w 132892"/>
                <a:gd name="connsiteY5" fmla="*/ 76720 h 77328"/>
                <a:gd name="connsiteX6" fmla="*/ 71932 w 132892"/>
                <a:gd name="connsiteY6" fmla="*/ 63324 h 77328"/>
                <a:gd name="connsiteX7" fmla="*/ 59131 w 132892"/>
                <a:gd name="connsiteY7" fmla="*/ 59062 h 77328"/>
                <a:gd name="connsiteX8" fmla="*/ 35966 w 132892"/>
                <a:gd name="connsiteY8" fmla="*/ 65151 h 77328"/>
                <a:gd name="connsiteX9" fmla="*/ 35356 w 132892"/>
                <a:gd name="connsiteY9" fmla="*/ 43840 h 77328"/>
                <a:gd name="connsiteX10" fmla="*/ 26212 w 132892"/>
                <a:gd name="connsiteY10" fmla="*/ 48711 h 77328"/>
                <a:gd name="connsiteX11" fmla="*/ 6096 w 132892"/>
                <a:gd name="connsiteY11" fmla="*/ 35924 h 77328"/>
                <a:gd name="connsiteX12" fmla="*/ 0 w 132892"/>
                <a:gd name="connsiteY12" fmla="*/ 15222 h 77328"/>
                <a:gd name="connsiteX13" fmla="*/ 33528 w 132892"/>
                <a:gd name="connsiteY13" fmla="*/ 4871 h 77328"/>
                <a:gd name="connsiteX14" fmla="*/ 67665 w 132892"/>
                <a:gd name="connsiteY14" fmla="*/ 0 h 77328"/>
                <a:gd name="connsiteX15" fmla="*/ 98755 w 132892"/>
                <a:gd name="connsiteY15" fmla="*/ 5480 h 77328"/>
                <a:gd name="connsiteX16" fmla="*/ 127406 w 132892"/>
                <a:gd name="connsiteY16" fmla="*/ 4871 h 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2892" h="77328">
                  <a:moveTo>
                    <a:pt x="127406" y="4871"/>
                  </a:moveTo>
                  <a:lnTo>
                    <a:pt x="132892" y="10960"/>
                  </a:lnTo>
                  <a:lnTo>
                    <a:pt x="117043" y="31662"/>
                  </a:lnTo>
                  <a:lnTo>
                    <a:pt x="131673" y="65760"/>
                  </a:lnTo>
                  <a:lnTo>
                    <a:pt x="121920" y="77329"/>
                  </a:lnTo>
                  <a:lnTo>
                    <a:pt x="98755" y="76720"/>
                  </a:lnTo>
                  <a:lnTo>
                    <a:pt x="71932" y="63324"/>
                  </a:lnTo>
                  <a:lnTo>
                    <a:pt x="59131" y="59062"/>
                  </a:lnTo>
                  <a:lnTo>
                    <a:pt x="35966" y="65151"/>
                  </a:lnTo>
                  <a:lnTo>
                    <a:pt x="35356" y="43840"/>
                  </a:lnTo>
                  <a:lnTo>
                    <a:pt x="26212" y="48711"/>
                  </a:lnTo>
                  <a:lnTo>
                    <a:pt x="6096" y="35924"/>
                  </a:lnTo>
                  <a:lnTo>
                    <a:pt x="0" y="15222"/>
                  </a:lnTo>
                  <a:lnTo>
                    <a:pt x="33528" y="4871"/>
                  </a:lnTo>
                  <a:lnTo>
                    <a:pt x="67665" y="0"/>
                  </a:lnTo>
                  <a:lnTo>
                    <a:pt x="98755" y="5480"/>
                  </a:lnTo>
                  <a:lnTo>
                    <a:pt x="127406" y="48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0" name="Forma libre 84">
              <a:extLst>
                <a:ext uri="{FF2B5EF4-FFF2-40B4-BE49-F238E27FC236}">
                  <a16:creationId xmlns:a16="http://schemas.microsoft.com/office/drawing/2014/main" id="{030E1721-912C-4D30-9050-4AAEB40B6D79}"/>
                </a:ext>
              </a:extLst>
            </p:cNvPr>
            <p:cNvSpPr/>
            <p:nvPr/>
          </p:nvSpPr>
          <p:spPr>
            <a:xfrm>
              <a:off x="2618901" y="4783233"/>
              <a:ext cx="610824" cy="538848"/>
            </a:xfrm>
            <a:custGeom>
              <a:avLst/>
              <a:gdLst>
                <a:gd name="connsiteX0" fmla="*/ 211532 w 511454"/>
                <a:gd name="connsiteY0" fmla="*/ 16440 h 451186"/>
                <a:gd name="connsiteX1" fmla="*/ 235305 w 511454"/>
                <a:gd name="connsiteY1" fmla="*/ 17049 h 451186"/>
                <a:gd name="connsiteX2" fmla="*/ 265785 w 511454"/>
                <a:gd name="connsiteY2" fmla="*/ 32880 h 451186"/>
                <a:gd name="connsiteX3" fmla="*/ 274929 w 511454"/>
                <a:gd name="connsiteY3" fmla="*/ 46276 h 451186"/>
                <a:gd name="connsiteX4" fmla="*/ 290780 w 511454"/>
                <a:gd name="connsiteY4" fmla="*/ 59062 h 451186"/>
                <a:gd name="connsiteX5" fmla="*/ 306020 w 511454"/>
                <a:gd name="connsiteY5" fmla="*/ 81591 h 451186"/>
                <a:gd name="connsiteX6" fmla="*/ 318212 w 511454"/>
                <a:gd name="connsiteY6" fmla="*/ 94378 h 451186"/>
                <a:gd name="connsiteX7" fmla="*/ 306629 w 511454"/>
                <a:gd name="connsiteY7" fmla="*/ 111427 h 451186"/>
                <a:gd name="connsiteX8" fmla="*/ 295656 w 511454"/>
                <a:gd name="connsiteY8" fmla="*/ 129693 h 451186"/>
                <a:gd name="connsiteX9" fmla="*/ 298704 w 511454"/>
                <a:gd name="connsiteY9" fmla="*/ 140653 h 451186"/>
                <a:gd name="connsiteX10" fmla="*/ 299924 w 511454"/>
                <a:gd name="connsiteY10" fmla="*/ 152831 h 451186"/>
                <a:gd name="connsiteX11" fmla="*/ 319431 w 511454"/>
                <a:gd name="connsiteY11" fmla="*/ 153440 h 451186"/>
                <a:gd name="connsiteX12" fmla="*/ 327356 w 511454"/>
                <a:gd name="connsiteY12" fmla="*/ 150396 h 451186"/>
                <a:gd name="connsiteX13" fmla="*/ 335280 w 511454"/>
                <a:gd name="connsiteY13" fmla="*/ 157702 h 451186"/>
                <a:gd name="connsiteX14" fmla="*/ 327965 w 511454"/>
                <a:gd name="connsiteY14" fmla="*/ 171098 h 451186"/>
                <a:gd name="connsiteX15" fmla="*/ 341376 w 511454"/>
                <a:gd name="connsiteY15" fmla="*/ 193018 h 451186"/>
                <a:gd name="connsiteX16" fmla="*/ 354788 w 511454"/>
                <a:gd name="connsiteY16" fmla="*/ 211893 h 451186"/>
                <a:gd name="connsiteX17" fmla="*/ 368199 w 511454"/>
                <a:gd name="connsiteY17" fmla="*/ 225898 h 451186"/>
                <a:gd name="connsiteX18" fmla="*/ 482193 w 511454"/>
                <a:gd name="connsiteY18" fmla="*/ 272173 h 451186"/>
                <a:gd name="connsiteX19" fmla="*/ 511455 w 511454"/>
                <a:gd name="connsiteY19" fmla="*/ 271564 h 451186"/>
                <a:gd name="connsiteX20" fmla="*/ 416357 w 511454"/>
                <a:gd name="connsiteY20" fmla="*/ 389080 h 451186"/>
                <a:gd name="connsiteX21" fmla="*/ 371856 w 511454"/>
                <a:gd name="connsiteY21" fmla="*/ 390907 h 451186"/>
                <a:gd name="connsiteX22" fmla="*/ 341376 w 511454"/>
                <a:gd name="connsiteY22" fmla="*/ 418307 h 451186"/>
                <a:gd name="connsiteX23" fmla="*/ 319431 w 511454"/>
                <a:gd name="connsiteY23" fmla="*/ 418916 h 451186"/>
                <a:gd name="connsiteX24" fmla="*/ 310287 w 511454"/>
                <a:gd name="connsiteY24" fmla="*/ 431702 h 451186"/>
                <a:gd name="connsiteX25" fmla="*/ 286512 w 511454"/>
                <a:gd name="connsiteY25" fmla="*/ 431702 h 451186"/>
                <a:gd name="connsiteX26" fmla="*/ 272492 w 511454"/>
                <a:gd name="connsiteY26" fmla="*/ 418307 h 451186"/>
                <a:gd name="connsiteX27" fmla="*/ 240792 w 511454"/>
                <a:gd name="connsiteY27" fmla="*/ 434747 h 451186"/>
                <a:gd name="connsiteX28" fmla="*/ 231039 w 511454"/>
                <a:gd name="connsiteY28" fmla="*/ 451187 h 451186"/>
                <a:gd name="connsiteX29" fmla="*/ 207873 w 511454"/>
                <a:gd name="connsiteY29" fmla="*/ 447533 h 451186"/>
                <a:gd name="connsiteX30" fmla="*/ 199949 w 511454"/>
                <a:gd name="connsiteY30" fmla="*/ 443271 h 451186"/>
                <a:gd name="connsiteX31" fmla="*/ 192024 w 511454"/>
                <a:gd name="connsiteY31" fmla="*/ 444489 h 451186"/>
                <a:gd name="connsiteX32" fmla="*/ 181052 w 511454"/>
                <a:gd name="connsiteY32" fmla="*/ 443880 h 451186"/>
                <a:gd name="connsiteX33" fmla="*/ 137160 w 511454"/>
                <a:gd name="connsiteY33" fmla="*/ 411000 h 451186"/>
                <a:gd name="connsiteX34" fmla="*/ 112776 w 511454"/>
                <a:gd name="connsiteY34" fmla="*/ 411000 h 451186"/>
                <a:gd name="connsiteX35" fmla="*/ 101193 w 511454"/>
                <a:gd name="connsiteY35" fmla="*/ 398213 h 451186"/>
                <a:gd name="connsiteX36" fmla="*/ 100584 w 511454"/>
                <a:gd name="connsiteY36" fmla="*/ 376293 h 451186"/>
                <a:gd name="connsiteX37" fmla="*/ 82905 w 511454"/>
                <a:gd name="connsiteY37" fmla="*/ 369596 h 451186"/>
                <a:gd name="connsiteX38" fmla="*/ 61569 w 511454"/>
                <a:gd name="connsiteY38" fmla="*/ 326973 h 451186"/>
                <a:gd name="connsiteX39" fmla="*/ 45720 w 511454"/>
                <a:gd name="connsiteY39" fmla="*/ 317840 h 451186"/>
                <a:gd name="connsiteX40" fmla="*/ 39624 w 511454"/>
                <a:gd name="connsiteY40" fmla="*/ 302009 h 451186"/>
                <a:gd name="connsiteX41" fmla="*/ 21336 w 511454"/>
                <a:gd name="connsiteY41" fmla="*/ 283133 h 451186"/>
                <a:gd name="connsiteX42" fmla="*/ 0 w 511454"/>
                <a:gd name="connsiteY42" fmla="*/ 280089 h 451186"/>
                <a:gd name="connsiteX43" fmla="*/ 11583 w 511454"/>
                <a:gd name="connsiteY43" fmla="*/ 258169 h 451186"/>
                <a:gd name="connsiteX44" fmla="*/ 29871 w 511454"/>
                <a:gd name="connsiteY44" fmla="*/ 256951 h 451186"/>
                <a:gd name="connsiteX45" fmla="*/ 34748 w 511454"/>
                <a:gd name="connsiteY45" fmla="*/ 245382 h 451186"/>
                <a:gd name="connsiteX46" fmla="*/ 33528 w 511454"/>
                <a:gd name="connsiteY46" fmla="*/ 214938 h 451186"/>
                <a:gd name="connsiteX47" fmla="*/ 33528 w 511454"/>
                <a:gd name="connsiteY47" fmla="*/ 210067 h 451186"/>
                <a:gd name="connsiteX48" fmla="*/ 42672 w 511454"/>
                <a:gd name="connsiteY48" fmla="*/ 169271 h 451186"/>
                <a:gd name="connsiteX49" fmla="*/ 58521 w 511454"/>
                <a:gd name="connsiteY49" fmla="*/ 158311 h 451186"/>
                <a:gd name="connsiteX50" fmla="*/ 61569 w 511454"/>
                <a:gd name="connsiteY50" fmla="*/ 142480 h 451186"/>
                <a:gd name="connsiteX51" fmla="*/ 75591 w 511454"/>
                <a:gd name="connsiteY51" fmla="*/ 112036 h 451186"/>
                <a:gd name="connsiteX52" fmla="*/ 95708 w 511454"/>
                <a:gd name="connsiteY52" fmla="*/ 93160 h 451186"/>
                <a:gd name="connsiteX53" fmla="*/ 107900 w 511454"/>
                <a:gd name="connsiteY53" fmla="*/ 54191 h 451186"/>
                <a:gd name="connsiteX54" fmla="*/ 112167 w 511454"/>
                <a:gd name="connsiteY54" fmla="*/ 20702 h 451186"/>
                <a:gd name="connsiteX55" fmla="*/ 152400 w 511454"/>
                <a:gd name="connsiteY55" fmla="*/ 29227 h 451186"/>
                <a:gd name="connsiteX56" fmla="*/ 161544 w 511454"/>
                <a:gd name="connsiteY56" fmla="*/ 0 h 451186"/>
                <a:gd name="connsiteX57" fmla="*/ 183489 w 511454"/>
                <a:gd name="connsiteY57" fmla="*/ 17658 h 451186"/>
                <a:gd name="connsiteX58" fmla="*/ 202997 w 511454"/>
                <a:gd name="connsiteY58" fmla="*/ 8525 h 451186"/>
                <a:gd name="connsiteX59" fmla="*/ 211532 w 511454"/>
                <a:gd name="connsiteY59" fmla="*/ 16440 h 45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11454" h="451186">
                  <a:moveTo>
                    <a:pt x="211532" y="16440"/>
                  </a:moveTo>
                  <a:lnTo>
                    <a:pt x="235305" y="17049"/>
                  </a:lnTo>
                  <a:lnTo>
                    <a:pt x="265785" y="32880"/>
                  </a:lnTo>
                  <a:lnTo>
                    <a:pt x="274929" y="46276"/>
                  </a:lnTo>
                  <a:lnTo>
                    <a:pt x="290780" y="59062"/>
                  </a:lnTo>
                  <a:lnTo>
                    <a:pt x="306020" y="81591"/>
                  </a:lnTo>
                  <a:lnTo>
                    <a:pt x="318212" y="94378"/>
                  </a:lnTo>
                  <a:lnTo>
                    <a:pt x="306629" y="111427"/>
                  </a:lnTo>
                  <a:lnTo>
                    <a:pt x="295656" y="129693"/>
                  </a:lnTo>
                  <a:lnTo>
                    <a:pt x="298704" y="140653"/>
                  </a:lnTo>
                  <a:lnTo>
                    <a:pt x="299924" y="152831"/>
                  </a:lnTo>
                  <a:lnTo>
                    <a:pt x="319431" y="153440"/>
                  </a:lnTo>
                  <a:lnTo>
                    <a:pt x="327356" y="150396"/>
                  </a:lnTo>
                  <a:lnTo>
                    <a:pt x="335280" y="157702"/>
                  </a:lnTo>
                  <a:lnTo>
                    <a:pt x="327965" y="171098"/>
                  </a:lnTo>
                  <a:lnTo>
                    <a:pt x="341376" y="193018"/>
                  </a:lnTo>
                  <a:lnTo>
                    <a:pt x="354788" y="211893"/>
                  </a:lnTo>
                  <a:lnTo>
                    <a:pt x="368199" y="225898"/>
                  </a:lnTo>
                  <a:lnTo>
                    <a:pt x="482193" y="272173"/>
                  </a:lnTo>
                  <a:lnTo>
                    <a:pt x="511455" y="271564"/>
                  </a:lnTo>
                  <a:lnTo>
                    <a:pt x="416357" y="389080"/>
                  </a:lnTo>
                  <a:lnTo>
                    <a:pt x="371856" y="390907"/>
                  </a:lnTo>
                  <a:lnTo>
                    <a:pt x="341376" y="418307"/>
                  </a:lnTo>
                  <a:lnTo>
                    <a:pt x="319431" y="418916"/>
                  </a:lnTo>
                  <a:lnTo>
                    <a:pt x="310287" y="431702"/>
                  </a:lnTo>
                  <a:lnTo>
                    <a:pt x="286512" y="431702"/>
                  </a:lnTo>
                  <a:lnTo>
                    <a:pt x="272492" y="418307"/>
                  </a:lnTo>
                  <a:lnTo>
                    <a:pt x="240792" y="434747"/>
                  </a:lnTo>
                  <a:lnTo>
                    <a:pt x="231039" y="451187"/>
                  </a:lnTo>
                  <a:lnTo>
                    <a:pt x="207873" y="447533"/>
                  </a:lnTo>
                  <a:lnTo>
                    <a:pt x="199949" y="443271"/>
                  </a:lnTo>
                  <a:lnTo>
                    <a:pt x="192024" y="444489"/>
                  </a:lnTo>
                  <a:lnTo>
                    <a:pt x="181052" y="443880"/>
                  </a:lnTo>
                  <a:lnTo>
                    <a:pt x="137160" y="411000"/>
                  </a:lnTo>
                  <a:lnTo>
                    <a:pt x="112776" y="411000"/>
                  </a:lnTo>
                  <a:lnTo>
                    <a:pt x="101193" y="398213"/>
                  </a:lnTo>
                  <a:lnTo>
                    <a:pt x="100584" y="376293"/>
                  </a:lnTo>
                  <a:lnTo>
                    <a:pt x="82905" y="369596"/>
                  </a:lnTo>
                  <a:lnTo>
                    <a:pt x="61569" y="326973"/>
                  </a:lnTo>
                  <a:lnTo>
                    <a:pt x="45720" y="317840"/>
                  </a:lnTo>
                  <a:lnTo>
                    <a:pt x="39624" y="302009"/>
                  </a:lnTo>
                  <a:lnTo>
                    <a:pt x="21336" y="283133"/>
                  </a:lnTo>
                  <a:lnTo>
                    <a:pt x="0" y="280089"/>
                  </a:lnTo>
                  <a:lnTo>
                    <a:pt x="11583" y="258169"/>
                  </a:lnTo>
                  <a:lnTo>
                    <a:pt x="29871" y="256951"/>
                  </a:lnTo>
                  <a:lnTo>
                    <a:pt x="34748" y="245382"/>
                  </a:lnTo>
                  <a:lnTo>
                    <a:pt x="33528" y="214938"/>
                  </a:lnTo>
                  <a:lnTo>
                    <a:pt x="33528" y="210067"/>
                  </a:lnTo>
                  <a:lnTo>
                    <a:pt x="42672" y="169271"/>
                  </a:lnTo>
                  <a:lnTo>
                    <a:pt x="58521" y="158311"/>
                  </a:lnTo>
                  <a:lnTo>
                    <a:pt x="61569" y="142480"/>
                  </a:lnTo>
                  <a:lnTo>
                    <a:pt x="75591" y="112036"/>
                  </a:lnTo>
                  <a:lnTo>
                    <a:pt x="95708" y="93160"/>
                  </a:lnTo>
                  <a:lnTo>
                    <a:pt x="107900" y="54191"/>
                  </a:lnTo>
                  <a:lnTo>
                    <a:pt x="112167" y="20702"/>
                  </a:lnTo>
                  <a:lnTo>
                    <a:pt x="152400" y="29227"/>
                  </a:lnTo>
                  <a:lnTo>
                    <a:pt x="161544" y="0"/>
                  </a:lnTo>
                  <a:lnTo>
                    <a:pt x="183489" y="17658"/>
                  </a:lnTo>
                  <a:lnTo>
                    <a:pt x="202997" y="8525"/>
                  </a:lnTo>
                  <a:lnTo>
                    <a:pt x="211532" y="1644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1" name="Forma libre 85">
              <a:extLst>
                <a:ext uri="{FF2B5EF4-FFF2-40B4-BE49-F238E27FC236}">
                  <a16:creationId xmlns:a16="http://schemas.microsoft.com/office/drawing/2014/main" id="{8E0667D4-3EA6-4FC8-8970-42D8009DF4EC}"/>
                </a:ext>
              </a:extLst>
            </p:cNvPr>
            <p:cNvSpPr/>
            <p:nvPr/>
          </p:nvSpPr>
          <p:spPr>
            <a:xfrm>
              <a:off x="1882126" y="2299152"/>
              <a:ext cx="390956" cy="423223"/>
            </a:xfrm>
            <a:custGeom>
              <a:avLst/>
              <a:gdLst>
                <a:gd name="connsiteX0" fmla="*/ 199339 w 327354"/>
                <a:gd name="connsiteY0" fmla="*/ 35924 h 354373"/>
                <a:gd name="connsiteX1" fmla="*/ 201777 w 327354"/>
                <a:gd name="connsiteY1" fmla="*/ 59062 h 354373"/>
                <a:gd name="connsiteX2" fmla="*/ 246279 w 327354"/>
                <a:gd name="connsiteY2" fmla="*/ 81591 h 354373"/>
                <a:gd name="connsiteX3" fmla="*/ 228600 w 327354"/>
                <a:gd name="connsiteY3" fmla="*/ 107164 h 354373"/>
                <a:gd name="connsiteX4" fmla="*/ 268224 w 327354"/>
                <a:gd name="connsiteY4" fmla="*/ 145524 h 354373"/>
                <a:gd name="connsiteX5" fmla="*/ 257860 w 327354"/>
                <a:gd name="connsiteY5" fmla="*/ 174751 h 354373"/>
                <a:gd name="connsiteX6" fmla="*/ 287731 w 327354"/>
                <a:gd name="connsiteY6" fmla="*/ 200324 h 354373"/>
                <a:gd name="connsiteX7" fmla="*/ 282244 w 327354"/>
                <a:gd name="connsiteY7" fmla="*/ 223462 h 354373"/>
                <a:gd name="connsiteX8" fmla="*/ 327355 w 327354"/>
                <a:gd name="connsiteY8" fmla="*/ 247209 h 354373"/>
                <a:gd name="connsiteX9" fmla="*/ 321868 w 327354"/>
                <a:gd name="connsiteY9" fmla="*/ 264867 h 354373"/>
                <a:gd name="connsiteX10" fmla="*/ 301143 w 327354"/>
                <a:gd name="connsiteY10" fmla="*/ 285569 h 354373"/>
                <a:gd name="connsiteX11" fmla="*/ 252375 w 327354"/>
                <a:gd name="connsiteY11" fmla="*/ 330627 h 354373"/>
                <a:gd name="connsiteX12" fmla="*/ 203607 w 327354"/>
                <a:gd name="connsiteY12" fmla="*/ 333671 h 354373"/>
                <a:gd name="connsiteX13" fmla="*/ 157276 w 327354"/>
                <a:gd name="connsiteY13" fmla="*/ 346458 h 354373"/>
                <a:gd name="connsiteX14" fmla="*/ 113995 w 327354"/>
                <a:gd name="connsiteY14" fmla="*/ 354373 h 354373"/>
                <a:gd name="connsiteX15" fmla="*/ 94488 w 327354"/>
                <a:gd name="connsiteY15" fmla="*/ 334889 h 354373"/>
                <a:gd name="connsiteX16" fmla="*/ 65836 w 327354"/>
                <a:gd name="connsiteY16" fmla="*/ 323320 h 354373"/>
                <a:gd name="connsiteX17" fmla="*/ 66447 w 327354"/>
                <a:gd name="connsiteY17" fmla="*/ 288004 h 354373"/>
                <a:gd name="connsiteX18" fmla="*/ 48159 w 327354"/>
                <a:gd name="connsiteY18" fmla="*/ 256342 h 354373"/>
                <a:gd name="connsiteX19" fmla="*/ 57912 w 327354"/>
                <a:gd name="connsiteY19" fmla="*/ 235640 h 354373"/>
                <a:gd name="connsiteX20" fmla="*/ 78028 w 327354"/>
                <a:gd name="connsiteY20" fmla="*/ 214329 h 354373"/>
                <a:gd name="connsiteX21" fmla="*/ 131673 w 327354"/>
                <a:gd name="connsiteY21" fmla="*/ 176578 h 354373"/>
                <a:gd name="connsiteX22" fmla="*/ 147523 w 327354"/>
                <a:gd name="connsiteY22" fmla="*/ 169271 h 354373"/>
                <a:gd name="connsiteX23" fmla="*/ 142036 w 327354"/>
                <a:gd name="connsiteY23" fmla="*/ 154658 h 354373"/>
                <a:gd name="connsiteX24" fmla="*/ 102412 w 327354"/>
                <a:gd name="connsiteY24" fmla="*/ 138827 h 354373"/>
                <a:gd name="connsiteX25" fmla="*/ 91440 w 327354"/>
                <a:gd name="connsiteY25" fmla="*/ 125431 h 354373"/>
                <a:gd name="connsiteX26" fmla="*/ 80467 w 327354"/>
                <a:gd name="connsiteY26" fmla="*/ 73676 h 354373"/>
                <a:gd name="connsiteX27" fmla="*/ 36576 w 327354"/>
                <a:gd name="connsiteY27" fmla="*/ 51147 h 354373"/>
                <a:gd name="connsiteX28" fmla="*/ 0 w 327354"/>
                <a:gd name="connsiteY28" fmla="*/ 34707 h 354373"/>
                <a:gd name="connsiteX29" fmla="*/ 13411 w 327354"/>
                <a:gd name="connsiteY29" fmla="*/ 26182 h 354373"/>
                <a:gd name="connsiteX30" fmla="*/ 44500 w 327354"/>
                <a:gd name="connsiteY30" fmla="*/ 43231 h 354373"/>
                <a:gd name="connsiteX31" fmla="*/ 76809 w 327354"/>
                <a:gd name="connsiteY31" fmla="*/ 42013 h 354373"/>
                <a:gd name="connsiteX32" fmla="*/ 105460 w 327354"/>
                <a:gd name="connsiteY32" fmla="*/ 49929 h 354373"/>
                <a:gd name="connsiteX33" fmla="*/ 126187 w 327354"/>
                <a:gd name="connsiteY33" fmla="*/ 35316 h 354373"/>
                <a:gd name="connsiteX34" fmla="*/ 132892 w 327354"/>
                <a:gd name="connsiteY34" fmla="*/ 10960 h 354373"/>
                <a:gd name="connsiteX35" fmla="*/ 168859 w 327354"/>
                <a:gd name="connsiteY35" fmla="*/ 0 h 354373"/>
                <a:gd name="connsiteX36" fmla="*/ 204216 w 327354"/>
                <a:gd name="connsiteY36" fmla="*/ 12787 h 354373"/>
                <a:gd name="connsiteX37" fmla="*/ 199339 w 327354"/>
                <a:gd name="connsiteY37" fmla="*/ 35924 h 35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7354" h="354373">
                  <a:moveTo>
                    <a:pt x="199339" y="35924"/>
                  </a:moveTo>
                  <a:lnTo>
                    <a:pt x="201777" y="59062"/>
                  </a:lnTo>
                  <a:lnTo>
                    <a:pt x="246279" y="81591"/>
                  </a:lnTo>
                  <a:lnTo>
                    <a:pt x="228600" y="107164"/>
                  </a:lnTo>
                  <a:lnTo>
                    <a:pt x="268224" y="145524"/>
                  </a:lnTo>
                  <a:lnTo>
                    <a:pt x="257860" y="174751"/>
                  </a:lnTo>
                  <a:lnTo>
                    <a:pt x="287731" y="200324"/>
                  </a:lnTo>
                  <a:lnTo>
                    <a:pt x="282244" y="223462"/>
                  </a:lnTo>
                  <a:lnTo>
                    <a:pt x="327355" y="247209"/>
                  </a:lnTo>
                  <a:lnTo>
                    <a:pt x="321868" y="264867"/>
                  </a:lnTo>
                  <a:lnTo>
                    <a:pt x="301143" y="285569"/>
                  </a:lnTo>
                  <a:lnTo>
                    <a:pt x="252375" y="330627"/>
                  </a:lnTo>
                  <a:lnTo>
                    <a:pt x="203607" y="333671"/>
                  </a:lnTo>
                  <a:lnTo>
                    <a:pt x="157276" y="346458"/>
                  </a:lnTo>
                  <a:lnTo>
                    <a:pt x="113995" y="354373"/>
                  </a:lnTo>
                  <a:lnTo>
                    <a:pt x="94488" y="334889"/>
                  </a:lnTo>
                  <a:lnTo>
                    <a:pt x="65836" y="323320"/>
                  </a:lnTo>
                  <a:lnTo>
                    <a:pt x="66447" y="288004"/>
                  </a:lnTo>
                  <a:lnTo>
                    <a:pt x="48159" y="256342"/>
                  </a:lnTo>
                  <a:lnTo>
                    <a:pt x="57912" y="235640"/>
                  </a:lnTo>
                  <a:lnTo>
                    <a:pt x="78028" y="214329"/>
                  </a:lnTo>
                  <a:lnTo>
                    <a:pt x="131673" y="176578"/>
                  </a:lnTo>
                  <a:lnTo>
                    <a:pt x="147523" y="169271"/>
                  </a:lnTo>
                  <a:lnTo>
                    <a:pt x="142036" y="154658"/>
                  </a:lnTo>
                  <a:lnTo>
                    <a:pt x="102412" y="138827"/>
                  </a:lnTo>
                  <a:lnTo>
                    <a:pt x="91440" y="125431"/>
                  </a:lnTo>
                  <a:lnTo>
                    <a:pt x="80467" y="73676"/>
                  </a:lnTo>
                  <a:lnTo>
                    <a:pt x="36576" y="51147"/>
                  </a:lnTo>
                  <a:lnTo>
                    <a:pt x="0" y="34707"/>
                  </a:lnTo>
                  <a:lnTo>
                    <a:pt x="13411" y="26182"/>
                  </a:lnTo>
                  <a:lnTo>
                    <a:pt x="44500" y="43231"/>
                  </a:lnTo>
                  <a:lnTo>
                    <a:pt x="76809" y="42013"/>
                  </a:lnTo>
                  <a:lnTo>
                    <a:pt x="105460" y="49929"/>
                  </a:lnTo>
                  <a:lnTo>
                    <a:pt x="126187" y="35316"/>
                  </a:lnTo>
                  <a:lnTo>
                    <a:pt x="132892" y="10960"/>
                  </a:lnTo>
                  <a:lnTo>
                    <a:pt x="168859" y="0"/>
                  </a:lnTo>
                  <a:lnTo>
                    <a:pt x="204216" y="12787"/>
                  </a:lnTo>
                  <a:lnTo>
                    <a:pt x="199339" y="3592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2" name="Forma libre 86">
              <a:extLst>
                <a:ext uri="{FF2B5EF4-FFF2-40B4-BE49-F238E27FC236}">
                  <a16:creationId xmlns:a16="http://schemas.microsoft.com/office/drawing/2014/main" id="{687E030F-0189-475C-BB3C-977271E0EFEE}"/>
                </a:ext>
              </a:extLst>
            </p:cNvPr>
            <p:cNvSpPr/>
            <p:nvPr/>
          </p:nvSpPr>
          <p:spPr>
            <a:xfrm>
              <a:off x="1625855" y="5372984"/>
              <a:ext cx="232243" cy="294512"/>
            </a:xfrm>
            <a:custGeom>
              <a:avLst/>
              <a:gdLst>
                <a:gd name="connsiteX0" fmla="*/ 148133 w 194462"/>
                <a:gd name="connsiteY0" fmla="*/ 2436 h 246600"/>
                <a:gd name="connsiteX1" fmla="*/ 145695 w 194462"/>
                <a:gd name="connsiteY1" fmla="*/ 19485 h 246600"/>
                <a:gd name="connsiteX2" fmla="*/ 155448 w 194462"/>
                <a:gd name="connsiteY2" fmla="*/ 39578 h 246600"/>
                <a:gd name="connsiteX3" fmla="*/ 181052 w 194462"/>
                <a:gd name="connsiteY3" fmla="*/ 36533 h 246600"/>
                <a:gd name="connsiteX4" fmla="*/ 189586 w 194462"/>
                <a:gd name="connsiteY4" fmla="*/ 43840 h 246600"/>
                <a:gd name="connsiteX5" fmla="*/ 174346 w 194462"/>
                <a:gd name="connsiteY5" fmla="*/ 89507 h 246600"/>
                <a:gd name="connsiteX6" fmla="*/ 190805 w 194462"/>
                <a:gd name="connsiteY6" fmla="*/ 112644 h 246600"/>
                <a:gd name="connsiteX7" fmla="*/ 194463 w 194462"/>
                <a:gd name="connsiteY7" fmla="*/ 143089 h 246600"/>
                <a:gd name="connsiteX8" fmla="*/ 190196 w 194462"/>
                <a:gd name="connsiteY8" fmla="*/ 169271 h 246600"/>
                <a:gd name="connsiteX9" fmla="*/ 179832 w 194462"/>
                <a:gd name="connsiteY9" fmla="*/ 187538 h 246600"/>
                <a:gd name="connsiteX10" fmla="*/ 149352 w 194462"/>
                <a:gd name="connsiteY10" fmla="*/ 185711 h 246600"/>
                <a:gd name="connsiteX11" fmla="*/ 130455 w 194462"/>
                <a:gd name="connsiteY11" fmla="*/ 166835 h 246600"/>
                <a:gd name="connsiteX12" fmla="*/ 128016 w 194462"/>
                <a:gd name="connsiteY12" fmla="*/ 184493 h 246600"/>
                <a:gd name="connsiteX13" fmla="*/ 104852 w 194462"/>
                <a:gd name="connsiteY13" fmla="*/ 189364 h 246600"/>
                <a:gd name="connsiteX14" fmla="*/ 92660 w 194462"/>
                <a:gd name="connsiteY14" fmla="*/ 199106 h 246600"/>
                <a:gd name="connsiteX15" fmla="*/ 105461 w 194462"/>
                <a:gd name="connsiteY15" fmla="*/ 224680 h 246600"/>
                <a:gd name="connsiteX16" fmla="*/ 79248 w 194462"/>
                <a:gd name="connsiteY16" fmla="*/ 246600 h 246600"/>
                <a:gd name="connsiteX17" fmla="*/ 43892 w 194462"/>
                <a:gd name="connsiteY17" fmla="*/ 207022 h 246600"/>
                <a:gd name="connsiteX18" fmla="*/ 21336 w 194462"/>
                <a:gd name="connsiteY18" fmla="*/ 174751 h 246600"/>
                <a:gd name="connsiteX19" fmla="*/ 0 w 194462"/>
                <a:gd name="connsiteY19" fmla="*/ 134564 h 246600"/>
                <a:gd name="connsiteX20" fmla="*/ 1220 w 194462"/>
                <a:gd name="connsiteY20" fmla="*/ 121169 h 246600"/>
                <a:gd name="connsiteX21" fmla="*/ 9144 w 194462"/>
                <a:gd name="connsiteY21" fmla="*/ 108991 h 246600"/>
                <a:gd name="connsiteX22" fmla="*/ 17069 w 194462"/>
                <a:gd name="connsiteY22" fmla="*/ 80373 h 246600"/>
                <a:gd name="connsiteX23" fmla="*/ 24384 w 194462"/>
                <a:gd name="connsiteY23" fmla="*/ 51147 h 246600"/>
                <a:gd name="connsiteX24" fmla="*/ 35967 w 194462"/>
                <a:gd name="connsiteY24" fmla="*/ 49320 h 246600"/>
                <a:gd name="connsiteX25" fmla="*/ 85954 w 194462"/>
                <a:gd name="connsiteY25" fmla="*/ 49320 h 246600"/>
                <a:gd name="connsiteX26" fmla="*/ 85954 w 194462"/>
                <a:gd name="connsiteY26" fmla="*/ 2436 h 246600"/>
                <a:gd name="connsiteX27" fmla="*/ 102413 w 194462"/>
                <a:gd name="connsiteY27" fmla="*/ 0 h 246600"/>
                <a:gd name="connsiteX28" fmla="*/ 123140 w 194462"/>
                <a:gd name="connsiteY28" fmla="*/ 4871 h 246600"/>
                <a:gd name="connsiteX29" fmla="*/ 143866 w 194462"/>
                <a:gd name="connsiteY29" fmla="*/ 0 h 246600"/>
                <a:gd name="connsiteX30" fmla="*/ 148133 w 194462"/>
                <a:gd name="connsiteY30" fmla="*/ 2436 h 24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4462" h="246600">
                  <a:moveTo>
                    <a:pt x="148133" y="2436"/>
                  </a:moveTo>
                  <a:lnTo>
                    <a:pt x="145695" y="19485"/>
                  </a:lnTo>
                  <a:lnTo>
                    <a:pt x="155448" y="39578"/>
                  </a:lnTo>
                  <a:lnTo>
                    <a:pt x="181052" y="36533"/>
                  </a:lnTo>
                  <a:lnTo>
                    <a:pt x="189586" y="43840"/>
                  </a:lnTo>
                  <a:lnTo>
                    <a:pt x="174346" y="89507"/>
                  </a:lnTo>
                  <a:lnTo>
                    <a:pt x="190805" y="112644"/>
                  </a:lnTo>
                  <a:lnTo>
                    <a:pt x="194463" y="143089"/>
                  </a:lnTo>
                  <a:lnTo>
                    <a:pt x="190196" y="169271"/>
                  </a:lnTo>
                  <a:lnTo>
                    <a:pt x="179832" y="187538"/>
                  </a:lnTo>
                  <a:lnTo>
                    <a:pt x="149352" y="185711"/>
                  </a:lnTo>
                  <a:lnTo>
                    <a:pt x="130455" y="166835"/>
                  </a:lnTo>
                  <a:lnTo>
                    <a:pt x="128016" y="184493"/>
                  </a:lnTo>
                  <a:lnTo>
                    <a:pt x="104852" y="189364"/>
                  </a:lnTo>
                  <a:lnTo>
                    <a:pt x="92660" y="199106"/>
                  </a:lnTo>
                  <a:lnTo>
                    <a:pt x="105461" y="224680"/>
                  </a:lnTo>
                  <a:lnTo>
                    <a:pt x="79248" y="246600"/>
                  </a:lnTo>
                  <a:lnTo>
                    <a:pt x="43892" y="207022"/>
                  </a:lnTo>
                  <a:lnTo>
                    <a:pt x="21336" y="174751"/>
                  </a:lnTo>
                  <a:lnTo>
                    <a:pt x="0" y="134564"/>
                  </a:lnTo>
                  <a:lnTo>
                    <a:pt x="1220" y="121169"/>
                  </a:lnTo>
                  <a:lnTo>
                    <a:pt x="9144" y="108991"/>
                  </a:lnTo>
                  <a:lnTo>
                    <a:pt x="17069" y="80373"/>
                  </a:lnTo>
                  <a:lnTo>
                    <a:pt x="24384" y="51147"/>
                  </a:lnTo>
                  <a:lnTo>
                    <a:pt x="35967" y="49320"/>
                  </a:lnTo>
                  <a:lnTo>
                    <a:pt x="85954" y="49320"/>
                  </a:lnTo>
                  <a:lnTo>
                    <a:pt x="85954" y="2436"/>
                  </a:lnTo>
                  <a:lnTo>
                    <a:pt x="102413" y="0"/>
                  </a:lnTo>
                  <a:lnTo>
                    <a:pt x="123140" y="4871"/>
                  </a:lnTo>
                  <a:lnTo>
                    <a:pt x="143866" y="0"/>
                  </a:lnTo>
                  <a:lnTo>
                    <a:pt x="148133" y="243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3" name="Forma libre 87">
              <a:extLst>
                <a:ext uri="{FF2B5EF4-FFF2-40B4-BE49-F238E27FC236}">
                  <a16:creationId xmlns:a16="http://schemas.microsoft.com/office/drawing/2014/main" id="{62429703-C787-4EEC-988F-70E4A8B8972A}"/>
                </a:ext>
              </a:extLst>
            </p:cNvPr>
            <p:cNvSpPr/>
            <p:nvPr/>
          </p:nvSpPr>
          <p:spPr>
            <a:xfrm>
              <a:off x="999742" y="2925261"/>
              <a:ext cx="66981" cy="57448"/>
            </a:xfrm>
            <a:custGeom>
              <a:avLst/>
              <a:gdLst>
                <a:gd name="connsiteX0" fmla="*/ 39624 w 56083"/>
                <a:gd name="connsiteY0" fmla="*/ 48102 h 48102"/>
                <a:gd name="connsiteX1" fmla="*/ 18288 w 56083"/>
                <a:gd name="connsiteY1" fmla="*/ 40796 h 48102"/>
                <a:gd name="connsiteX2" fmla="*/ 0 w 56083"/>
                <a:gd name="connsiteY2" fmla="*/ 41404 h 48102"/>
                <a:gd name="connsiteX3" fmla="*/ 7315 w 56083"/>
                <a:gd name="connsiteY3" fmla="*/ 21311 h 48102"/>
                <a:gd name="connsiteX4" fmla="*/ 1829 w 56083"/>
                <a:gd name="connsiteY4" fmla="*/ 1827 h 48102"/>
                <a:gd name="connsiteX5" fmla="*/ 26213 w 56083"/>
                <a:gd name="connsiteY5" fmla="*/ 0 h 48102"/>
                <a:gd name="connsiteX6" fmla="*/ 56083 w 56083"/>
                <a:gd name="connsiteY6" fmla="*/ 23138 h 48102"/>
                <a:gd name="connsiteX7" fmla="*/ 39624 w 56083"/>
                <a:gd name="connsiteY7" fmla="*/ 48102 h 4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3" h="48102">
                  <a:moveTo>
                    <a:pt x="39624" y="48102"/>
                  </a:moveTo>
                  <a:lnTo>
                    <a:pt x="18288" y="40796"/>
                  </a:lnTo>
                  <a:lnTo>
                    <a:pt x="0" y="41404"/>
                  </a:lnTo>
                  <a:lnTo>
                    <a:pt x="7315" y="21311"/>
                  </a:lnTo>
                  <a:lnTo>
                    <a:pt x="1829" y="1827"/>
                  </a:lnTo>
                  <a:lnTo>
                    <a:pt x="26213" y="0"/>
                  </a:lnTo>
                  <a:lnTo>
                    <a:pt x="56083" y="23138"/>
                  </a:lnTo>
                  <a:lnTo>
                    <a:pt x="39624" y="4810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4" name="Forma libre 88">
              <a:extLst>
                <a:ext uri="{FF2B5EF4-FFF2-40B4-BE49-F238E27FC236}">
                  <a16:creationId xmlns:a16="http://schemas.microsoft.com/office/drawing/2014/main" id="{D7BC6338-048F-417F-A0BD-7A08446B2DD6}"/>
                </a:ext>
              </a:extLst>
            </p:cNvPr>
            <p:cNvSpPr/>
            <p:nvPr/>
          </p:nvSpPr>
          <p:spPr>
            <a:xfrm>
              <a:off x="1054345" y="2774006"/>
              <a:ext cx="267917" cy="383956"/>
            </a:xfrm>
            <a:custGeom>
              <a:avLst/>
              <a:gdLst>
                <a:gd name="connsiteX0" fmla="*/ 90830 w 224332"/>
                <a:gd name="connsiteY0" fmla="*/ 0 h 321493"/>
                <a:gd name="connsiteX1" fmla="*/ 59741 w 224332"/>
                <a:gd name="connsiteY1" fmla="*/ 39578 h 321493"/>
                <a:gd name="connsiteX2" fmla="*/ 88392 w 224332"/>
                <a:gd name="connsiteY2" fmla="*/ 34707 h 321493"/>
                <a:gd name="connsiteX3" fmla="*/ 119481 w 224332"/>
                <a:gd name="connsiteY3" fmla="*/ 34707 h 321493"/>
                <a:gd name="connsiteX4" fmla="*/ 111557 w 224332"/>
                <a:gd name="connsiteY4" fmla="*/ 64542 h 321493"/>
                <a:gd name="connsiteX5" fmla="*/ 85344 w 224332"/>
                <a:gd name="connsiteY5" fmla="*/ 97422 h 321493"/>
                <a:gd name="connsiteX6" fmla="*/ 115214 w 224332"/>
                <a:gd name="connsiteY6" fmla="*/ 99249 h 321493"/>
                <a:gd name="connsiteX7" fmla="*/ 117043 w 224332"/>
                <a:gd name="connsiteY7" fmla="*/ 103511 h 321493"/>
                <a:gd name="connsiteX8" fmla="*/ 142646 w 224332"/>
                <a:gd name="connsiteY8" fmla="*/ 146742 h 321493"/>
                <a:gd name="connsiteX9" fmla="*/ 162153 w 224332"/>
                <a:gd name="connsiteY9" fmla="*/ 152831 h 321493"/>
                <a:gd name="connsiteX10" fmla="*/ 179832 w 224332"/>
                <a:gd name="connsiteY10" fmla="*/ 195453 h 321493"/>
                <a:gd name="connsiteX11" fmla="*/ 188366 w 224332"/>
                <a:gd name="connsiteY11" fmla="*/ 210067 h 321493"/>
                <a:gd name="connsiteX12" fmla="*/ 224333 w 224332"/>
                <a:gd name="connsiteY12" fmla="*/ 216764 h 321493"/>
                <a:gd name="connsiteX13" fmla="*/ 220675 w 224332"/>
                <a:gd name="connsiteY13" fmla="*/ 241120 h 321493"/>
                <a:gd name="connsiteX14" fmla="*/ 206045 w 224332"/>
                <a:gd name="connsiteY14" fmla="*/ 252080 h 321493"/>
                <a:gd name="connsiteX15" fmla="*/ 217627 w 224332"/>
                <a:gd name="connsiteY15" fmla="*/ 271564 h 321493"/>
                <a:gd name="connsiteX16" fmla="*/ 190805 w 224332"/>
                <a:gd name="connsiteY16" fmla="*/ 291049 h 321493"/>
                <a:gd name="connsiteX17" fmla="*/ 151181 w 224332"/>
                <a:gd name="connsiteY17" fmla="*/ 290440 h 321493"/>
                <a:gd name="connsiteX18" fmla="*/ 99974 w 224332"/>
                <a:gd name="connsiteY18" fmla="*/ 301400 h 321493"/>
                <a:gd name="connsiteX19" fmla="*/ 86563 w 224332"/>
                <a:gd name="connsiteY19" fmla="*/ 293484 h 321493"/>
                <a:gd name="connsiteX20" fmla="*/ 66446 w 224332"/>
                <a:gd name="connsiteY20" fmla="*/ 311142 h 321493"/>
                <a:gd name="connsiteX21" fmla="*/ 39014 w 224332"/>
                <a:gd name="connsiteY21" fmla="*/ 306880 h 321493"/>
                <a:gd name="connsiteX22" fmla="*/ 17069 w 224332"/>
                <a:gd name="connsiteY22" fmla="*/ 321493 h 321493"/>
                <a:gd name="connsiteX23" fmla="*/ 1829 w 224332"/>
                <a:gd name="connsiteY23" fmla="*/ 314187 h 321493"/>
                <a:gd name="connsiteX24" fmla="*/ 46329 w 224332"/>
                <a:gd name="connsiteY24" fmla="*/ 274609 h 321493"/>
                <a:gd name="connsiteX25" fmla="*/ 73152 w 224332"/>
                <a:gd name="connsiteY25" fmla="*/ 266084 h 321493"/>
                <a:gd name="connsiteX26" fmla="*/ 26822 w 224332"/>
                <a:gd name="connsiteY26" fmla="*/ 259995 h 321493"/>
                <a:gd name="connsiteX27" fmla="*/ 18897 w 224332"/>
                <a:gd name="connsiteY27" fmla="*/ 244773 h 321493"/>
                <a:gd name="connsiteX28" fmla="*/ 49987 w 224332"/>
                <a:gd name="connsiteY28" fmla="*/ 233204 h 321493"/>
                <a:gd name="connsiteX29" fmla="*/ 34747 w 224332"/>
                <a:gd name="connsiteY29" fmla="*/ 213111 h 321493"/>
                <a:gd name="connsiteX30" fmla="*/ 40843 w 224332"/>
                <a:gd name="connsiteY30" fmla="*/ 188755 h 321493"/>
                <a:gd name="connsiteX31" fmla="*/ 84125 w 224332"/>
                <a:gd name="connsiteY31" fmla="*/ 192409 h 321493"/>
                <a:gd name="connsiteX32" fmla="*/ 89001 w 224332"/>
                <a:gd name="connsiteY32" fmla="*/ 170489 h 321493"/>
                <a:gd name="connsiteX33" fmla="*/ 70104 w 224332"/>
                <a:gd name="connsiteY33" fmla="*/ 147960 h 321493"/>
                <a:gd name="connsiteX34" fmla="*/ 69494 w 224332"/>
                <a:gd name="connsiteY34" fmla="*/ 147351 h 321493"/>
                <a:gd name="connsiteX35" fmla="*/ 34747 w 224332"/>
                <a:gd name="connsiteY35" fmla="*/ 140653 h 321493"/>
                <a:gd name="connsiteX36" fmla="*/ 28041 w 224332"/>
                <a:gd name="connsiteY36" fmla="*/ 130911 h 321493"/>
                <a:gd name="connsiteX37" fmla="*/ 39014 w 224332"/>
                <a:gd name="connsiteY37" fmla="*/ 114471 h 321493"/>
                <a:gd name="connsiteX38" fmla="*/ 29870 w 224332"/>
                <a:gd name="connsiteY38" fmla="*/ 104120 h 321493"/>
                <a:gd name="connsiteX39" fmla="*/ 14021 w 224332"/>
                <a:gd name="connsiteY39" fmla="*/ 121778 h 321493"/>
                <a:gd name="connsiteX40" fmla="*/ 13411 w 224332"/>
                <a:gd name="connsiteY40" fmla="*/ 85853 h 321493"/>
                <a:gd name="connsiteX41" fmla="*/ 0 w 224332"/>
                <a:gd name="connsiteY41" fmla="*/ 67587 h 321493"/>
                <a:gd name="connsiteX42" fmla="*/ 11582 w 224332"/>
                <a:gd name="connsiteY42" fmla="*/ 29836 h 321493"/>
                <a:gd name="connsiteX43" fmla="*/ 34747 w 224332"/>
                <a:gd name="connsiteY43" fmla="*/ 609 h 321493"/>
                <a:gd name="connsiteX44" fmla="*/ 56693 w 224332"/>
                <a:gd name="connsiteY44" fmla="*/ 3044 h 321493"/>
                <a:gd name="connsiteX45" fmla="*/ 90830 w 224332"/>
                <a:gd name="connsiteY45" fmla="*/ 0 h 3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4332" h="321493">
                  <a:moveTo>
                    <a:pt x="90830" y="0"/>
                  </a:moveTo>
                  <a:lnTo>
                    <a:pt x="59741" y="39578"/>
                  </a:lnTo>
                  <a:lnTo>
                    <a:pt x="88392" y="34707"/>
                  </a:lnTo>
                  <a:lnTo>
                    <a:pt x="119481" y="34707"/>
                  </a:lnTo>
                  <a:lnTo>
                    <a:pt x="111557" y="64542"/>
                  </a:lnTo>
                  <a:lnTo>
                    <a:pt x="85344" y="97422"/>
                  </a:lnTo>
                  <a:lnTo>
                    <a:pt x="115214" y="99249"/>
                  </a:lnTo>
                  <a:lnTo>
                    <a:pt x="117043" y="103511"/>
                  </a:lnTo>
                  <a:lnTo>
                    <a:pt x="142646" y="146742"/>
                  </a:lnTo>
                  <a:lnTo>
                    <a:pt x="162153" y="152831"/>
                  </a:lnTo>
                  <a:lnTo>
                    <a:pt x="179832" y="195453"/>
                  </a:lnTo>
                  <a:lnTo>
                    <a:pt x="188366" y="210067"/>
                  </a:lnTo>
                  <a:lnTo>
                    <a:pt x="224333" y="216764"/>
                  </a:lnTo>
                  <a:lnTo>
                    <a:pt x="220675" y="241120"/>
                  </a:lnTo>
                  <a:lnTo>
                    <a:pt x="206045" y="252080"/>
                  </a:lnTo>
                  <a:lnTo>
                    <a:pt x="217627" y="271564"/>
                  </a:lnTo>
                  <a:lnTo>
                    <a:pt x="190805" y="291049"/>
                  </a:lnTo>
                  <a:lnTo>
                    <a:pt x="151181" y="290440"/>
                  </a:lnTo>
                  <a:lnTo>
                    <a:pt x="99974" y="301400"/>
                  </a:lnTo>
                  <a:lnTo>
                    <a:pt x="86563" y="293484"/>
                  </a:lnTo>
                  <a:lnTo>
                    <a:pt x="66446" y="311142"/>
                  </a:lnTo>
                  <a:lnTo>
                    <a:pt x="39014" y="306880"/>
                  </a:lnTo>
                  <a:lnTo>
                    <a:pt x="17069" y="321493"/>
                  </a:lnTo>
                  <a:lnTo>
                    <a:pt x="1829" y="314187"/>
                  </a:lnTo>
                  <a:lnTo>
                    <a:pt x="46329" y="274609"/>
                  </a:lnTo>
                  <a:lnTo>
                    <a:pt x="73152" y="266084"/>
                  </a:lnTo>
                  <a:lnTo>
                    <a:pt x="26822" y="259995"/>
                  </a:lnTo>
                  <a:lnTo>
                    <a:pt x="18897" y="244773"/>
                  </a:lnTo>
                  <a:lnTo>
                    <a:pt x="49987" y="233204"/>
                  </a:lnTo>
                  <a:lnTo>
                    <a:pt x="34747" y="213111"/>
                  </a:lnTo>
                  <a:lnTo>
                    <a:pt x="40843" y="188755"/>
                  </a:lnTo>
                  <a:lnTo>
                    <a:pt x="84125" y="192409"/>
                  </a:lnTo>
                  <a:lnTo>
                    <a:pt x="89001" y="170489"/>
                  </a:lnTo>
                  <a:lnTo>
                    <a:pt x="70104" y="147960"/>
                  </a:lnTo>
                  <a:lnTo>
                    <a:pt x="69494" y="147351"/>
                  </a:lnTo>
                  <a:lnTo>
                    <a:pt x="34747" y="140653"/>
                  </a:lnTo>
                  <a:lnTo>
                    <a:pt x="28041" y="130911"/>
                  </a:lnTo>
                  <a:lnTo>
                    <a:pt x="39014" y="114471"/>
                  </a:lnTo>
                  <a:lnTo>
                    <a:pt x="29870" y="104120"/>
                  </a:lnTo>
                  <a:lnTo>
                    <a:pt x="14021" y="121778"/>
                  </a:lnTo>
                  <a:lnTo>
                    <a:pt x="13411" y="85853"/>
                  </a:lnTo>
                  <a:lnTo>
                    <a:pt x="0" y="67587"/>
                  </a:lnTo>
                  <a:lnTo>
                    <a:pt x="11582" y="29836"/>
                  </a:lnTo>
                  <a:lnTo>
                    <a:pt x="34747" y="609"/>
                  </a:lnTo>
                  <a:lnTo>
                    <a:pt x="56693" y="3044"/>
                  </a:lnTo>
                  <a:lnTo>
                    <a:pt x="90830"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5" name="Forma libre 89">
              <a:extLst>
                <a:ext uri="{FF2B5EF4-FFF2-40B4-BE49-F238E27FC236}">
                  <a16:creationId xmlns:a16="http://schemas.microsoft.com/office/drawing/2014/main" id="{2E14B2A9-343C-4622-A262-AB53C361B740}"/>
                </a:ext>
              </a:extLst>
            </p:cNvPr>
            <p:cNvSpPr/>
            <p:nvPr/>
          </p:nvSpPr>
          <p:spPr>
            <a:xfrm>
              <a:off x="2755046" y="3450294"/>
              <a:ext cx="271558" cy="114896"/>
            </a:xfrm>
            <a:custGeom>
              <a:avLst/>
              <a:gdLst>
                <a:gd name="connsiteX0" fmla="*/ 148742 w 227380"/>
                <a:gd name="connsiteY0" fmla="*/ 32880 h 96204"/>
                <a:gd name="connsiteX1" fmla="*/ 179832 w 227380"/>
                <a:gd name="connsiteY1" fmla="*/ 40796 h 96204"/>
                <a:gd name="connsiteX2" fmla="*/ 192633 w 227380"/>
                <a:gd name="connsiteY2" fmla="*/ 56627 h 96204"/>
                <a:gd name="connsiteX3" fmla="*/ 214579 w 227380"/>
                <a:gd name="connsiteY3" fmla="*/ 65760 h 96204"/>
                <a:gd name="connsiteX4" fmla="*/ 207264 w 227380"/>
                <a:gd name="connsiteY4" fmla="*/ 70631 h 96204"/>
                <a:gd name="connsiteX5" fmla="*/ 227380 w 227380"/>
                <a:gd name="connsiteY5" fmla="*/ 91942 h 96204"/>
                <a:gd name="connsiteX6" fmla="*/ 223723 w 227380"/>
                <a:gd name="connsiteY6" fmla="*/ 96204 h 96204"/>
                <a:gd name="connsiteX7" fmla="*/ 206044 w 227380"/>
                <a:gd name="connsiteY7" fmla="*/ 94378 h 96204"/>
                <a:gd name="connsiteX8" fmla="*/ 180441 w 227380"/>
                <a:gd name="connsiteY8" fmla="*/ 82809 h 96204"/>
                <a:gd name="connsiteX9" fmla="*/ 173736 w 227380"/>
                <a:gd name="connsiteY9" fmla="*/ 89507 h 96204"/>
                <a:gd name="connsiteX10" fmla="*/ 131064 w 227380"/>
                <a:gd name="connsiteY10" fmla="*/ 95596 h 96204"/>
                <a:gd name="connsiteX11" fmla="*/ 96926 w 227380"/>
                <a:gd name="connsiteY11" fmla="*/ 76111 h 96204"/>
                <a:gd name="connsiteX12" fmla="*/ 63398 w 227380"/>
                <a:gd name="connsiteY12" fmla="*/ 77938 h 96204"/>
                <a:gd name="connsiteX13" fmla="*/ 65227 w 227380"/>
                <a:gd name="connsiteY13" fmla="*/ 61498 h 96204"/>
                <a:gd name="connsiteX14" fmla="*/ 52425 w 227380"/>
                <a:gd name="connsiteY14" fmla="*/ 35316 h 96204"/>
                <a:gd name="connsiteX15" fmla="*/ 31699 w 227380"/>
                <a:gd name="connsiteY15" fmla="*/ 20702 h 96204"/>
                <a:gd name="connsiteX16" fmla="*/ 13411 w 227380"/>
                <a:gd name="connsiteY16" fmla="*/ 16440 h 96204"/>
                <a:gd name="connsiteX17" fmla="*/ 0 w 227380"/>
                <a:gd name="connsiteY17" fmla="*/ 4871 h 96204"/>
                <a:gd name="connsiteX18" fmla="*/ 2438 w 227380"/>
                <a:gd name="connsiteY18" fmla="*/ 0 h 96204"/>
                <a:gd name="connsiteX19" fmla="*/ 30480 w 227380"/>
                <a:gd name="connsiteY19" fmla="*/ 6698 h 96204"/>
                <a:gd name="connsiteX20" fmla="*/ 77419 w 227380"/>
                <a:gd name="connsiteY20" fmla="*/ 12787 h 96204"/>
                <a:gd name="connsiteX21" fmla="*/ 123748 w 227380"/>
                <a:gd name="connsiteY21" fmla="*/ 31662 h 96204"/>
                <a:gd name="connsiteX22" fmla="*/ 131064 w 227380"/>
                <a:gd name="connsiteY22" fmla="*/ 38969 h 96204"/>
                <a:gd name="connsiteX23" fmla="*/ 148742 w 227380"/>
                <a:gd name="connsiteY23" fmla="*/ 32880 h 9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7380" h="96204">
                  <a:moveTo>
                    <a:pt x="148742" y="32880"/>
                  </a:moveTo>
                  <a:lnTo>
                    <a:pt x="179832" y="40796"/>
                  </a:lnTo>
                  <a:lnTo>
                    <a:pt x="192633" y="56627"/>
                  </a:lnTo>
                  <a:lnTo>
                    <a:pt x="214579" y="65760"/>
                  </a:lnTo>
                  <a:lnTo>
                    <a:pt x="207264" y="70631"/>
                  </a:lnTo>
                  <a:lnTo>
                    <a:pt x="227380" y="91942"/>
                  </a:lnTo>
                  <a:lnTo>
                    <a:pt x="223723" y="96204"/>
                  </a:lnTo>
                  <a:lnTo>
                    <a:pt x="206044" y="94378"/>
                  </a:lnTo>
                  <a:lnTo>
                    <a:pt x="180441" y="82809"/>
                  </a:lnTo>
                  <a:lnTo>
                    <a:pt x="173736" y="89507"/>
                  </a:lnTo>
                  <a:lnTo>
                    <a:pt x="131064" y="95596"/>
                  </a:lnTo>
                  <a:lnTo>
                    <a:pt x="96926" y="76111"/>
                  </a:lnTo>
                  <a:lnTo>
                    <a:pt x="63398" y="77938"/>
                  </a:lnTo>
                  <a:lnTo>
                    <a:pt x="65227" y="61498"/>
                  </a:lnTo>
                  <a:lnTo>
                    <a:pt x="52425" y="35316"/>
                  </a:lnTo>
                  <a:lnTo>
                    <a:pt x="31699" y="20702"/>
                  </a:lnTo>
                  <a:lnTo>
                    <a:pt x="13411" y="16440"/>
                  </a:lnTo>
                  <a:lnTo>
                    <a:pt x="0" y="4871"/>
                  </a:lnTo>
                  <a:lnTo>
                    <a:pt x="2438" y="0"/>
                  </a:lnTo>
                  <a:lnTo>
                    <a:pt x="30480" y="6698"/>
                  </a:lnTo>
                  <a:lnTo>
                    <a:pt x="77419" y="12787"/>
                  </a:lnTo>
                  <a:lnTo>
                    <a:pt x="123748" y="31662"/>
                  </a:lnTo>
                  <a:lnTo>
                    <a:pt x="131064" y="38969"/>
                  </a:lnTo>
                  <a:lnTo>
                    <a:pt x="148742" y="3288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6" name="Forma libre 90">
              <a:extLst>
                <a:ext uri="{FF2B5EF4-FFF2-40B4-BE49-F238E27FC236}">
                  <a16:creationId xmlns:a16="http://schemas.microsoft.com/office/drawing/2014/main" id="{CEC5469A-CD89-49DC-9D2A-728D0072DD85}"/>
                </a:ext>
              </a:extLst>
            </p:cNvPr>
            <p:cNvSpPr/>
            <p:nvPr/>
          </p:nvSpPr>
          <p:spPr>
            <a:xfrm>
              <a:off x="1129334" y="4963576"/>
              <a:ext cx="177641" cy="298147"/>
            </a:xfrm>
            <a:custGeom>
              <a:avLst/>
              <a:gdLst>
                <a:gd name="connsiteX0" fmla="*/ 112776 w 148742"/>
                <a:gd name="connsiteY0" fmla="*/ 3044 h 249644"/>
                <a:gd name="connsiteX1" fmla="*/ 110337 w 148742"/>
                <a:gd name="connsiteY1" fmla="*/ 15222 h 249644"/>
                <a:gd name="connsiteX2" fmla="*/ 124359 w 148742"/>
                <a:gd name="connsiteY2" fmla="*/ 35315 h 249644"/>
                <a:gd name="connsiteX3" fmla="*/ 124359 w 148742"/>
                <a:gd name="connsiteY3" fmla="*/ 63933 h 249644"/>
                <a:gd name="connsiteX4" fmla="*/ 128016 w 148742"/>
                <a:gd name="connsiteY4" fmla="*/ 94378 h 249644"/>
                <a:gd name="connsiteX5" fmla="*/ 136551 w 148742"/>
                <a:gd name="connsiteY5" fmla="*/ 108991 h 249644"/>
                <a:gd name="connsiteX6" fmla="*/ 128625 w 148742"/>
                <a:gd name="connsiteY6" fmla="*/ 143698 h 249644"/>
                <a:gd name="connsiteX7" fmla="*/ 131673 w 148742"/>
                <a:gd name="connsiteY7" fmla="*/ 163182 h 249644"/>
                <a:gd name="connsiteX8" fmla="*/ 140817 w 148742"/>
                <a:gd name="connsiteY8" fmla="*/ 188147 h 249644"/>
                <a:gd name="connsiteX9" fmla="*/ 148743 w 148742"/>
                <a:gd name="connsiteY9" fmla="*/ 202151 h 249644"/>
                <a:gd name="connsiteX10" fmla="*/ 94488 w 148742"/>
                <a:gd name="connsiteY10" fmla="*/ 224680 h 249644"/>
                <a:gd name="connsiteX11" fmla="*/ 74981 w 148742"/>
                <a:gd name="connsiteY11" fmla="*/ 238076 h 249644"/>
                <a:gd name="connsiteX12" fmla="*/ 43891 w 148742"/>
                <a:gd name="connsiteY12" fmla="*/ 249644 h 249644"/>
                <a:gd name="connsiteX13" fmla="*/ 13411 w 148742"/>
                <a:gd name="connsiteY13" fmla="*/ 238684 h 249644"/>
                <a:gd name="connsiteX14" fmla="*/ 14631 w 148742"/>
                <a:gd name="connsiteY14" fmla="*/ 222853 h 249644"/>
                <a:gd name="connsiteX15" fmla="*/ 0 w 148742"/>
                <a:gd name="connsiteY15" fmla="*/ 189364 h 249644"/>
                <a:gd name="connsiteX16" fmla="*/ 9144 w 148742"/>
                <a:gd name="connsiteY16" fmla="*/ 144915 h 249644"/>
                <a:gd name="connsiteX17" fmla="*/ 23775 w 148742"/>
                <a:gd name="connsiteY17" fmla="*/ 112644 h 249644"/>
                <a:gd name="connsiteX18" fmla="*/ 14631 w 148742"/>
                <a:gd name="connsiteY18" fmla="*/ 56627 h 249644"/>
                <a:gd name="connsiteX19" fmla="*/ 9753 w 148742"/>
                <a:gd name="connsiteY19" fmla="*/ 27400 h 249644"/>
                <a:gd name="connsiteX20" fmla="*/ 10973 w 148742"/>
                <a:gd name="connsiteY20" fmla="*/ 4871 h 249644"/>
                <a:gd name="connsiteX21" fmla="*/ 70713 w 148742"/>
                <a:gd name="connsiteY21" fmla="*/ 3044 h 249644"/>
                <a:gd name="connsiteX22" fmla="*/ 85953 w 148742"/>
                <a:gd name="connsiteY22" fmla="*/ 6089 h 249644"/>
                <a:gd name="connsiteX23" fmla="*/ 96927 w 148742"/>
                <a:gd name="connsiteY23" fmla="*/ 0 h 249644"/>
                <a:gd name="connsiteX24" fmla="*/ 112776 w 148742"/>
                <a:gd name="connsiteY24" fmla="*/ 3044 h 24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8742" h="249644">
                  <a:moveTo>
                    <a:pt x="112776" y="3044"/>
                  </a:moveTo>
                  <a:lnTo>
                    <a:pt x="110337" y="15222"/>
                  </a:lnTo>
                  <a:lnTo>
                    <a:pt x="124359" y="35315"/>
                  </a:lnTo>
                  <a:lnTo>
                    <a:pt x="124359" y="63933"/>
                  </a:lnTo>
                  <a:lnTo>
                    <a:pt x="128016" y="94378"/>
                  </a:lnTo>
                  <a:lnTo>
                    <a:pt x="136551" y="108991"/>
                  </a:lnTo>
                  <a:lnTo>
                    <a:pt x="128625" y="143698"/>
                  </a:lnTo>
                  <a:lnTo>
                    <a:pt x="131673" y="163182"/>
                  </a:lnTo>
                  <a:lnTo>
                    <a:pt x="140817" y="188147"/>
                  </a:lnTo>
                  <a:lnTo>
                    <a:pt x="148743" y="202151"/>
                  </a:lnTo>
                  <a:lnTo>
                    <a:pt x="94488" y="224680"/>
                  </a:lnTo>
                  <a:lnTo>
                    <a:pt x="74981" y="238076"/>
                  </a:lnTo>
                  <a:lnTo>
                    <a:pt x="43891" y="249644"/>
                  </a:lnTo>
                  <a:lnTo>
                    <a:pt x="13411" y="238684"/>
                  </a:lnTo>
                  <a:lnTo>
                    <a:pt x="14631" y="222853"/>
                  </a:lnTo>
                  <a:lnTo>
                    <a:pt x="0" y="189364"/>
                  </a:lnTo>
                  <a:lnTo>
                    <a:pt x="9144" y="144915"/>
                  </a:lnTo>
                  <a:lnTo>
                    <a:pt x="23775" y="112644"/>
                  </a:lnTo>
                  <a:lnTo>
                    <a:pt x="14631" y="56627"/>
                  </a:lnTo>
                  <a:lnTo>
                    <a:pt x="9753" y="27400"/>
                  </a:lnTo>
                  <a:lnTo>
                    <a:pt x="10973" y="4871"/>
                  </a:lnTo>
                  <a:lnTo>
                    <a:pt x="70713" y="3044"/>
                  </a:lnTo>
                  <a:lnTo>
                    <a:pt x="85953" y="6089"/>
                  </a:lnTo>
                  <a:lnTo>
                    <a:pt x="96927" y="0"/>
                  </a:lnTo>
                  <a:lnTo>
                    <a:pt x="112776" y="3044"/>
                  </a:lnTo>
                  <a:close/>
                </a:path>
              </a:pathLst>
            </a:custGeom>
            <a:solidFill>
              <a:srgbClr val="B2A0A4"/>
            </a:solidFill>
            <a:ln w="3175" cap="rnd">
              <a:solidFill>
                <a:schemeClr val="accent1"/>
              </a:solidFill>
              <a:prstDash val="solid"/>
              <a:round/>
            </a:ln>
          </p:spPr>
          <p:txBody>
            <a:bodyPr rtlCol="0" anchor="ctr"/>
            <a:lstStyle/>
            <a:p>
              <a:endParaRPr lang="es-ES_tradnl"/>
            </a:p>
          </p:txBody>
        </p:sp>
        <p:sp>
          <p:nvSpPr>
            <p:cNvPr id="157" name="Forma libre 91">
              <a:extLst>
                <a:ext uri="{FF2B5EF4-FFF2-40B4-BE49-F238E27FC236}">
                  <a16:creationId xmlns:a16="http://schemas.microsoft.com/office/drawing/2014/main" id="{6BF082DF-B8F2-4C31-A977-1F91836C8DA6}"/>
                </a:ext>
              </a:extLst>
            </p:cNvPr>
            <p:cNvSpPr/>
            <p:nvPr/>
          </p:nvSpPr>
          <p:spPr>
            <a:xfrm>
              <a:off x="641547" y="4893766"/>
              <a:ext cx="299224" cy="246517"/>
            </a:xfrm>
            <a:custGeom>
              <a:avLst/>
              <a:gdLst>
                <a:gd name="connsiteX0" fmla="*/ 124968 w 250545"/>
                <a:gd name="connsiteY0" fmla="*/ 5480 h 206413"/>
                <a:gd name="connsiteX1" fmla="*/ 126797 w 250545"/>
                <a:gd name="connsiteY1" fmla="*/ 20093 h 206413"/>
                <a:gd name="connsiteX2" fmla="*/ 132283 w 250545"/>
                <a:gd name="connsiteY2" fmla="*/ 20093 h 206413"/>
                <a:gd name="connsiteX3" fmla="*/ 141427 w 250545"/>
                <a:gd name="connsiteY3" fmla="*/ 14613 h 206413"/>
                <a:gd name="connsiteX4" fmla="*/ 146913 w 250545"/>
                <a:gd name="connsiteY4" fmla="*/ 15831 h 206413"/>
                <a:gd name="connsiteX5" fmla="*/ 156667 w 250545"/>
                <a:gd name="connsiteY5" fmla="*/ 26182 h 206413"/>
                <a:gd name="connsiteX6" fmla="*/ 171297 w 250545"/>
                <a:gd name="connsiteY6" fmla="*/ 29227 h 206413"/>
                <a:gd name="connsiteX7" fmla="*/ 180441 w 250545"/>
                <a:gd name="connsiteY7" fmla="*/ 20702 h 206413"/>
                <a:gd name="connsiteX8" fmla="*/ 192024 w 250545"/>
                <a:gd name="connsiteY8" fmla="*/ 15222 h 206413"/>
                <a:gd name="connsiteX9" fmla="*/ 199949 w 250545"/>
                <a:gd name="connsiteY9" fmla="*/ 9742 h 206413"/>
                <a:gd name="connsiteX10" fmla="*/ 206655 w 250545"/>
                <a:gd name="connsiteY10" fmla="*/ 10960 h 206413"/>
                <a:gd name="connsiteX11" fmla="*/ 214579 w 250545"/>
                <a:gd name="connsiteY11" fmla="*/ 19485 h 206413"/>
                <a:gd name="connsiteX12" fmla="*/ 218237 w 250545"/>
                <a:gd name="connsiteY12" fmla="*/ 30444 h 206413"/>
                <a:gd name="connsiteX13" fmla="*/ 232257 w 250545"/>
                <a:gd name="connsiteY13" fmla="*/ 46885 h 206413"/>
                <a:gd name="connsiteX14" fmla="*/ 225552 w 250545"/>
                <a:gd name="connsiteY14" fmla="*/ 56627 h 206413"/>
                <a:gd name="connsiteX15" fmla="*/ 223723 w 250545"/>
                <a:gd name="connsiteY15" fmla="*/ 69413 h 206413"/>
                <a:gd name="connsiteX16" fmla="*/ 231039 w 250545"/>
                <a:gd name="connsiteY16" fmla="*/ 65760 h 206413"/>
                <a:gd name="connsiteX17" fmla="*/ 235305 w 250545"/>
                <a:gd name="connsiteY17" fmla="*/ 70022 h 206413"/>
                <a:gd name="connsiteX18" fmla="*/ 233477 w 250545"/>
                <a:gd name="connsiteY18" fmla="*/ 81591 h 206413"/>
                <a:gd name="connsiteX19" fmla="*/ 243840 w 250545"/>
                <a:gd name="connsiteY19" fmla="*/ 93160 h 206413"/>
                <a:gd name="connsiteX20" fmla="*/ 237135 w 250545"/>
                <a:gd name="connsiteY20" fmla="*/ 96204 h 206413"/>
                <a:gd name="connsiteX21" fmla="*/ 234087 w 250545"/>
                <a:gd name="connsiteY21" fmla="*/ 109600 h 206413"/>
                <a:gd name="connsiteX22" fmla="*/ 242011 w 250545"/>
                <a:gd name="connsiteY22" fmla="*/ 125431 h 206413"/>
                <a:gd name="connsiteX23" fmla="*/ 250545 w 250545"/>
                <a:gd name="connsiteY23" fmla="*/ 157093 h 206413"/>
                <a:gd name="connsiteX24" fmla="*/ 237744 w 250545"/>
                <a:gd name="connsiteY24" fmla="*/ 161356 h 206413"/>
                <a:gd name="connsiteX25" fmla="*/ 234696 w 250545"/>
                <a:gd name="connsiteY25" fmla="*/ 166835 h 206413"/>
                <a:gd name="connsiteX26" fmla="*/ 237135 w 250545"/>
                <a:gd name="connsiteY26" fmla="*/ 174751 h 206413"/>
                <a:gd name="connsiteX27" fmla="*/ 234696 w 250545"/>
                <a:gd name="connsiteY27" fmla="*/ 191800 h 206413"/>
                <a:gd name="connsiteX28" fmla="*/ 229209 w 250545"/>
                <a:gd name="connsiteY28" fmla="*/ 191800 h 206413"/>
                <a:gd name="connsiteX29" fmla="*/ 219456 w 250545"/>
                <a:gd name="connsiteY29" fmla="*/ 190582 h 206413"/>
                <a:gd name="connsiteX30" fmla="*/ 212751 w 250545"/>
                <a:gd name="connsiteY30" fmla="*/ 206413 h 206413"/>
                <a:gd name="connsiteX31" fmla="*/ 202997 w 250545"/>
                <a:gd name="connsiteY31" fmla="*/ 206413 h 206413"/>
                <a:gd name="connsiteX32" fmla="*/ 196291 w 250545"/>
                <a:gd name="connsiteY32" fmla="*/ 197889 h 206413"/>
                <a:gd name="connsiteX33" fmla="*/ 198729 w 250545"/>
                <a:gd name="connsiteY33" fmla="*/ 182058 h 206413"/>
                <a:gd name="connsiteX34" fmla="*/ 184099 w 250545"/>
                <a:gd name="connsiteY34" fmla="*/ 158311 h 206413"/>
                <a:gd name="connsiteX35" fmla="*/ 175565 w 250545"/>
                <a:gd name="connsiteY35" fmla="*/ 162573 h 206413"/>
                <a:gd name="connsiteX36" fmla="*/ 167640 w 250545"/>
                <a:gd name="connsiteY36" fmla="*/ 163791 h 206413"/>
                <a:gd name="connsiteX37" fmla="*/ 158496 w 250545"/>
                <a:gd name="connsiteY37" fmla="*/ 165618 h 206413"/>
                <a:gd name="connsiteX38" fmla="*/ 159105 w 250545"/>
                <a:gd name="connsiteY38" fmla="*/ 151613 h 206413"/>
                <a:gd name="connsiteX39" fmla="*/ 153619 w 250545"/>
                <a:gd name="connsiteY39" fmla="*/ 141262 h 206413"/>
                <a:gd name="connsiteX40" fmla="*/ 154839 w 250545"/>
                <a:gd name="connsiteY40" fmla="*/ 129693 h 206413"/>
                <a:gd name="connsiteX41" fmla="*/ 147523 w 250545"/>
                <a:gd name="connsiteY41" fmla="*/ 113253 h 206413"/>
                <a:gd name="connsiteX42" fmla="*/ 137769 w 250545"/>
                <a:gd name="connsiteY42" fmla="*/ 99249 h 206413"/>
                <a:gd name="connsiteX43" fmla="*/ 110337 w 250545"/>
                <a:gd name="connsiteY43" fmla="*/ 99249 h 206413"/>
                <a:gd name="connsiteX44" fmla="*/ 102413 w 250545"/>
                <a:gd name="connsiteY44" fmla="*/ 106556 h 206413"/>
                <a:gd name="connsiteX45" fmla="*/ 92659 w 250545"/>
                <a:gd name="connsiteY45" fmla="*/ 107773 h 206413"/>
                <a:gd name="connsiteX46" fmla="*/ 86563 w 250545"/>
                <a:gd name="connsiteY46" fmla="*/ 116298 h 206413"/>
                <a:gd name="connsiteX47" fmla="*/ 82905 w 250545"/>
                <a:gd name="connsiteY47" fmla="*/ 126649 h 206413"/>
                <a:gd name="connsiteX48" fmla="*/ 64008 w 250545"/>
                <a:gd name="connsiteY48" fmla="*/ 144307 h 206413"/>
                <a:gd name="connsiteX49" fmla="*/ 49377 w 250545"/>
                <a:gd name="connsiteY49" fmla="*/ 121169 h 206413"/>
                <a:gd name="connsiteX50" fmla="*/ 35967 w 250545"/>
                <a:gd name="connsiteY50" fmla="*/ 105947 h 206413"/>
                <a:gd name="connsiteX51" fmla="*/ 27432 w 250545"/>
                <a:gd name="connsiteY51" fmla="*/ 100467 h 206413"/>
                <a:gd name="connsiteX52" fmla="*/ 18897 w 250545"/>
                <a:gd name="connsiteY52" fmla="*/ 92551 h 206413"/>
                <a:gd name="connsiteX53" fmla="*/ 15240 w 250545"/>
                <a:gd name="connsiteY53" fmla="*/ 75502 h 206413"/>
                <a:gd name="connsiteX54" fmla="*/ 10363 w 250545"/>
                <a:gd name="connsiteY54" fmla="*/ 66978 h 206413"/>
                <a:gd name="connsiteX55" fmla="*/ 0 w 250545"/>
                <a:gd name="connsiteY55" fmla="*/ 60280 h 206413"/>
                <a:gd name="connsiteX56" fmla="*/ 15849 w 250545"/>
                <a:gd name="connsiteY56" fmla="*/ 41404 h 206413"/>
                <a:gd name="connsiteX57" fmla="*/ 26213 w 250545"/>
                <a:gd name="connsiteY57" fmla="*/ 42013 h 206413"/>
                <a:gd name="connsiteX58" fmla="*/ 35357 w 250545"/>
                <a:gd name="connsiteY58" fmla="*/ 35924 h 206413"/>
                <a:gd name="connsiteX59" fmla="*/ 42672 w 250545"/>
                <a:gd name="connsiteY59" fmla="*/ 35315 h 206413"/>
                <a:gd name="connsiteX60" fmla="*/ 48159 w 250545"/>
                <a:gd name="connsiteY60" fmla="*/ 30444 h 206413"/>
                <a:gd name="connsiteX61" fmla="*/ 45720 w 250545"/>
                <a:gd name="connsiteY61" fmla="*/ 17658 h 206413"/>
                <a:gd name="connsiteX62" fmla="*/ 49377 w 250545"/>
                <a:gd name="connsiteY62" fmla="*/ 13396 h 206413"/>
                <a:gd name="connsiteX63" fmla="*/ 49987 w 250545"/>
                <a:gd name="connsiteY63" fmla="*/ 0 h 206413"/>
                <a:gd name="connsiteX64" fmla="*/ 66447 w 250545"/>
                <a:gd name="connsiteY64" fmla="*/ 609 h 206413"/>
                <a:gd name="connsiteX65" fmla="*/ 91440 w 250545"/>
                <a:gd name="connsiteY65" fmla="*/ 9742 h 206413"/>
                <a:gd name="connsiteX66" fmla="*/ 98755 w 250545"/>
                <a:gd name="connsiteY66" fmla="*/ 9133 h 206413"/>
                <a:gd name="connsiteX67" fmla="*/ 101193 w 250545"/>
                <a:gd name="connsiteY67" fmla="*/ 4871 h 206413"/>
                <a:gd name="connsiteX68" fmla="*/ 120091 w 250545"/>
                <a:gd name="connsiteY68" fmla="*/ 7915 h 206413"/>
                <a:gd name="connsiteX69" fmla="*/ 124968 w 250545"/>
                <a:gd name="connsiteY69" fmla="*/ 5480 h 20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0545" h="206413">
                  <a:moveTo>
                    <a:pt x="124968" y="5480"/>
                  </a:moveTo>
                  <a:lnTo>
                    <a:pt x="126797" y="20093"/>
                  </a:lnTo>
                  <a:lnTo>
                    <a:pt x="132283" y="20093"/>
                  </a:lnTo>
                  <a:lnTo>
                    <a:pt x="141427" y="14613"/>
                  </a:lnTo>
                  <a:lnTo>
                    <a:pt x="146913" y="15831"/>
                  </a:lnTo>
                  <a:lnTo>
                    <a:pt x="156667" y="26182"/>
                  </a:lnTo>
                  <a:lnTo>
                    <a:pt x="171297" y="29227"/>
                  </a:lnTo>
                  <a:lnTo>
                    <a:pt x="180441" y="20702"/>
                  </a:lnTo>
                  <a:lnTo>
                    <a:pt x="192024" y="15222"/>
                  </a:lnTo>
                  <a:lnTo>
                    <a:pt x="199949" y="9742"/>
                  </a:lnTo>
                  <a:lnTo>
                    <a:pt x="206655" y="10960"/>
                  </a:lnTo>
                  <a:lnTo>
                    <a:pt x="214579" y="19485"/>
                  </a:lnTo>
                  <a:lnTo>
                    <a:pt x="218237" y="30444"/>
                  </a:lnTo>
                  <a:lnTo>
                    <a:pt x="232257" y="46885"/>
                  </a:lnTo>
                  <a:lnTo>
                    <a:pt x="225552" y="56627"/>
                  </a:lnTo>
                  <a:lnTo>
                    <a:pt x="223723" y="69413"/>
                  </a:lnTo>
                  <a:lnTo>
                    <a:pt x="231039" y="65760"/>
                  </a:lnTo>
                  <a:lnTo>
                    <a:pt x="235305" y="70022"/>
                  </a:lnTo>
                  <a:lnTo>
                    <a:pt x="233477" y="81591"/>
                  </a:lnTo>
                  <a:lnTo>
                    <a:pt x="243840" y="93160"/>
                  </a:lnTo>
                  <a:lnTo>
                    <a:pt x="237135" y="96204"/>
                  </a:lnTo>
                  <a:lnTo>
                    <a:pt x="234087" y="109600"/>
                  </a:lnTo>
                  <a:lnTo>
                    <a:pt x="242011" y="125431"/>
                  </a:lnTo>
                  <a:lnTo>
                    <a:pt x="250545" y="157093"/>
                  </a:lnTo>
                  <a:lnTo>
                    <a:pt x="237744" y="161356"/>
                  </a:lnTo>
                  <a:lnTo>
                    <a:pt x="234696" y="166835"/>
                  </a:lnTo>
                  <a:lnTo>
                    <a:pt x="237135" y="174751"/>
                  </a:lnTo>
                  <a:lnTo>
                    <a:pt x="234696" y="191800"/>
                  </a:lnTo>
                  <a:lnTo>
                    <a:pt x="229209" y="191800"/>
                  </a:lnTo>
                  <a:lnTo>
                    <a:pt x="219456" y="190582"/>
                  </a:lnTo>
                  <a:lnTo>
                    <a:pt x="212751" y="206413"/>
                  </a:lnTo>
                  <a:lnTo>
                    <a:pt x="202997" y="206413"/>
                  </a:lnTo>
                  <a:lnTo>
                    <a:pt x="196291" y="197889"/>
                  </a:lnTo>
                  <a:lnTo>
                    <a:pt x="198729" y="182058"/>
                  </a:lnTo>
                  <a:lnTo>
                    <a:pt x="184099" y="158311"/>
                  </a:lnTo>
                  <a:lnTo>
                    <a:pt x="175565" y="162573"/>
                  </a:lnTo>
                  <a:lnTo>
                    <a:pt x="167640" y="163791"/>
                  </a:lnTo>
                  <a:lnTo>
                    <a:pt x="158496" y="165618"/>
                  </a:lnTo>
                  <a:lnTo>
                    <a:pt x="159105" y="151613"/>
                  </a:lnTo>
                  <a:lnTo>
                    <a:pt x="153619" y="141262"/>
                  </a:lnTo>
                  <a:lnTo>
                    <a:pt x="154839" y="129693"/>
                  </a:lnTo>
                  <a:lnTo>
                    <a:pt x="147523" y="113253"/>
                  </a:lnTo>
                  <a:lnTo>
                    <a:pt x="137769" y="99249"/>
                  </a:lnTo>
                  <a:lnTo>
                    <a:pt x="110337" y="99249"/>
                  </a:lnTo>
                  <a:lnTo>
                    <a:pt x="102413" y="106556"/>
                  </a:lnTo>
                  <a:lnTo>
                    <a:pt x="92659" y="107773"/>
                  </a:lnTo>
                  <a:lnTo>
                    <a:pt x="86563" y="116298"/>
                  </a:lnTo>
                  <a:lnTo>
                    <a:pt x="82905" y="126649"/>
                  </a:lnTo>
                  <a:lnTo>
                    <a:pt x="64008" y="144307"/>
                  </a:lnTo>
                  <a:lnTo>
                    <a:pt x="49377" y="121169"/>
                  </a:lnTo>
                  <a:lnTo>
                    <a:pt x="35967" y="105947"/>
                  </a:lnTo>
                  <a:lnTo>
                    <a:pt x="27432" y="100467"/>
                  </a:lnTo>
                  <a:lnTo>
                    <a:pt x="18897" y="92551"/>
                  </a:lnTo>
                  <a:lnTo>
                    <a:pt x="15240" y="75502"/>
                  </a:lnTo>
                  <a:lnTo>
                    <a:pt x="10363" y="66978"/>
                  </a:lnTo>
                  <a:lnTo>
                    <a:pt x="0" y="60280"/>
                  </a:lnTo>
                  <a:lnTo>
                    <a:pt x="15849" y="41404"/>
                  </a:lnTo>
                  <a:lnTo>
                    <a:pt x="26213" y="42013"/>
                  </a:lnTo>
                  <a:lnTo>
                    <a:pt x="35357" y="35924"/>
                  </a:lnTo>
                  <a:lnTo>
                    <a:pt x="42672" y="35315"/>
                  </a:lnTo>
                  <a:lnTo>
                    <a:pt x="48159" y="30444"/>
                  </a:lnTo>
                  <a:lnTo>
                    <a:pt x="45720" y="17658"/>
                  </a:lnTo>
                  <a:lnTo>
                    <a:pt x="49377" y="13396"/>
                  </a:lnTo>
                  <a:lnTo>
                    <a:pt x="49987" y="0"/>
                  </a:lnTo>
                  <a:lnTo>
                    <a:pt x="66447" y="609"/>
                  </a:lnTo>
                  <a:lnTo>
                    <a:pt x="91440" y="9742"/>
                  </a:lnTo>
                  <a:lnTo>
                    <a:pt x="98755" y="9133"/>
                  </a:lnTo>
                  <a:lnTo>
                    <a:pt x="101193" y="4871"/>
                  </a:lnTo>
                  <a:lnTo>
                    <a:pt x="120091" y="7915"/>
                  </a:lnTo>
                  <a:lnTo>
                    <a:pt x="124968" y="548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8" name="Forma libre 92">
              <a:extLst>
                <a:ext uri="{FF2B5EF4-FFF2-40B4-BE49-F238E27FC236}">
                  <a16:creationId xmlns:a16="http://schemas.microsoft.com/office/drawing/2014/main" id="{AFC18A46-199D-47F1-97E7-47729CE94612}"/>
                </a:ext>
              </a:extLst>
            </p:cNvPr>
            <p:cNvSpPr/>
            <p:nvPr/>
          </p:nvSpPr>
          <p:spPr>
            <a:xfrm>
              <a:off x="573109" y="4833408"/>
              <a:ext cx="123039" cy="34904"/>
            </a:xfrm>
            <a:custGeom>
              <a:avLst/>
              <a:gdLst>
                <a:gd name="connsiteX0" fmla="*/ 0 w 103022"/>
                <a:gd name="connsiteY0" fmla="*/ 28618 h 29226"/>
                <a:gd name="connsiteX1" fmla="*/ 4877 w 103022"/>
                <a:gd name="connsiteY1" fmla="*/ 10960 h 29226"/>
                <a:gd name="connsiteX2" fmla="*/ 42063 w 103022"/>
                <a:gd name="connsiteY2" fmla="*/ 10351 h 29226"/>
                <a:gd name="connsiteX3" fmla="*/ 49987 w 103022"/>
                <a:gd name="connsiteY3" fmla="*/ 609 h 29226"/>
                <a:gd name="connsiteX4" fmla="*/ 60960 w 103022"/>
                <a:gd name="connsiteY4" fmla="*/ 0 h 29226"/>
                <a:gd name="connsiteX5" fmla="*/ 74371 w 103022"/>
                <a:gd name="connsiteY5" fmla="*/ 9742 h 29226"/>
                <a:gd name="connsiteX6" fmla="*/ 84735 w 103022"/>
                <a:gd name="connsiteY6" fmla="*/ 9742 h 29226"/>
                <a:gd name="connsiteX7" fmla="*/ 96317 w 103022"/>
                <a:gd name="connsiteY7" fmla="*/ 3653 h 29226"/>
                <a:gd name="connsiteX8" fmla="*/ 103023 w 103022"/>
                <a:gd name="connsiteY8" fmla="*/ 14613 h 29226"/>
                <a:gd name="connsiteX9" fmla="*/ 87783 w 103022"/>
                <a:gd name="connsiteY9" fmla="*/ 23747 h 29226"/>
                <a:gd name="connsiteX10" fmla="*/ 73152 w 103022"/>
                <a:gd name="connsiteY10" fmla="*/ 22529 h 29226"/>
                <a:gd name="connsiteX11" fmla="*/ 58522 w 103022"/>
                <a:gd name="connsiteY11" fmla="*/ 14613 h 29226"/>
                <a:gd name="connsiteX12" fmla="*/ 45720 w 103022"/>
                <a:gd name="connsiteY12" fmla="*/ 23747 h 29226"/>
                <a:gd name="connsiteX13" fmla="*/ 39624 w 103022"/>
                <a:gd name="connsiteY13" fmla="*/ 23747 h 29226"/>
                <a:gd name="connsiteX14" fmla="*/ 31090 w 103022"/>
                <a:gd name="connsiteY14" fmla="*/ 29227 h 29226"/>
                <a:gd name="connsiteX15" fmla="*/ 0 w 103022"/>
                <a:gd name="connsiteY15" fmla="*/ 28618 h 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022" h="29226">
                  <a:moveTo>
                    <a:pt x="0" y="28618"/>
                  </a:moveTo>
                  <a:lnTo>
                    <a:pt x="4877" y="10960"/>
                  </a:lnTo>
                  <a:lnTo>
                    <a:pt x="42063" y="10351"/>
                  </a:lnTo>
                  <a:lnTo>
                    <a:pt x="49987" y="609"/>
                  </a:lnTo>
                  <a:lnTo>
                    <a:pt x="60960" y="0"/>
                  </a:lnTo>
                  <a:lnTo>
                    <a:pt x="74371" y="9742"/>
                  </a:lnTo>
                  <a:lnTo>
                    <a:pt x="84735" y="9742"/>
                  </a:lnTo>
                  <a:lnTo>
                    <a:pt x="96317" y="3653"/>
                  </a:lnTo>
                  <a:lnTo>
                    <a:pt x="103023" y="14613"/>
                  </a:lnTo>
                  <a:lnTo>
                    <a:pt x="87783" y="23747"/>
                  </a:lnTo>
                  <a:lnTo>
                    <a:pt x="73152" y="22529"/>
                  </a:lnTo>
                  <a:lnTo>
                    <a:pt x="58522" y="14613"/>
                  </a:lnTo>
                  <a:lnTo>
                    <a:pt x="45720" y="23747"/>
                  </a:lnTo>
                  <a:lnTo>
                    <a:pt x="39624" y="23747"/>
                  </a:lnTo>
                  <a:lnTo>
                    <a:pt x="31090" y="29227"/>
                  </a:lnTo>
                  <a:lnTo>
                    <a:pt x="0" y="2861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9" name="Forma libre 93">
              <a:extLst>
                <a:ext uri="{FF2B5EF4-FFF2-40B4-BE49-F238E27FC236}">
                  <a16:creationId xmlns:a16="http://schemas.microsoft.com/office/drawing/2014/main" id="{D2B1ECDF-B1D8-45B4-8B09-72781EFAE137}"/>
                </a:ext>
              </a:extLst>
            </p:cNvPr>
            <p:cNvSpPr/>
            <p:nvPr/>
          </p:nvSpPr>
          <p:spPr>
            <a:xfrm>
              <a:off x="578936" y="4891584"/>
              <a:ext cx="122309" cy="74173"/>
            </a:xfrm>
            <a:custGeom>
              <a:avLst/>
              <a:gdLst>
                <a:gd name="connsiteX0" fmla="*/ 102413 w 102412"/>
                <a:gd name="connsiteY0" fmla="*/ 1827 h 62106"/>
                <a:gd name="connsiteX1" fmla="*/ 101803 w 102412"/>
                <a:gd name="connsiteY1" fmla="*/ 15222 h 62106"/>
                <a:gd name="connsiteX2" fmla="*/ 98145 w 102412"/>
                <a:gd name="connsiteY2" fmla="*/ 19484 h 62106"/>
                <a:gd name="connsiteX3" fmla="*/ 100584 w 102412"/>
                <a:gd name="connsiteY3" fmla="*/ 32271 h 62106"/>
                <a:gd name="connsiteX4" fmla="*/ 95097 w 102412"/>
                <a:gd name="connsiteY4" fmla="*/ 37142 h 62106"/>
                <a:gd name="connsiteX5" fmla="*/ 87782 w 102412"/>
                <a:gd name="connsiteY5" fmla="*/ 37751 h 62106"/>
                <a:gd name="connsiteX6" fmla="*/ 78638 w 102412"/>
                <a:gd name="connsiteY6" fmla="*/ 43840 h 62106"/>
                <a:gd name="connsiteX7" fmla="*/ 68275 w 102412"/>
                <a:gd name="connsiteY7" fmla="*/ 43231 h 62106"/>
                <a:gd name="connsiteX8" fmla="*/ 52425 w 102412"/>
                <a:gd name="connsiteY8" fmla="*/ 62107 h 62106"/>
                <a:gd name="connsiteX9" fmla="*/ 34747 w 102412"/>
                <a:gd name="connsiteY9" fmla="*/ 46275 h 62106"/>
                <a:gd name="connsiteX10" fmla="*/ 20117 w 102412"/>
                <a:gd name="connsiteY10" fmla="*/ 43231 h 62106"/>
                <a:gd name="connsiteX11" fmla="*/ 12192 w 102412"/>
                <a:gd name="connsiteY11" fmla="*/ 32271 h 62106"/>
                <a:gd name="connsiteX12" fmla="*/ 12801 w 102412"/>
                <a:gd name="connsiteY12" fmla="*/ 26182 h 62106"/>
                <a:gd name="connsiteX13" fmla="*/ 2438 w 102412"/>
                <a:gd name="connsiteY13" fmla="*/ 18267 h 62106"/>
                <a:gd name="connsiteX14" fmla="*/ 0 w 102412"/>
                <a:gd name="connsiteY14" fmla="*/ 9742 h 62106"/>
                <a:gd name="connsiteX15" fmla="*/ 18288 w 102412"/>
                <a:gd name="connsiteY15" fmla="*/ 3653 h 62106"/>
                <a:gd name="connsiteX16" fmla="*/ 29870 w 102412"/>
                <a:gd name="connsiteY16" fmla="*/ 4871 h 62106"/>
                <a:gd name="connsiteX17" fmla="*/ 39014 w 102412"/>
                <a:gd name="connsiteY17" fmla="*/ 0 h 62106"/>
                <a:gd name="connsiteX18" fmla="*/ 102413 w 102412"/>
                <a:gd name="connsiteY18" fmla="*/ 1827 h 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412" h="62106">
                  <a:moveTo>
                    <a:pt x="102413" y="1827"/>
                  </a:moveTo>
                  <a:lnTo>
                    <a:pt x="101803" y="15222"/>
                  </a:lnTo>
                  <a:lnTo>
                    <a:pt x="98145" y="19484"/>
                  </a:lnTo>
                  <a:lnTo>
                    <a:pt x="100584" y="32271"/>
                  </a:lnTo>
                  <a:lnTo>
                    <a:pt x="95097" y="37142"/>
                  </a:lnTo>
                  <a:lnTo>
                    <a:pt x="87782" y="37751"/>
                  </a:lnTo>
                  <a:lnTo>
                    <a:pt x="78638" y="43840"/>
                  </a:lnTo>
                  <a:lnTo>
                    <a:pt x="68275" y="43231"/>
                  </a:lnTo>
                  <a:lnTo>
                    <a:pt x="52425" y="62107"/>
                  </a:lnTo>
                  <a:lnTo>
                    <a:pt x="34747" y="46275"/>
                  </a:lnTo>
                  <a:lnTo>
                    <a:pt x="20117" y="43231"/>
                  </a:lnTo>
                  <a:lnTo>
                    <a:pt x="12192" y="32271"/>
                  </a:lnTo>
                  <a:lnTo>
                    <a:pt x="12801" y="26182"/>
                  </a:lnTo>
                  <a:lnTo>
                    <a:pt x="2438" y="18267"/>
                  </a:lnTo>
                  <a:lnTo>
                    <a:pt x="0" y="9742"/>
                  </a:lnTo>
                  <a:lnTo>
                    <a:pt x="18288" y="3653"/>
                  </a:lnTo>
                  <a:lnTo>
                    <a:pt x="29870" y="4871"/>
                  </a:lnTo>
                  <a:lnTo>
                    <a:pt x="39014" y="0"/>
                  </a:lnTo>
                  <a:lnTo>
                    <a:pt x="102413" y="182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0" name="Forma libre 94">
              <a:extLst>
                <a:ext uri="{FF2B5EF4-FFF2-40B4-BE49-F238E27FC236}">
                  <a16:creationId xmlns:a16="http://schemas.microsoft.com/office/drawing/2014/main" id="{DD467170-9A43-4746-B345-1C888B3B31AE}"/>
                </a:ext>
              </a:extLst>
            </p:cNvPr>
            <p:cNvSpPr/>
            <p:nvPr/>
          </p:nvSpPr>
          <p:spPr>
            <a:xfrm>
              <a:off x="1646969" y="5375164"/>
              <a:ext cx="81539" cy="58901"/>
            </a:xfrm>
            <a:custGeom>
              <a:avLst/>
              <a:gdLst>
                <a:gd name="connsiteX0" fmla="*/ 68276 w 68275"/>
                <a:gd name="connsiteY0" fmla="*/ 609 h 49319"/>
                <a:gd name="connsiteX1" fmla="*/ 68276 w 68275"/>
                <a:gd name="connsiteY1" fmla="*/ 47493 h 49319"/>
                <a:gd name="connsiteX2" fmla="*/ 18288 w 68275"/>
                <a:gd name="connsiteY2" fmla="*/ 47493 h 49319"/>
                <a:gd name="connsiteX3" fmla="*/ 6705 w 68275"/>
                <a:gd name="connsiteY3" fmla="*/ 49320 h 49319"/>
                <a:gd name="connsiteX4" fmla="*/ 0 w 68275"/>
                <a:gd name="connsiteY4" fmla="*/ 43840 h 49319"/>
                <a:gd name="connsiteX5" fmla="*/ 11583 w 68275"/>
                <a:gd name="connsiteY5" fmla="*/ 0 h 49319"/>
                <a:gd name="connsiteX6" fmla="*/ 68276 w 68275"/>
                <a:gd name="connsiteY6" fmla="*/ 609 h 4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75" h="49319">
                  <a:moveTo>
                    <a:pt x="68276" y="609"/>
                  </a:moveTo>
                  <a:lnTo>
                    <a:pt x="68276" y="47493"/>
                  </a:lnTo>
                  <a:lnTo>
                    <a:pt x="18288" y="47493"/>
                  </a:lnTo>
                  <a:lnTo>
                    <a:pt x="6705" y="49320"/>
                  </a:lnTo>
                  <a:lnTo>
                    <a:pt x="0" y="43840"/>
                  </a:lnTo>
                  <a:lnTo>
                    <a:pt x="11583" y="0"/>
                  </a:lnTo>
                  <a:lnTo>
                    <a:pt x="68276"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1" name="Forma libre 95">
              <a:extLst>
                <a:ext uri="{FF2B5EF4-FFF2-40B4-BE49-F238E27FC236}">
                  <a16:creationId xmlns:a16="http://schemas.microsoft.com/office/drawing/2014/main" id="{2150795C-6D52-41CA-A0FB-FBF7678BF015}"/>
                </a:ext>
              </a:extLst>
            </p:cNvPr>
            <p:cNvSpPr/>
            <p:nvPr/>
          </p:nvSpPr>
          <p:spPr>
            <a:xfrm>
              <a:off x="2176982" y="3814615"/>
              <a:ext cx="107748" cy="36359"/>
            </a:xfrm>
            <a:custGeom>
              <a:avLst/>
              <a:gdLst>
                <a:gd name="connsiteX0" fmla="*/ 4876 w 90220"/>
                <a:gd name="connsiteY0" fmla="*/ 0 h 30444"/>
                <a:gd name="connsiteX1" fmla="*/ 23775 w 90220"/>
                <a:gd name="connsiteY1" fmla="*/ 13395 h 30444"/>
                <a:gd name="connsiteX2" fmla="*/ 48768 w 90220"/>
                <a:gd name="connsiteY2" fmla="*/ 10960 h 30444"/>
                <a:gd name="connsiteX3" fmla="*/ 73152 w 90220"/>
                <a:gd name="connsiteY3" fmla="*/ 13395 h 30444"/>
                <a:gd name="connsiteX4" fmla="*/ 73152 w 90220"/>
                <a:gd name="connsiteY4" fmla="*/ 20702 h 30444"/>
                <a:gd name="connsiteX5" fmla="*/ 90220 w 90220"/>
                <a:gd name="connsiteY5" fmla="*/ 15831 h 30444"/>
                <a:gd name="connsiteX6" fmla="*/ 87172 w 90220"/>
                <a:gd name="connsiteY6" fmla="*/ 27400 h 30444"/>
                <a:gd name="connsiteX7" fmla="*/ 40843 w 90220"/>
                <a:gd name="connsiteY7" fmla="*/ 30444 h 30444"/>
                <a:gd name="connsiteX8" fmla="*/ 40233 w 90220"/>
                <a:gd name="connsiteY8" fmla="*/ 24356 h 30444"/>
                <a:gd name="connsiteX9" fmla="*/ 0 w 90220"/>
                <a:gd name="connsiteY9" fmla="*/ 16440 h 30444"/>
                <a:gd name="connsiteX10" fmla="*/ 4876 w 90220"/>
                <a:gd name="connsiteY10" fmla="*/ 0 h 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20" h="30444">
                  <a:moveTo>
                    <a:pt x="4876" y="0"/>
                  </a:moveTo>
                  <a:lnTo>
                    <a:pt x="23775" y="13395"/>
                  </a:lnTo>
                  <a:lnTo>
                    <a:pt x="48768" y="10960"/>
                  </a:lnTo>
                  <a:lnTo>
                    <a:pt x="73152" y="13395"/>
                  </a:lnTo>
                  <a:lnTo>
                    <a:pt x="73152" y="20702"/>
                  </a:lnTo>
                  <a:lnTo>
                    <a:pt x="90220" y="15831"/>
                  </a:lnTo>
                  <a:lnTo>
                    <a:pt x="87172" y="27400"/>
                  </a:lnTo>
                  <a:lnTo>
                    <a:pt x="40843" y="30444"/>
                  </a:lnTo>
                  <a:lnTo>
                    <a:pt x="40233" y="24356"/>
                  </a:lnTo>
                  <a:lnTo>
                    <a:pt x="0" y="16440"/>
                  </a:lnTo>
                  <a:lnTo>
                    <a:pt x="4876"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2" name="Forma libre 96">
              <a:extLst>
                <a:ext uri="{FF2B5EF4-FFF2-40B4-BE49-F238E27FC236}">
                  <a16:creationId xmlns:a16="http://schemas.microsoft.com/office/drawing/2014/main" id="{BA85853A-0C3D-4A0D-9E45-66B0AD942F73}"/>
                </a:ext>
              </a:extLst>
            </p:cNvPr>
            <p:cNvSpPr/>
            <p:nvPr/>
          </p:nvSpPr>
          <p:spPr>
            <a:xfrm>
              <a:off x="2030647" y="3530284"/>
              <a:ext cx="235884" cy="251608"/>
            </a:xfrm>
            <a:custGeom>
              <a:avLst/>
              <a:gdLst>
                <a:gd name="connsiteX0" fmla="*/ 183489 w 197509"/>
                <a:gd name="connsiteY0" fmla="*/ 38969 h 210675"/>
                <a:gd name="connsiteX1" fmla="*/ 163982 w 197509"/>
                <a:gd name="connsiteY1" fmla="*/ 37751 h 210675"/>
                <a:gd name="connsiteX2" fmla="*/ 147523 w 197509"/>
                <a:gd name="connsiteY2" fmla="*/ 34098 h 210675"/>
                <a:gd name="connsiteX3" fmla="*/ 109728 w 197509"/>
                <a:gd name="connsiteY3" fmla="*/ 43840 h 210675"/>
                <a:gd name="connsiteX4" fmla="*/ 134112 w 197509"/>
                <a:gd name="connsiteY4" fmla="*/ 65760 h 210675"/>
                <a:gd name="connsiteX5" fmla="*/ 118872 w 197509"/>
                <a:gd name="connsiteY5" fmla="*/ 72458 h 210675"/>
                <a:gd name="connsiteX6" fmla="*/ 101193 w 197509"/>
                <a:gd name="connsiteY6" fmla="*/ 72458 h 210675"/>
                <a:gd name="connsiteX7" fmla="*/ 82296 w 197509"/>
                <a:gd name="connsiteY7" fmla="*/ 52364 h 210675"/>
                <a:gd name="connsiteX8" fmla="*/ 76809 w 197509"/>
                <a:gd name="connsiteY8" fmla="*/ 60889 h 210675"/>
                <a:gd name="connsiteX9" fmla="*/ 86563 w 197509"/>
                <a:gd name="connsiteY9" fmla="*/ 84027 h 210675"/>
                <a:gd name="connsiteX10" fmla="*/ 104241 w 197509"/>
                <a:gd name="connsiteY10" fmla="*/ 102293 h 210675"/>
                <a:gd name="connsiteX11" fmla="*/ 92659 w 197509"/>
                <a:gd name="connsiteY11" fmla="*/ 110818 h 210675"/>
                <a:gd name="connsiteX12" fmla="*/ 112166 w 197509"/>
                <a:gd name="connsiteY12" fmla="*/ 128476 h 210675"/>
                <a:gd name="connsiteX13" fmla="*/ 129235 w 197509"/>
                <a:gd name="connsiteY13" fmla="*/ 140044 h 210675"/>
                <a:gd name="connsiteX14" fmla="*/ 131673 w 197509"/>
                <a:gd name="connsiteY14" fmla="*/ 161964 h 210675"/>
                <a:gd name="connsiteX15" fmla="*/ 101193 w 197509"/>
                <a:gd name="connsiteY15" fmla="*/ 151613 h 210675"/>
                <a:gd name="connsiteX16" fmla="*/ 112166 w 197509"/>
                <a:gd name="connsiteY16" fmla="*/ 171707 h 210675"/>
                <a:gd name="connsiteX17" fmla="*/ 92049 w 197509"/>
                <a:gd name="connsiteY17" fmla="*/ 175360 h 210675"/>
                <a:gd name="connsiteX18" fmla="*/ 107289 w 197509"/>
                <a:gd name="connsiteY18" fmla="*/ 210067 h 210675"/>
                <a:gd name="connsiteX19" fmla="*/ 85953 w 197509"/>
                <a:gd name="connsiteY19" fmla="*/ 210676 h 210675"/>
                <a:gd name="connsiteX20" fmla="*/ 57912 w 197509"/>
                <a:gd name="connsiteY20" fmla="*/ 193627 h 210675"/>
                <a:gd name="connsiteX21" fmla="*/ 43281 w 197509"/>
                <a:gd name="connsiteY21" fmla="*/ 162573 h 210675"/>
                <a:gd name="connsiteX22" fmla="*/ 35356 w 197509"/>
                <a:gd name="connsiteY22" fmla="*/ 136391 h 210675"/>
                <a:gd name="connsiteX23" fmla="*/ 21336 w 197509"/>
                <a:gd name="connsiteY23" fmla="*/ 118733 h 210675"/>
                <a:gd name="connsiteX24" fmla="*/ 3048 w 197509"/>
                <a:gd name="connsiteY24" fmla="*/ 96204 h 210675"/>
                <a:gd name="connsiteX25" fmla="*/ 0 w 197509"/>
                <a:gd name="connsiteY25" fmla="*/ 85244 h 210675"/>
                <a:gd name="connsiteX26" fmla="*/ 13411 w 197509"/>
                <a:gd name="connsiteY26" fmla="*/ 66369 h 210675"/>
                <a:gd name="connsiteX27" fmla="*/ 14020 w 197509"/>
                <a:gd name="connsiteY27" fmla="*/ 53582 h 210675"/>
                <a:gd name="connsiteX28" fmla="*/ 24384 w 197509"/>
                <a:gd name="connsiteY28" fmla="*/ 48102 h 210675"/>
                <a:gd name="connsiteX29" fmla="*/ 23774 w 197509"/>
                <a:gd name="connsiteY29" fmla="*/ 37751 h 210675"/>
                <a:gd name="connsiteX30" fmla="*/ 44500 w 197509"/>
                <a:gd name="connsiteY30" fmla="*/ 34707 h 210675"/>
                <a:gd name="connsiteX31" fmla="*/ 55473 w 197509"/>
                <a:gd name="connsiteY31" fmla="*/ 26182 h 210675"/>
                <a:gd name="connsiteX32" fmla="*/ 72542 w 197509"/>
                <a:gd name="connsiteY32" fmla="*/ 26791 h 210675"/>
                <a:gd name="connsiteX33" fmla="*/ 77419 w 197509"/>
                <a:gd name="connsiteY33" fmla="*/ 20093 h 210675"/>
                <a:gd name="connsiteX34" fmla="*/ 83515 w 197509"/>
                <a:gd name="connsiteY34" fmla="*/ 18876 h 210675"/>
                <a:gd name="connsiteX35" fmla="*/ 106680 w 197509"/>
                <a:gd name="connsiteY35" fmla="*/ 20093 h 210675"/>
                <a:gd name="connsiteX36" fmla="*/ 131064 w 197509"/>
                <a:gd name="connsiteY36" fmla="*/ 9133 h 210675"/>
                <a:gd name="connsiteX37" fmla="*/ 154838 w 197509"/>
                <a:gd name="connsiteY37" fmla="*/ 23138 h 210675"/>
                <a:gd name="connsiteX38" fmla="*/ 182880 w 197509"/>
                <a:gd name="connsiteY38" fmla="*/ 19484 h 210675"/>
                <a:gd name="connsiteX39" fmla="*/ 181051 w 197509"/>
                <a:gd name="connsiteY39" fmla="*/ 0 h 210675"/>
                <a:gd name="connsiteX40" fmla="*/ 197510 w 197509"/>
                <a:gd name="connsiteY40" fmla="*/ 10351 h 210675"/>
                <a:gd name="connsiteX41" fmla="*/ 190804 w 197509"/>
                <a:gd name="connsiteY41" fmla="*/ 34707 h 210675"/>
                <a:gd name="connsiteX42" fmla="*/ 183489 w 197509"/>
                <a:gd name="connsiteY42" fmla="*/ 38969 h 21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7509" h="210675">
                  <a:moveTo>
                    <a:pt x="183489" y="38969"/>
                  </a:moveTo>
                  <a:lnTo>
                    <a:pt x="163982" y="37751"/>
                  </a:lnTo>
                  <a:lnTo>
                    <a:pt x="147523" y="34098"/>
                  </a:lnTo>
                  <a:lnTo>
                    <a:pt x="109728" y="43840"/>
                  </a:lnTo>
                  <a:lnTo>
                    <a:pt x="134112" y="65760"/>
                  </a:lnTo>
                  <a:lnTo>
                    <a:pt x="118872" y="72458"/>
                  </a:lnTo>
                  <a:lnTo>
                    <a:pt x="101193" y="72458"/>
                  </a:lnTo>
                  <a:lnTo>
                    <a:pt x="82296" y="52364"/>
                  </a:lnTo>
                  <a:lnTo>
                    <a:pt x="76809" y="60889"/>
                  </a:lnTo>
                  <a:lnTo>
                    <a:pt x="86563" y="84027"/>
                  </a:lnTo>
                  <a:lnTo>
                    <a:pt x="104241" y="102293"/>
                  </a:lnTo>
                  <a:lnTo>
                    <a:pt x="92659" y="110818"/>
                  </a:lnTo>
                  <a:lnTo>
                    <a:pt x="112166" y="128476"/>
                  </a:lnTo>
                  <a:lnTo>
                    <a:pt x="129235" y="140044"/>
                  </a:lnTo>
                  <a:lnTo>
                    <a:pt x="131673" y="161964"/>
                  </a:lnTo>
                  <a:lnTo>
                    <a:pt x="101193" y="151613"/>
                  </a:lnTo>
                  <a:lnTo>
                    <a:pt x="112166" y="171707"/>
                  </a:lnTo>
                  <a:lnTo>
                    <a:pt x="92049" y="175360"/>
                  </a:lnTo>
                  <a:lnTo>
                    <a:pt x="107289" y="210067"/>
                  </a:lnTo>
                  <a:lnTo>
                    <a:pt x="85953" y="210676"/>
                  </a:lnTo>
                  <a:lnTo>
                    <a:pt x="57912" y="193627"/>
                  </a:lnTo>
                  <a:lnTo>
                    <a:pt x="43281" y="162573"/>
                  </a:lnTo>
                  <a:lnTo>
                    <a:pt x="35356" y="136391"/>
                  </a:lnTo>
                  <a:lnTo>
                    <a:pt x="21336" y="118733"/>
                  </a:lnTo>
                  <a:lnTo>
                    <a:pt x="3048" y="96204"/>
                  </a:lnTo>
                  <a:lnTo>
                    <a:pt x="0" y="85244"/>
                  </a:lnTo>
                  <a:lnTo>
                    <a:pt x="13411" y="66369"/>
                  </a:lnTo>
                  <a:lnTo>
                    <a:pt x="14020" y="53582"/>
                  </a:lnTo>
                  <a:lnTo>
                    <a:pt x="24384" y="48102"/>
                  </a:lnTo>
                  <a:lnTo>
                    <a:pt x="23774" y="37751"/>
                  </a:lnTo>
                  <a:lnTo>
                    <a:pt x="44500" y="34707"/>
                  </a:lnTo>
                  <a:lnTo>
                    <a:pt x="55473" y="26182"/>
                  </a:lnTo>
                  <a:lnTo>
                    <a:pt x="72542" y="26791"/>
                  </a:lnTo>
                  <a:lnTo>
                    <a:pt x="77419" y="20093"/>
                  </a:lnTo>
                  <a:lnTo>
                    <a:pt x="83515" y="18876"/>
                  </a:lnTo>
                  <a:lnTo>
                    <a:pt x="106680" y="20093"/>
                  </a:lnTo>
                  <a:lnTo>
                    <a:pt x="131064" y="9133"/>
                  </a:lnTo>
                  <a:lnTo>
                    <a:pt x="154838" y="23138"/>
                  </a:lnTo>
                  <a:lnTo>
                    <a:pt x="182880" y="19484"/>
                  </a:lnTo>
                  <a:lnTo>
                    <a:pt x="181051" y="0"/>
                  </a:lnTo>
                  <a:lnTo>
                    <a:pt x="197510" y="10351"/>
                  </a:lnTo>
                  <a:lnTo>
                    <a:pt x="190804" y="34707"/>
                  </a:lnTo>
                  <a:lnTo>
                    <a:pt x="183489" y="3896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3" name="Forma libre 101">
              <a:extLst>
                <a:ext uri="{FF2B5EF4-FFF2-40B4-BE49-F238E27FC236}">
                  <a16:creationId xmlns:a16="http://schemas.microsoft.com/office/drawing/2014/main" id="{D9F38630-E138-4877-A067-6240743B2995}"/>
                </a:ext>
              </a:extLst>
            </p:cNvPr>
            <p:cNvSpPr/>
            <p:nvPr/>
          </p:nvSpPr>
          <p:spPr>
            <a:xfrm>
              <a:off x="1767822" y="3315035"/>
              <a:ext cx="211132" cy="184706"/>
            </a:xfrm>
            <a:custGeom>
              <a:avLst/>
              <a:gdLst>
                <a:gd name="connsiteX0" fmla="*/ 157277 w 176784"/>
                <a:gd name="connsiteY0" fmla="*/ 22529 h 154657"/>
                <a:gd name="connsiteX1" fmla="*/ 166421 w 176784"/>
                <a:gd name="connsiteY1" fmla="*/ 37751 h 154657"/>
                <a:gd name="connsiteX2" fmla="*/ 176784 w 176784"/>
                <a:gd name="connsiteY2" fmla="*/ 48711 h 154657"/>
                <a:gd name="connsiteX3" fmla="*/ 166421 w 176784"/>
                <a:gd name="connsiteY3" fmla="*/ 63324 h 154657"/>
                <a:gd name="connsiteX4" fmla="*/ 151791 w 176784"/>
                <a:gd name="connsiteY4" fmla="*/ 54800 h 154657"/>
                <a:gd name="connsiteX5" fmla="*/ 130455 w 176784"/>
                <a:gd name="connsiteY5" fmla="*/ 55409 h 154657"/>
                <a:gd name="connsiteX6" fmla="*/ 103023 w 176784"/>
                <a:gd name="connsiteY6" fmla="*/ 48711 h 154657"/>
                <a:gd name="connsiteX7" fmla="*/ 89002 w 176784"/>
                <a:gd name="connsiteY7" fmla="*/ 49320 h 154657"/>
                <a:gd name="connsiteX8" fmla="*/ 82906 w 176784"/>
                <a:gd name="connsiteY8" fmla="*/ 57844 h 154657"/>
                <a:gd name="connsiteX9" fmla="*/ 70714 w 176784"/>
                <a:gd name="connsiteY9" fmla="*/ 48711 h 154657"/>
                <a:gd name="connsiteX10" fmla="*/ 65837 w 176784"/>
                <a:gd name="connsiteY10" fmla="*/ 64542 h 154657"/>
                <a:gd name="connsiteX11" fmla="*/ 82296 w 176784"/>
                <a:gd name="connsiteY11" fmla="*/ 82809 h 154657"/>
                <a:gd name="connsiteX12" fmla="*/ 90221 w 176784"/>
                <a:gd name="connsiteY12" fmla="*/ 94378 h 154657"/>
                <a:gd name="connsiteX13" fmla="*/ 105461 w 176784"/>
                <a:gd name="connsiteY13" fmla="*/ 108991 h 154657"/>
                <a:gd name="connsiteX14" fmla="*/ 118263 w 176784"/>
                <a:gd name="connsiteY14" fmla="*/ 117516 h 154657"/>
                <a:gd name="connsiteX15" fmla="*/ 131064 w 176784"/>
                <a:gd name="connsiteY15" fmla="*/ 133956 h 154657"/>
                <a:gd name="connsiteX16" fmla="*/ 160325 w 176784"/>
                <a:gd name="connsiteY16" fmla="*/ 148569 h 154657"/>
                <a:gd name="connsiteX17" fmla="*/ 157277 w 176784"/>
                <a:gd name="connsiteY17" fmla="*/ 154658 h 154657"/>
                <a:gd name="connsiteX18" fmla="*/ 126797 w 176784"/>
                <a:gd name="connsiteY18" fmla="*/ 140653 h 154657"/>
                <a:gd name="connsiteX19" fmla="*/ 107290 w 176784"/>
                <a:gd name="connsiteY19" fmla="*/ 126649 h 154657"/>
                <a:gd name="connsiteX20" fmla="*/ 78029 w 176784"/>
                <a:gd name="connsiteY20" fmla="*/ 115080 h 154657"/>
                <a:gd name="connsiteX21" fmla="*/ 49378 w 176784"/>
                <a:gd name="connsiteY21" fmla="*/ 87071 h 154657"/>
                <a:gd name="connsiteX22" fmla="*/ 55474 w 176784"/>
                <a:gd name="connsiteY22" fmla="*/ 84027 h 154657"/>
                <a:gd name="connsiteX23" fmla="*/ 40234 w 176784"/>
                <a:gd name="connsiteY23" fmla="*/ 67587 h 154657"/>
                <a:gd name="connsiteX24" fmla="*/ 38405 w 176784"/>
                <a:gd name="connsiteY24" fmla="*/ 54800 h 154657"/>
                <a:gd name="connsiteX25" fmla="*/ 18288 w 176784"/>
                <a:gd name="connsiteY25" fmla="*/ 48711 h 154657"/>
                <a:gd name="connsiteX26" fmla="*/ 9754 w 176784"/>
                <a:gd name="connsiteY26" fmla="*/ 65151 h 154657"/>
                <a:gd name="connsiteX27" fmla="*/ 0 w 176784"/>
                <a:gd name="connsiteY27" fmla="*/ 52364 h 154657"/>
                <a:gd name="connsiteX28" fmla="*/ 0 w 176784"/>
                <a:gd name="connsiteY28" fmla="*/ 38969 h 154657"/>
                <a:gd name="connsiteX29" fmla="*/ 610 w 176784"/>
                <a:gd name="connsiteY29" fmla="*/ 38360 h 154657"/>
                <a:gd name="connsiteX30" fmla="*/ 22556 w 176784"/>
                <a:gd name="connsiteY30" fmla="*/ 39578 h 154657"/>
                <a:gd name="connsiteX31" fmla="*/ 27432 w 176784"/>
                <a:gd name="connsiteY31" fmla="*/ 33489 h 154657"/>
                <a:gd name="connsiteX32" fmla="*/ 38405 w 176784"/>
                <a:gd name="connsiteY32" fmla="*/ 39578 h 154657"/>
                <a:gd name="connsiteX33" fmla="*/ 50597 w 176784"/>
                <a:gd name="connsiteY33" fmla="*/ 40187 h 154657"/>
                <a:gd name="connsiteX34" fmla="*/ 49988 w 176784"/>
                <a:gd name="connsiteY34" fmla="*/ 29836 h 154657"/>
                <a:gd name="connsiteX35" fmla="*/ 60351 w 176784"/>
                <a:gd name="connsiteY35" fmla="*/ 25573 h 154657"/>
                <a:gd name="connsiteX36" fmla="*/ 62180 w 176784"/>
                <a:gd name="connsiteY36" fmla="*/ 10351 h 154657"/>
                <a:gd name="connsiteX37" fmla="*/ 85954 w 176784"/>
                <a:gd name="connsiteY37" fmla="*/ 0 h 154657"/>
                <a:gd name="connsiteX38" fmla="*/ 95708 w 176784"/>
                <a:gd name="connsiteY38" fmla="*/ 4871 h 154657"/>
                <a:gd name="connsiteX39" fmla="*/ 120092 w 176784"/>
                <a:gd name="connsiteY39" fmla="*/ 21311 h 154657"/>
                <a:gd name="connsiteX40" fmla="*/ 146304 w 176784"/>
                <a:gd name="connsiteY40" fmla="*/ 28618 h 154657"/>
                <a:gd name="connsiteX41" fmla="*/ 157277 w 176784"/>
                <a:gd name="connsiteY41" fmla="*/ 22529 h 15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6784" h="154657">
                  <a:moveTo>
                    <a:pt x="157277" y="22529"/>
                  </a:moveTo>
                  <a:lnTo>
                    <a:pt x="166421" y="37751"/>
                  </a:lnTo>
                  <a:lnTo>
                    <a:pt x="176784" y="48711"/>
                  </a:lnTo>
                  <a:lnTo>
                    <a:pt x="166421" y="63324"/>
                  </a:lnTo>
                  <a:lnTo>
                    <a:pt x="151791" y="54800"/>
                  </a:lnTo>
                  <a:lnTo>
                    <a:pt x="130455" y="55409"/>
                  </a:lnTo>
                  <a:lnTo>
                    <a:pt x="103023" y="48711"/>
                  </a:lnTo>
                  <a:lnTo>
                    <a:pt x="89002" y="49320"/>
                  </a:lnTo>
                  <a:lnTo>
                    <a:pt x="82906" y="57844"/>
                  </a:lnTo>
                  <a:lnTo>
                    <a:pt x="70714" y="48711"/>
                  </a:lnTo>
                  <a:lnTo>
                    <a:pt x="65837" y="64542"/>
                  </a:lnTo>
                  <a:lnTo>
                    <a:pt x="82296" y="82809"/>
                  </a:lnTo>
                  <a:lnTo>
                    <a:pt x="90221" y="94378"/>
                  </a:lnTo>
                  <a:lnTo>
                    <a:pt x="105461" y="108991"/>
                  </a:lnTo>
                  <a:lnTo>
                    <a:pt x="118263" y="117516"/>
                  </a:lnTo>
                  <a:lnTo>
                    <a:pt x="131064" y="133956"/>
                  </a:lnTo>
                  <a:lnTo>
                    <a:pt x="160325" y="148569"/>
                  </a:lnTo>
                  <a:lnTo>
                    <a:pt x="157277" y="154658"/>
                  </a:lnTo>
                  <a:lnTo>
                    <a:pt x="126797" y="140653"/>
                  </a:lnTo>
                  <a:lnTo>
                    <a:pt x="107290" y="126649"/>
                  </a:lnTo>
                  <a:lnTo>
                    <a:pt x="78029" y="115080"/>
                  </a:lnTo>
                  <a:lnTo>
                    <a:pt x="49378" y="87071"/>
                  </a:lnTo>
                  <a:lnTo>
                    <a:pt x="55474" y="84027"/>
                  </a:lnTo>
                  <a:lnTo>
                    <a:pt x="40234" y="67587"/>
                  </a:lnTo>
                  <a:lnTo>
                    <a:pt x="38405" y="54800"/>
                  </a:lnTo>
                  <a:lnTo>
                    <a:pt x="18288" y="48711"/>
                  </a:lnTo>
                  <a:lnTo>
                    <a:pt x="9754" y="65151"/>
                  </a:lnTo>
                  <a:lnTo>
                    <a:pt x="0" y="52364"/>
                  </a:lnTo>
                  <a:lnTo>
                    <a:pt x="0" y="38969"/>
                  </a:lnTo>
                  <a:lnTo>
                    <a:pt x="610" y="38360"/>
                  </a:lnTo>
                  <a:lnTo>
                    <a:pt x="22556" y="39578"/>
                  </a:lnTo>
                  <a:lnTo>
                    <a:pt x="27432" y="33489"/>
                  </a:lnTo>
                  <a:lnTo>
                    <a:pt x="38405" y="39578"/>
                  </a:lnTo>
                  <a:lnTo>
                    <a:pt x="50597" y="40187"/>
                  </a:lnTo>
                  <a:lnTo>
                    <a:pt x="49988" y="29836"/>
                  </a:lnTo>
                  <a:lnTo>
                    <a:pt x="60351" y="25573"/>
                  </a:lnTo>
                  <a:lnTo>
                    <a:pt x="62180" y="10351"/>
                  </a:lnTo>
                  <a:lnTo>
                    <a:pt x="85954" y="0"/>
                  </a:lnTo>
                  <a:lnTo>
                    <a:pt x="95708" y="4871"/>
                  </a:lnTo>
                  <a:lnTo>
                    <a:pt x="120092" y="21311"/>
                  </a:lnTo>
                  <a:lnTo>
                    <a:pt x="146304" y="28618"/>
                  </a:lnTo>
                  <a:lnTo>
                    <a:pt x="157277" y="2252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4" name="Forma libre 103">
              <a:extLst>
                <a:ext uri="{FF2B5EF4-FFF2-40B4-BE49-F238E27FC236}">
                  <a16:creationId xmlns:a16="http://schemas.microsoft.com/office/drawing/2014/main" id="{CE817F8C-FCCD-4307-BA9D-6E856C2436FC}"/>
                </a:ext>
              </a:extLst>
            </p:cNvPr>
            <p:cNvSpPr/>
            <p:nvPr/>
          </p:nvSpPr>
          <p:spPr>
            <a:xfrm>
              <a:off x="1855916" y="3218320"/>
              <a:ext cx="232243" cy="130893"/>
            </a:xfrm>
            <a:custGeom>
              <a:avLst/>
              <a:gdLst>
                <a:gd name="connsiteX0" fmla="*/ 173126 w 194461"/>
                <a:gd name="connsiteY0" fmla="*/ 7915 h 109599"/>
                <a:gd name="connsiteX1" fmla="*/ 191414 w 194461"/>
                <a:gd name="connsiteY1" fmla="*/ 18267 h 109599"/>
                <a:gd name="connsiteX2" fmla="*/ 194462 w 194461"/>
                <a:gd name="connsiteY2" fmla="*/ 28618 h 109599"/>
                <a:gd name="connsiteX3" fmla="*/ 176784 w 194461"/>
                <a:gd name="connsiteY3" fmla="*/ 36533 h 109599"/>
                <a:gd name="connsiteX4" fmla="*/ 165201 w 194461"/>
                <a:gd name="connsiteY4" fmla="*/ 62107 h 109599"/>
                <a:gd name="connsiteX5" fmla="*/ 149352 w 194461"/>
                <a:gd name="connsiteY5" fmla="*/ 88289 h 109599"/>
                <a:gd name="connsiteX6" fmla="*/ 125577 w 194461"/>
                <a:gd name="connsiteY6" fmla="*/ 95596 h 109599"/>
                <a:gd name="connsiteX7" fmla="*/ 106070 w 194461"/>
                <a:gd name="connsiteY7" fmla="*/ 93769 h 109599"/>
                <a:gd name="connsiteX8" fmla="*/ 83515 w 194461"/>
                <a:gd name="connsiteY8" fmla="*/ 103511 h 109599"/>
                <a:gd name="connsiteX9" fmla="*/ 72542 w 194461"/>
                <a:gd name="connsiteY9" fmla="*/ 109600 h 109599"/>
                <a:gd name="connsiteX10" fmla="*/ 46329 w 194461"/>
                <a:gd name="connsiteY10" fmla="*/ 102293 h 109599"/>
                <a:gd name="connsiteX11" fmla="*/ 21945 w 194461"/>
                <a:gd name="connsiteY11" fmla="*/ 85853 h 109599"/>
                <a:gd name="connsiteX12" fmla="*/ 12192 w 194461"/>
                <a:gd name="connsiteY12" fmla="*/ 80982 h 109599"/>
                <a:gd name="connsiteX13" fmla="*/ 4876 w 194461"/>
                <a:gd name="connsiteY13" fmla="*/ 68196 h 109599"/>
                <a:gd name="connsiteX14" fmla="*/ 0 w 194461"/>
                <a:gd name="connsiteY14" fmla="*/ 67587 h 109599"/>
                <a:gd name="connsiteX15" fmla="*/ 7924 w 194461"/>
                <a:gd name="connsiteY15" fmla="*/ 43231 h 109599"/>
                <a:gd name="connsiteX16" fmla="*/ 1219 w 194461"/>
                <a:gd name="connsiteY16" fmla="*/ 34707 h 109599"/>
                <a:gd name="connsiteX17" fmla="*/ 18288 w 194461"/>
                <a:gd name="connsiteY17" fmla="*/ 34707 h 109599"/>
                <a:gd name="connsiteX18" fmla="*/ 19507 w 194461"/>
                <a:gd name="connsiteY18" fmla="*/ 18875 h 109599"/>
                <a:gd name="connsiteX19" fmla="*/ 35966 w 194461"/>
                <a:gd name="connsiteY19" fmla="*/ 29227 h 109599"/>
                <a:gd name="connsiteX20" fmla="*/ 47548 w 194461"/>
                <a:gd name="connsiteY20" fmla="*/ 32880 h 109599"/>
                <a:gd name="connsiteX21" fmla="*/ 72542 w 194461"/>
                <a:gd name="connsiteY21" fmla="*/ 28618 h 109599"/>
                <a:gd name="connsiteX22" fmla="*/ 74371 w 194461"/>
                <a:gd name="connsiteY22" fmla="*/ 20702 h 109599"/>
                <a:gd name="connsiteX23" fmla="*/ 85953 w 194461"/>
                <a:gd name="connsiteY23" fmla="*/ 19484 h 109599"/>
                <a:gd name="connsiteX24" fmla="*/ 99974 w 194461"/>
                <a:gd name="connsiteY24" fmla="*/ 14004 h 109599"/>
                <a:gd name="connsiteX25" fmla="*/ 103632 w 194461"/>
                <a:gd name="connsiteY25" fmla="*/ 16440 h 109599"/>
                <a:gd name="connsiteX26" fmla="*/ 117652 w 194461"/>
                <a:gd name="connsiteY26" fmla="*/ 11569 h 109599"/>
                <a:gd name="connsiteX27" fmla="*/ 123748 w 194461"/>
                <a:gd name="connsiteY27" fmla="*/ 2436 h 109599"/>
                <a:gd name="connsiteX28" fmla="*/ 133502 w 194461"/>
                <a:gd name="connsiteY28" fmla="*/ 0 h 109599"/>
                <a:gd name="connsiteX29" fmla="*/ 167030 w 194461"/>
                <a:gd name="connsiteY29" fmla="*/ 11569 h 109599"/>
                <a:gd name="connsiteX30" fmla="*/ 173126 w 194461"/>
                <a:gd name="connsiteY30" fmla="*/ 7915 h 10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4461" h="109599">
                  <a:moveTo>
                    <a:pt x="173126" y="7915"/>
                  </a:moveTo>
                  <a:lnTo>
                    <a:pt x="191414" y="18267"/>
                  </a:lnTo>
                  <a:lnTo>
                    <a:pt x="194462" y="28618"/>
                  </a:lnTo>
                  <a:lnTo>
                    <a:pt x="176784" y="36533"/>
                  </a:lnTo>
                  <a:lnTo>
                    <a:pt x="165201" y="62107"/>
                  </a:lnTo>
                  <a:lnTo>
                    <a:pt x="149352" y="88289"/>
                  </a:lnTo>
                  <a:lnTo>
                    <a:pt x="125577" y="95596"/>
                  </a:lnTo>
                  <a:lnTo>
                    <a:pt x="106070" y="93769"/>
                  </a:lnTo>
                  <a:lnTo>
                    <a:pt x="83515" y="103511"/>
                  </a:lnTo>
                  <a:lnTo>
                    <a:pt x="72542" y="109600"/>
                  </a:lnTo>
                  <a:lnTo>
                    <a:pt x="46329" y="102293"/>
                  </a:lnTo>
                  <a:lnTo>
                    <a:pt x="21945" y="85853"/>
                  </a:lnTo>
                  <a:lnTo>
                    <a:pt x="12192" y="80982"/>
                  </a:lnTo>
                  <a:lnTo>
                    <a:pt x="4876" y="68196"/>
                  </a:lnTo>
                  <a:lnTo>
                    <a:pt x="0" y="67587"/>
                  </a:lnTo>
                  <a:lnTo>
                    <a:pt x="7924" y="43231"/>
                  </a:lnTo>
                  <a:lnTo>
                    <a:pt x="1219" y="34707"/>
                  </a:lnTo>
                  <a:lnTo>
                    <a:pt x="18288" y="34707"/>
                  </a:lnTo>
                  <a:lnTo>
                    <a:pt x="19507" y="18875"/>
                  </a:lnTo>
                  <a:lnTo>
                    <a:pt x="35966" y="29227"/>
                  </a:lnTo>
                  <a:lnTo>
                    <a:pt x="47548" y="32880"/>
                  </a:lnTo>
                  <a:lnTo>
                    <a:pt x="72542" y="28618"/>
                  </a:lnTo>
                  <a:lnTo>
                    <a:pt x="74371" y="20702"/>
                  </a:lnTo>
                  <a:lnTo>
                    <a:pt x="85953" y="19484"/>
                  </a:lnTo>
                  <a:lnTo>
                    <a:pt x="99974" y="14004"/>
                  </a:lnTo>
                  <a:lnTo>
                    <a:pt x="103632" y="16440"/>
                  </a:lnTo>
                  <a:lnTo>
                    <a:pt x="117652" y="11569"/>
                  </a:lnTo>
                  <a:lnTo>
                    <a:pt x="123748" y="2436"/>
                  </a:lnTo>
                  <a:lnTo>
                    <a:pt x="133502" y="0"/>
                  </a:lnTo>
                  <a:lnTo>
                    <a:pt x="167030" y="11569"/>
                  </a:lnTo>
                  <a:lnTo>
                    <a:pt x="173126" y="791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5" name="Forma libre 117">
              <a:extLst>
                <a:ext uri="{FF2B5EF4-FFF2-40B4-BE49-F238E27FC236}">
                  <a16:creationId xmlns:a16="http://schemas.microsoft.com/office/drawing/2014/main" id="{113E0C32-F72C-4F38-8F05-91AD52A55331}"/>
                </a:ext>
              </a:extLst>
            </p:cNvPr>
            <p:cNvSpPr/>
            <p:nvPr/>
          </p:nvSpPr>
          <p:spPr>
            <a:xfrm>
              <a:off x="4008730" y="3824069"/>
              <a:ext cx="1138654" cy="1285672"/>
            </a:xfrm>
            <a:custGeom>
              <a:avLst/>
              <a:gdLst>
                <a:gd name="connsiteX0" fmla="*/ 390753 w 953414"/>
                <a:gd name="connsiteY0" fmla="*/ 207631 h 1076515"/>
                <a:gd name="connsiteX1" fmla="*/ 373685 w 953414"/>
                <a:gd name="connsiteY1" fmla="*/ 225898 h 1076515"/>
                <a:gd name="connsiteX2" fmla="*/ 368199 w 953414"/>
                <a:gd name="connsiteY2" fmla="*/ 262431 h 1076515"/>
                <a:gd name="connsiteX3" fmla="*/ 403555 w 953414"/>
                <a:gd name="connsiteY3" fmla="*/ 277044 h 1076515"/>
                <a:gd name="connsiteX4" fmla="*/ 438912 w 953414"/>
                <a:gd name="connsiteY4" fmla="*/ 295920 h 1076515"/>
                <a:gd name="connsiteX5" fmla="*/ 486461 w 953414"/>
                <a:gd name="connsiteY5" fmla="*/ 317840 h 1076515"/>
                <a:gd name="connsiteX6" fmla="*/ 533400 w 953414"/>
                <a:gd name="connsiteY6" fmla="*/ 323320 h 1076515"/>
                <a:gd name="connsiteX7" fmla="*/ 556565 w 953414"/>
                <a:gd name="connsiteY7" fmla="*/ 342804 h 1076515"/>
                <a:gd name="connsiteX8" fmla="*/ 582777 w 953414"/>
                <a:gd name="connsiteY8" fmla="*/ 346458 h 1076515"/>
                <a:gd name="connsiteX9" fmla="*/ 624840 w 953414"/>
                <a:gd name="connsiteY9" fmla="*/ 355591 h 1076515"/>
                <a:gd name="connsiteX10" fmla="*/ 652881 w 953414"/>
                <a:gd name="connsiteY10" fmla="*/ 354982 h 1076515"/>
                <a:gd name="connsiteX11" fmla="*/ 653491 w 953414"/>
                <a:gd name="connsiteY11" fmla="*/ 339760 h 1076515"/>
                <a:gd name="connsiteX12" fmla="*/ 644347 w 953414"/>
                <a:gd name="connsiteY12" fmla="*/ 314796 h 1076515"/>
                <a:gd name="connsiteX13" fmla="*/ 643128 w 953414"/>
                <a:gd name="connsiteY13" fmla="*/ 298355 h 1076515"/>
                <a:gd name="connsiteX14" fmla="*/ 662025 w 953414"/>
                <a:gd name="connsiteY14" fmla="*/ 289831 h 1076515"/>
                <a:gd name="connsiteX15" fmla="*/ 671169 w 953414"/>
                <a:gd name="connsiteY15" fmla="*/ 320884 h 1076515"/>
                <a:gd name="connsiteX16" fmla="*/ 673608 w 953414"/>
                <a:gd name="connsiteY16" fmla="*/ 328191 h 1076515"/>
                <a:gd name="connsiteX17" fmla="*/ 707136 w 953414"/>
                <a:gd name="connsiteY17" fmla="*/ 343413 h 1076515"/>
                <a:gd name="connsiteX18" fmla="*/ 726643 w 953414"/>
                <a:gd name="connsiteY18" fmla="*/ 337324 h 1076515"/>
                <a:gd name="connsiteX19" fmla="*/ 755295 w 953414"/>
                <a:gd name="connsiteY19" fmla="*/ 339760 h 1076515"/>
                <a:gd name="connsiteX20" fmla="*/ 782727 w 953414"/>
                <a:gd name="connsiteY20" fmla="*/ 338542 h 1076515"/>
                <a:gd name="connsiteX21" fmla="*/ 779679 w 953414"/>
                <a:gd name="connsiteY21" fmla="*/ 314796 h 1076515"/>
                <a:gd name="connsiteX22" fmla="*/ 763829 w 953414"/>
                <a:gd name="connsiteY22" fmla="*/ 302009 h 1076515"/>
                <a:gd name="connsiteX23" fmla="*/ 789432 w 953414"/>
                <a:gd name="connsiteY23" fmla="*/ 297138 h 1076515"/>
                <a:gd name="connsiteX24" fmla="*/ 813207 w 953414"/>
                <a:gd name="connsiteY24" fmla="*/ 267911 h 1076515"/>
                <a:gd name="connsiteX25" fmla="*/ 846125 w 953414"/>
                <a:gd name="connsiteY25" fmla="*/ 243555 h 1076515"/>
                <a:gd name="connsiteX26" fmla="*/ 875995 w 953414"/>
                <a:gd name="connsiteY26" fmla="*/ 252689 h 1076515"/>
                <a:gd name="connsiteX27" fmla="*/ 895503 w 953414"/>
                <a:gd name="connsiteY27" fmla="*/ 236249 h 1076515"/>
                <a:gd name="connsiteX28" fmla="*/ 917448 w 953414"/>
                <a:gd name="connsiteY28" fmla="*/ 260604 h 1076515"/>
                <a:gd name="connsiteX29" fmla="*/ 910133 w 953414"/>
                <a:gd name="connsiteY29" fmla="*/ 277044 h 1076515"/>
                <a:gd name="connsiteX30" fmla="*/ 947319 w 953414"/>
                <a:gd name="connsiteY30" fmla="*/ 283133 h 1076515"/>
                <a:gd name="connsiteX31" fmla="*/ 953415 w 953414"/>
                <a:gd name="connsiteY31" fmla="*/ 297747 h 1076515"/>
                <a:gd name="connsiteX32" fmla="*/ 943051 w 953414"/>
                <a:gd name="connsiteY32" fmla="*/ 305053 h 1076515"/>
                <a:gd name="connsiteX33" fmla="*/ 951585 w 953414"/>
                <a:gd name="connsiteY33" fmla="*/ 328800 h 1076515"/>
                <a:gd name="connsiteX34" fmla="*/ 925983 w 953414"/>
                <a:gd name="connsiteY34" fmla="*/ 322102 h 1076515"/>
                <a:gd name="connsiteX35" fmla="*/ 888187 w 953414"/>
                <a:gd name="connsiteY35" fmla="*/ 348893 h 1076515"/>
                <a:gd name="connsiteX36" fmla="*/ 893673 w 953414"/>
                <a:gd name="connsiteY36" fmla="*/ 371422 h 1076515"/>
                <a:gd name="connsiteX37" fmla="*/ 881481 w 953414"/>
                <a:gd name="connsiteY37" fmla="*/ 404302 h 1076515"/>
                <a:gd name="connsiteX38" fmla="*/ 883311 w 953414"/>
                <a:gd name="connsiteY38" fmla="*/ 423178 h 1076515"/>
                <a:gd name="connsiteX39" fmla="*/ 873557 w 953414"/>
                <a:gd name="connsiteY39" fmla="*/ 455449 h 1076515"/>
                <a:gd name="connsiteX40" fmla="*/ 845515 w 953414"/>
                <a:gd name="connsiteY40" fmla="*/ 446316 h 1076515"/>
                <a:gd name="connsiteX41" fmla="*/ 851001 w 953414"/>
                <a:gd name="connsiteY41" fmla="*/ 487111 h 1076515"/>
                <a:gd name="connsiteX42" fmla="*/ 844905 w 953414"/>
                <a:gd name="connsiteY42" fmla="*/ 500507 h 1076515"/>
                <a:gd name="connsiteX43" fmla="*/ 851001 w 953414"/>
                <a:gd name="connsiteY43" fmla="*/ 516946 h 1076515"/>
                <a:gd name="connsiteX44" fmla="*/ 835761 w 953414"/>
                <a:gd name="connsiteY44" fmla="*/ 526080 h 1076515"/>
                <a:gd name="connsiteX45" fmla="*/ 808939 w 953414"/>
                <a:gd name="connsiteY45" fmla="*/ 463973 h 1076515"/>
                <a:gd name="connsiteX46" fmla="*/ 799795 w 953414"/>
                <a:gd name="connsiteY46" fmla="*/ 463973 h 1076515"/>
                <a:gd name="connsiteX47" fmla="*/ 797967 w 953414"/>
                <a:gd name="connsiteY47" fmla="*/ 489546 h 1076515"/>
                <a:gd name="connsiteX48" fmla="*/ 776021 w 953414"/>
                <a:gd name="connsiteY48" fmla="*/ 468844 h 1076515"/>
                <a:gd name="connsiteX49" fmla="*/ 783336 w 953414"/>
                <a:gd name="connsiteY49" fmla="*/ 446924 h 1076515"/>
                <a:gd name="connsiteX50" fmla="*/ 797967 w 953414"/>
                <a:gd name="connsiteY50" fmla="*/ 444489 h 1076515"/>
                <a:gd name="connsiteX51" fmla="*/ 807720 w 953414"/>
                <a:gd name="connsiteY51" fmla="*/ 411609 h 1076515"/>
                <a:gd name="connsiteX52" fmla="*/ 786993 w 953414"/>
                <a:gd name="connsiteY52" fmla="*/ 404911 h 1076515"/>
                <a:gd name="connsiteX53" fmla="*/ 755904 w 953414"/>
                <a:gd name="connsiteY53" fmla="*/ 405520 h 1076515"/>
                <a:gd name="connsiteX54" fmla="*/ 722985 w 953414"/>
                <a:gd name="connsiteY54" fmla="*/ 400040 h 1076515"/>
                <a:gd name="connsiteX55" fmla="*/ 715671 w 953414"/>
                <a:gd name="connsiteY55" fmla="*/ 372640 h 1076515"/>
                <a:gd name="connsiteX56" fmla="*/ 699211 w 953414"/>
                <a:gd name="connsiteY56" fmla="*/ 370813 h 1076515"/>
                <a:gd name="connsiteX57" fmla="*/ 669341 w 953414"/>
                <a:gd name="connsiteY57" fmla="*/ 353764 h 1076515"/>
                <a:gd name="connsiteX58" fmla="*/ 662025 w 953414"/>
                <a:gd name="connsiteY58" fmla="*/ 380555 h 1076515"/>
                <a:gd name="connsiteX59" fmla="*/ 690067 w 953414"/>
                <a:gd name="connsiteY59" fmla="*/ 401258 h 1076515"/>
                <a:gd name="connsiteX60" fmla="*/ 671779 w 953414"/>
                <a:gd name="connsiteY60" fmla="*/ 415871 h 1076515"/>
                <a:gd name="connsiteX61" fmla="*/ 666293 w 953414"/>
                <a:gd name="connsiteY61" fmla="*/ 429875 h 1076515"/>
                <a:gd name="connsiteX62" fmla="*/ 688848 w 953414"/>
                <a:gd name="connsiteY62" fmla="*/ 440227 h 1076515"/>
                <a:gd name="connsiteX63" fmla="*/ 687019 w 953414"/>
                <a:gd name="connsiteY63" fmla="*/ 463973 h 1076515"/>
                <a:gd name="connsiteX64" fmla="*/ 702869 w 953414"/>
                <a:gd name="connsiteY64" fmla="*/ 493200 h 1076515"/>
                <a:gd name="connsiteX65" fmla="*/ 712623 w 953414"/>
                <a:gd name="connsiteY65" fmla="*/ 525471 h 1076515"/>
                <a:gd name="connsiteX66" fmla="*/ 709575 w 953414"/>
                <a:gd name="connsiteY66" fmla="*/ 540084 h 1076515"/>
                <a:gd name="connsiteX67" fmla="*/ 686409 w 953414"/>
                <a:gd name="connsiteY67" fmla="*/ 539475 h 1076515"/>
                <a:gd name="connsiteX68" fmla="*/ 646176 w 953414"/>
                <a:gd name="connsiteY68" fmla="*/ 547391 h 1076515"/>
                <a:gd name="connsiteX69" fmla="*/ 651663 w 953414"/>
                <a:gd name="connsiteY69" fmla="*/ 576618 h 1076515"/>
                <a:gd name="connsiteX70" fmla="*/ 637032 w 953414"/>
                <a:gd name="connsiteY70" fmla="*/ 599755 h 1076515"/>
                <a:gd name="connsiteX71" fmla="*/ 591312 w 953414"/>
                <a:gd name="connsiteY71" fmla="*/ 626546 h 1076515"/>
                <a:gd name="connsiteX72" fmla="*/ 559003 w 953414"/>
                <a:gd name="connsiteY72" fmla="*/ 672213 h 1076515"/>
                <a:gd name="connsiteX73" fmla="*/ 535839 w 953414"/>
                <a:gd name="connsiteY73" fmla="*/ 697178 h 1076515"/>
                <a:gd name="connsiteX74" fmla="*/ 505359 w 953414"/>
                <a:gd name="connsiteY74" fmla="*/ 722751 h 1076515"/>
                <a:gd name="connsiteX75" fmla="*/ 507187 w 953414"/>
                <a:gd name="connsiteY75" fmla="*/ 740409 h 1076515"/>
                <a:gd name="connsiteX76" fmla="*/ 491337 w 953414"/>
                <a:gd name="connsiteY76" fmla="*/ 750151 h 1076515"/>
                <a:gd name="connsiteX77" fmla="*/ 462077 w 953414"/>
                <a:gd name="connsiteY77" fmla="*/ 764155 h 1076515"/>
                <a:gd name="connsiteX78" fmla="*/ 446227 w 953414"/>
                <a:gd name="connsiteY78" fmla="*/ 765982 h 1076515"/>
                <a:gd name="connsiteX79" fmla="*/ 438912 w 953414"/>
                <a:gd name="connsiteY79" fmla="*/ 795818 h 1076515"/>
                <a:gd name="connsiteX80" fmla="*/ 450495 w 953414"/>
                <a:gd name="connsiteY80" fmla="*/ 846964 h 1076515"/>
                <a:gd name="connsiteX81" fmla="*/ 454761 w 953414"/>
                <a:gd name="connsiteY81" fmla="*/ 879235 h 1076515"/>
                <a:gd name="connsiteX82" fmla="*/ 443179 w 953414"/>
                <a:gd name="connsiteY82" fmla="*/ 916377 h 1076515"/>
                <a:gd name="connsiteX83" fmla="*/ 447447 w 953414"/>
                <a:gd name="connsiteY83" fmla="*/ 982746 h 1076515"/>
                <a:gd name="connsiteX84" fmla="*/ 429768 w 953414"/>
                <a:gd name="connsiteY84" fmla="*/ 984573 h 1076515"/>
                <a:gd name="connsiteX85" fmla="*/ 415747 w 953414"/>
                <a:gd name="connsiteY85" fmla="*/ 1014409 h 1076515"/>
                <a:gd name="connsiteX86" fmla="*/ 427329 w 953414"/>
                <a:gd name="connsiteY86" fmla="*/ 1027804 h 1076515"/>
                <a:gd name="connsiteX87" fmla="*/ 396240 w 953414"/>
                <a:gd name="connsiteY87" fmla="*/ 1038764 h 1076515"/>
                <a:gd name="connsiteX88" fmla="*/ 385877 w 953414"/>
                <a:gd name="connsiteY88" fmla="*/ 1064946 h 1076515"/>
                <a:gd name="connsiteX89" fmla="*/ 372465 w 953414"/>
                <a:gd name="connsiteY89" fmla="*/ 1076515 h 1076515"/>
                <a:gd name="connsiteX90" fmla="*/ 338328 w 953414"/>
                <a:gd name="connsiteY90" fmla="*/ 1039982 h 1076515"/>
                <a:gd name="connsiteX91" fmla="*/ 319431 w 953414"/>
                <a:gd name="connsiteY91" fmla="*/ 985182 h 1076515"/>
                <a:gd name="connsiteX92" fmla="*/ 304191 w 953414"/>
                <a:gd name="connsiteY92" fmla="*/ 945604 h 1076515"/>
                <a:gd name="connsiteX93" fmla="*/ 290779 w 953414"/>
                <a:gd name="connsiteY93" fmla="*/ 927338 h 1076515"/>
                <a:gd name="connsiteX94" fmla="*/ 270053 w 953414"/>
                <a:gd name="connsiteY94" fmla="*/ 889586 h 1076515"/>
                <a:gd name="connsiteX95" fmla="*/ 257861 w 953414"/>
                <a:gd name="connsiteY95" fmla="*/ 840875 h 1076515"/>
                <a:gd name="connsiteX96" fmla="*/ 249327 w 953414"/>
                <a:gd name="connsiteY96" fmla="*/ 816520 h 1076515"/>
                <a:gd name="connsiteX97" fmla="*/ 213360 w 953414"/>
                <a:gd name="connsiteY97" fmla="*/ 762938 h 1076515"/>
                <a:gd name="connsiteX98" fmla="*/ 192024 w 953414"/>
                <a:gd name="connsiteY98" fmla="*/ 686827 h 1076515"/>
                <a:gd name="connsiteX99" fmla="*/ 176175 w 953414"/>
                <a:gd name="connsiteY99" fmla="*/ 636898 h 1076515"/>
                <a:gd name="connsiteX100" fmla="*/ 171297 w 953414"/>
                <a:gd name="connsiteY100" fmla="*/ 589404 h 1076515"/>
                <a:gd name="connsiteX101" fmla="*/ 160935 w 953414"/>
                <a:gd name="connsiteY101" fmla="*/ 552871 h 1076515"/>
                <a:gd name="connsiteX102" fmla="*/ 113995 w 953414"/>
                <a:gd name="connsiteY102" fmla="*/ 576618 h 1076515"/>
                <a:gd name="connsiteX103" fmla="*/ 89611 w 953414"/>
                <a:gd name="connsiteY103" fmla="*/ 571746 h 1076515"/>
                <a:gd name="connsiteX104" fmla="*/ 40233 w 953414"/>
                <a:gd name="connsiteY104" fmla="*/ 524253 h 1076515"/>
                <a:gd name="connsiteX105" fmla="*/ 54864 w 953414"/>
                <a:gd name="connsiteY105" fmla="*/ 510249 h 1076515"/>
                <a:gd name="connsiteX106" fmla="*/ 43281 w 953414"/>
                <a:gd name="connsiteY106" fmla="*/ 495027 h 1076515"/>
                <a:gd name="connsiteX107" fmla="*/ 0 w 953414"/>
                <a:gd name="connsiteY107" fmla="*/ 461538 h 1076515"/>
                <a:gd name="connsiteX108" fmla="*/ 19507 w 953414"/>
                <a:gd name="connsiteY108" fmla="*/ 435355 h 1076515"/>
                <a:gd name="connsiteX109" fmla="*/ 93269 w 953414"/>
                <a:gd name="connsiteY109" fmla="*/ 435355 h 1076515"/>
                <a:gd name="connsiteX110" fmla="*/ 82296 w 953414"/>
                <a:gd name="connsiteY110" fmla="*/ 401867 h 1076515"/>
                <a:gd name="connsiteX111" fmla="*/ 60960 w 953414"/>
                <a:gd name="connsiteY111" fmla="*/ 382382 h 1076515"/>
                <a:gd name="connsiteX112" fmla="*/ 52425 w 953414"/>
                <a:gd name="connsiteY112" fmla="*/ 351938 h 1076515"/>
                <a:gd name="connsiteX113" fmla="*/ 28041 w 953414"/>
                <a:gd name="connsiteY113" fmla="*/ 334889 h 1076515"/>
                <a:gd name="connsiteX114" fmla="*/ 57912 w 953414"/>
                <a:gd name="connsiteY114" fmla="*/ 293484 h 1076515"/>
                <a:gd name="connsiteX115" fmla="*/ 97536 w 953414"/>
                <a:gd name="connsiteY115" fmla="*/ 296529 h 1076515"/>
                <a:gd name="connsiteX116" fmla="*/ 124968 w 953414"/>
                <a:gd name="connsiteY116" fmla="*/ 255733 h 1076515"/>
                <a:gd name="connsiteX117" fmla="*/ 138379 w 953414"/>
                <a:gd name="connsiteY117" fmla="*/ 216155 h 1076515"/>
                <a:gd name="connsiteX118" fmla="*/ 162153 w 953414"/>
                <a:gd name="connsiteY118" fmla="*/ 176578 h 1076515"/>
                <a:gd name="connsiteX119" fmla="*/ 156057 w 953414"/>
                <a:gd name="connsiteY119" fmla="*/ 148569 h 1076515"/>
                <a:gd name="connsiteX120" fmla="*/ 179223 w 953414"/>
                <a:gd name="connsiteY120" fmla="*/ 126040 h 1076515"/>
                <a:gd name="connsiteX121" fmla="*/ 148133 w 953414"/>
                <a:gd name="connsiteY121" fmla="*/ 107164 h 1076515"/>
                <a:gd name="connsiteX122" fmla="*/ 130455 w 953414"/>
                <a:gd name="connsiteY122" fmla="*/ 80373 h 1076515"/>
                <a:gd name="connsiteX123" fmla="*/ 110337 w 953414"/>
                <a:gd name="connsiteY123" fmla="*/ 46276 h 1076515"/>
                <a:gd name="connsiteX124" fmla="*/ 122529 w 953414"/>
                <a:gd name="connsiteY124" fmla="*/ 29227 h 1076515"/>
                <a:gd name="connsiteX125" fmla="*/ 174345 w 953414"/>
                <a:gd name="connsiteY125" fmla="*/ 38969 h 1076515"/>
                <a:gd name="connsiteX126" fmla="*/ 209093 w 953414"/>
                <a:gd name="connsiteY126" fmla="*/ 32880 h 1076515"/>
                <a:gd name="connsiteX127" fmla="*/ 232257 w 953414"/>
                <a:gd name="connsiteY127" fmla="*/ 0 h 1076515"/>
                <a:gd name="connsiteX128" fmla="*/ 279197 w 953414"/>
                <a:gd name="connsiteY128" fmla="*/ 46276 h 1076515"/>
                <a:gd name="connsiteX129" fmla="*/ 284073 w 953414"/>
                <a:gd name="connsiteY129" fmla="*/ 77938 h 1076515"/>
                <a:gd name="connsiteX130" fmla="*/ 302361 w 953414"/>
                <a:gd name="connsiteY130" fmla="*/ 98031 h 1076515"/>
                <a:gd name="connsiteX131" fmla="*/ 306019 w 953414"/>
                <a:gd name="connsiteY131" fmla="*/ 118124 h 1076515"/>
                <a:gd name="connsiteX132" fmla="*/ 281025 w 953414"/>
                <a:gd name="connsiteY132" fmla="*/ 112644 h 1076515"/>
                <a:gd name="connsiteX133" fmla="*/ 300533 w 953414"/>
                <a:gd name="connsiteY133" fmla="*/ 155876 h 1076515"/>
                <a:gd name="connsiteX134" fmla="*/ 338328 w 953414"/>
                <a:gd name="connsiteY134" fmla="*/ 180231 h 1076515"/>
                <a:gd name="connsiteX135" fmla="*/ 390753 w 953414"/>
                <a:gd name="connsiteY135" fmla="*/ 207631 h 107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953414" h="1076515">
                  <a:moveTo>
                    <a:pt x="390753" y="207631"/>
                  </a:moveTo>
                  <a:lnTo>
                    <a:pt x="373685" y="225898"/>
                  </a:lnTo>
                  <a:lnTo>
                    <a:pt x="368199" y="262431"/>
                  </a:lnTo>
                  <a:lnTo>
                    <a:pt x="403555" y="277044"/>
                  </a:lnTo>
                  <a:lnTo>
                    <a:pt x="438912" y="295920"/>
                  </a:lnTo>
                  <a:lnTo>
                    <a:pt x="486461" y="317840"/>
                  </a:lnTo>
                  <a:lnTo>
                    <a:pt x="533400" y="323320"/>
                  </a:lnTo>
                  <a:lnTo>
                    <a:pt x="556565" y="342804"/>
                  </a:lnTo>
                  <a:lnTo>
                    <a:pt x="582777" y="346458"/>
                  </a:lnTo>
                  <a:lnTo>
                    <a:pt x="624840" y="355591"/>
                  </a:lnTo>
                  <a:lnTo>
                    <a:pt x="652881" y="354982"/>
                  </a:lnTo>
                  <a:lnTo>
                    <a:pt x="653491" y="339760"/>
                  </a:lnTo>
                  <a:lnTo>
                    <a:pt x="644347" y="314796"/>
                  </a:lnTo>
                  <a:lnTo>
                    <a:pt x="643128" y="298355"/>
                  </a:lnTo>
                  <a:lnTo>
                    <a:pt x="662025" y="289831"/>
                  </a:lnTo>
                  <a:lnTo>
                    <a:pt x="671169" y="320884"/>
                  </a:lnTo>
                  <a:lnTo>
                    <a:pt x="673608" y="328191"/>
                  </a:lnTo>
                  <a:lnTo>
                    <a:pt x="707136" y="343413"/>
                  </a:lnTo>
                  <a:lnTo>
                    <a:pt x="726643" y="337324"/>
                  </a:lnTo>
                  <a:lnTo>
                    <a:pt x="755295" y="339760"/>
                  </a:lnTo>
                  <a:lnTo>
                    <a:pt x="782727" y="338542"/>
                  </a:lnTo>
                  <a:lnTo>
                    <a:pt x="779679" y="314796"/>
                  </a:lnTo>
                  <a:lnTo>
                    <a:pt x="763829" y="302009"/>
                  </a:lnTo>
                  <a:lnTo>
                    <a:pt x="789432" y="297138"/>
                  </a:lnTo>
                  <a:lnTo>
                    <a:pt x="813207" y="267911"/>
                  </a:lnTo>
                  <a:lnTo>
                    <a:pt x="846125" y="243555"/>
                  </a:lnTo>
                  <a:lnTo>
                    <a:pt x="875995" y="252689"/>
                  </a:lnTo>
                  <a:lnTo>
                    <a:pt x="895503" y="236249"/>
                  </a:lnTo>
                  <a:lnTo>
                    <a:pt x="917448" y="260604"/>
                  </a:lnTo>
                  <a:lnTo>
                    <a:pt x="910133" y="277044"/>
                  </a:lnTo>
                  <a:lnTo>
                    <a:pt x="947319" y="283133"/>
                  </a:lnTo>
                  <a:lnTo>
                    <a:pt x="953415" y="297747"/>
                  </a:lnTo>
                  <a:lnTo>
                    <a:pt x="943051" y="305053"/>
                  </a:lnTo>
                  <a:lnTo>
                    <a:pt x="951585" y="328800"/>
                  </a:lnTo>
                  <a:lnTo>
                    <a:pt x="925983" y="322102"/>
                  </a:lnTo>
                  <a:lnTo>
                    <a:pt x="888187" y="348893"/>
                  </a:lnTo>
                  <a:lnTo>
                    <a:pt x="893673" y="371422"/>
                  </a:lnTo>
                  <a:lnTo>
                    <a:pt x="881481" y="404302"/>
                  </a:lnTo>
                  <a:lnTo>
                    <a:pt x="883311" y="423178"/>
                  </a:lnTo>
                  <a:lnTo>
                    <a:pt x="873557" y="455449"/>
                  </a:lnTo>
                  <a:lnTo>
                    <a:pt x="845515" y="446316"/>
                  </a:lnTo>
                  <a:lnTo>
                    <a:pt x="851001" y="487111"/>
                  </a:lnTo>
                  <a:lnTo>
                    <a:pt x="844905" y="500507"/>
                  </a:lnTo>
                  <a:lnTo>
                    <a:pt x="851001" y="516946"/>
                  </a:lnTo>
                  <a:lnTo>
                    <a:pt x="835761" y="526080"/>
                  </a:lnTo>
                  <a:lnTo>
                    <a:pt x="808939" y="463973"/>
                  </a:lnTo>
                  <a:lnTo>
                    <a:pt x="799795" y="463973"/>
                  </a:lnTo>
                  <a:lnTo>
                    <a:pt x="797967" y="489546"/>
                  </a:lnTo>
                  <a:lnTo>
                    <a:pt x="776021" y="468844"/>
                  </a:lnTo>
                  <a:lnTo>
                    <a:pt x="783336" y="446924"/>
                  </a:lnTo>
                  <a:lnTo>
                    <a:pt x="797967" y="444489"/>
                  </a:lnTo>
                  <a:lnTo>
                    <a:pt x="807720" y="411609"/>
                  </a:lnTo>
                  <a:lnTo>
                    <a:pt x="786993" y="404911"/>
                  </a:lnTo>
                  <a:lnTo>
                    <a:pt x="755904" y="405520"/>
                  </a:lnTo>
                  <a:lnTo>
                    <a:pt x="722985" y="400040"/>
                  </a:lnTo>
                  <a:lnTo>
                    <a:pt x="715671" y="372640"/>
                  </a:lnTo>
                  <a:lnTo>
                    <a:pt x="699211" y="370813"/>
                  </a:lnTo>
                  <a:lnTo>
                    <a:pt x="669341" y="353764"/>
                  </a:lnTo>
                  <a:lnTo>
                    <a:pt x="662025" y="380555"/>
                  </a:lnTo>
                  <a:lnTo>
                    <a:pt x="690067" y="401258"/>
                  </a:lnTo>
                  <a:lnTo>
                    <a:pt x="671779" y="415871"/>
                  </a:lnTo>
                  <a:lnTo>
                    <a:pt x="666293" y="429875"/>
                  </a:lnTo>
                  <a:lnTo>
                    <a:pt x="688848" y="440227"/>
                  </a:lnTo>
                  <a:lnTo>
                    <a:pt x="687019" y="463973"/>
                  </a:lnTo>
                  <a:lnTo>
                    <a:pt x="702869" y="493200"/>
                  </a:lnTo>
                  <a:lnTo>
                    <a:pt x="712623" y="525471"/>
                  </a:lnTo>
                  <a:lnTo>
                    <a:pt x="709575" y="540084"/>
                  </a:lnTo>
                  <a:lnTo>
                    <a:pt x="686409" y="539475"/>
                  </a:lnTo>
                  <a:lnTo>
                    <a:pt x="646176" y="547391"/>
                  </a:lnTo>
                  <a:lnTo>
                    <a:pt x="651663" y="576618"/>
                  </a:lnTo>
                  <a:lnTo>
                    <a:pt x="637032" y="599755"/>
                  </a:lnTo>
                  <a:lnTo>
                    <a:pt x="591312" y="626546"/>
                  </a:lnTo>
                  <a:lnTo>
                    <a:pt x="559003" y="672213"/>
                  </a:lnTo>
                  <a:lnTo>
                    <a:pt x="535839" y="697178"/>
                  </a:lnTo>
                  <a:lnTo>
                    <a:pt x="505359" y="722751"/>
                  </a:lnTo>
                  <a:lnTo>
                    <a:pt x="507187" y="740409"/>
                  </a:lnTo>
                  <a:lnTo>
                    <a:pt x="491337" y="750151"/>
                  </a:lnTo>
                  <a:lnTo>
                    <a:pt x="462077" y="764155"/>
                  </a:lnTo>
                  <a:lnTo>
                    <a:pt x="446227" y="765982"/>
                  </a:lnTo>
                  <a:lnTo>
                    <a:pt x="438912" y="795818"/>
                  </a:lnTo>
                  <a:lnTo>
                    <a:pt x="450495" y="846964"/>
                  </a:lnTo>
                  <a:lnTo>
                    <a:pt x="454761" y="879235"/>
                  </a:lnTo>
                  <a:lnTo>
                    <a:pt x="443179" y="916377"/>
                  </a:lnTo>
                  <a:lnTo>
                    <a:pt x="447447" y="982746"/>
                  </a:lnTo>
                  <a:lnTo>
                    <a:pt x="429768" y="984573"/>
                  </a:lnTo>
                  <a:lnTo>
                    <a:pt x="415747" y="1014409"/>
                  </a:lnTo>
                  <a:lnTo>
                    <a:pt x="427329" y="1027804"/>
                  </a:lnTo>
                  <a:lnTo>
                    <a:pt x="396240" y="1038764"/>
                  </a:lnTo>
                  <a:lnTo>
                    <a:pt x="385877" y="1064946"/>
                  </a:lnTo>
                  <a:lnTo>
                    <a:pt x="372465" y="1076515"/>
                  </a:lnTo>
                  <a:lnTo>
                    <a:pt x="338328" y="1039982"/>
                  </a:lnTo>
                  <a:lnTo>
                    <a:pt x="319431" y="985182"/>
                  </a:lnTo>
                  <a:lnTo>
                    <a:pt x="304191" y="945604"/>
                  </a:lnTo>
                  <a:lnTo>
                    <a:pt x="290779" y="927338"/>
                  </a:lnTo>
                  <a:lnTo>
                    <a:pt x="270053" y="889586"/>
                  </a:lnTo>
                  <a:lnTo>
                    <a:pt x="257861" y="840875"/>
                  </a:lnTo>
                  <a:lnTo>
                    <a:pt x="249327" y="816520"/>
                  </a:lnTo>
                  <a:lnTo>
                    <a:pt x="213360" y="762938"/>
                  </a:lnTo>
                  <a:lnTo>
                    <a:pt x="192024" y="686827"/>
                  </a:lnTo>
                  <a:lnTo>
                    <a:pt x="176175" y="636898"/>
                  </a:lnTo>
                  <a:lnTo>
                    <a:pt x="171297" y="589404"/>
                  </a:lnTo>
                  <a:lnTo>
                    <a:pt x="160935" y="552871"/>
                  </a:lnTo>
                  <a:lnTo>
                    <a:pt x="113995" y="576618"/>
                  </a:lnTo>
                  <a:lnTo>
                    <a:pt x="89611" y="571746"/>
                  </a:lnTo>
                  <a:lnTo>
                    <a:pt x="40233" y="524253"/>
                  </a:lnTo>
                  <a:lnTo>
                    <a:pt x="54864" y="510249"/>
                  </a:lnTo>
                  <a:lnTo>
                    <a:pt x="43281" y="495027"/>
                  </a:lnTo>
                  <a:lnTo>
                    <a:pt x="0" y="461538"/>
                  </a:lnTo>
                  <a:lnTo>
                    <a:pt x="19507" y="435355"/>
                  </a:lnTo>
                  <a:lnTo>
                    <a:pt x="93269" y="435355"/>
                  </a:lnTo>
                  <a:lnTo>
                    <a:pt x="82296" y="401867"/>
                  </a:lnTo>
                  <a:lnTo>
                    <a:pt x="60960" y="382382"/>
                  </a:lnTo>
                  <a:lnTo>
                    <a:pt x="52425" y="351938"/>
                  </a:lnTo>
                  <a:lnTo>
                    <a:pt x="28041" y="334889"/>
                  </a:lnTo>
                  <a:lnTo>
                    <a:pt x="57912" y="293484"/>
                  </a:lnTo>
                  <a:lnTo>
                    <a:pt x="97536" y="296529"/>
                  </a:lnTo>
                  <a:lnTo>
                    <a:pt x="124968" y="255733"/>
                  </a:lnTo>
                  <a:lnTo>
                    <a:pt x="138379" y="216155"/>
                  </a:lnTo>
                  <a:lnTo>
                    <a:pt x="162153" y="176578"/>
                  </a:lnTo>
                  <a:lnTo>
                    <a:pt x="156057" y="148569"/>
                  </a:lnTo>
                  <a:lnTo>
                    <a:pt x="179223" y="126040"/>
                  </a:lnTo>
                  <a:lnTo>
                    <a:pt x="148133" y="107164"/>
                  </a:lnTo>
                  <a:lnTo>
                    <a:pt x="130455" y="80373"/>
                  </a:lnTo>
                  <a:lnTo>
                    <a:pt x="110337" y="46276"/>
                  </a:lnTo>
                  <a:lnTo>
                    <a:pt x="122529" y="29227"/>
                  </a:lnTo>
                  <a:lnTo>
                    <a:pt x="174345" y="38969"/>
                  </a:lnTo>
                  <a:lnTo>
                    <a:pt x="209093" y="32880"/>
                  </a:lnTo>
                  <a:lnTo>
                    <a:pt x="232257" y="0"/>
                  </a:lnTo>
                  <a:lnTo>
                    <a:pt x="279197" y="46276"/>
                  </a:lnTo>
                  <a:lnTo>
                    <a:pt x="284073" y="77938"/>
                  </a:lnTo>
                  <a:lnTo>
                    <a:pt x="302361" y="98031"/>
                  </a:lnTo>
                  <a:lnTo>
                    <a:pt x="306019" y="118124"/>
                  </a:lnTo>
                  <a:lnTo>
                    <a:pt x="281025" y="112644"/>
                  </a:lnTo>
                  <a:lnTo>
                    <a:pt x="300533" y="155876"/>
                  </a:lnTo>
                  <a:lnTo>
                    <a:pt x="338328" y="180231"/>
                  </a:lnTo>
                  <a:lnTo>
                    <a:pt x="390753" y="20763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6" name="Forma libre 118">
              <a:extLst>
                <a:ext uri="{FF2B5EF4-FFF2-40B4-BE49-F238E27FC236}">
                  <a16:creationId xmlns:a16="http://schemas.microsoft.com/office/drawing/2014/main" id="{CC7F97FD-C397-4344-AA24-F963E83041F2}"/>
                </a:ext>
              </a:extLst>
            </p:cNvPr>
            <p:cNvSpPr/>
            <p:nvPr/>
          </p:nvSpPr>
          <p:spPr>
            <a:xfrm>
              <a:off x="910193" y="2927445"/>
              <a:ext cx="141969" cy="153437"/>
            </a:xfrm>
            <a:custGeom>
              <a:avLst/>
              <a:gdLst>
                <a:gd name="connsiteX0" fmla="*/ 114605 w 118872"/>
                <a:gd name="connsiteY0" fmla="*/ 46275 h 128475"/>
                <a:gd name="connsiteX1" fmla="*/ 118872 w 118872"/>
                <a:gd name="connsiteY1" fmla="*/ 73067 h 128475"/>
                <a:gd name="connsiteX2" fmla="*/ 95097 w 118872"/>
                <a:gd name="connsiteY2" fmla="*/ 106556 h 128475"/>
                <a:gd name="connsiteX3" fmla="*/ 41453 w 118872"/>
                <a:gd name="connsiteY3" fmla="*/ 128475 h 128475"/>
                <a:gd name="connsiteX4" fmla="*/ 0 w 118872"/>
                <a:gd name="connsiteY4" fmla="*/ 122995 h 128475"/>
                <a:gd name="connsiteX5" fmla="*/ 26213 w 118872"/>
                <a:gd name="connsiteY5" fmla="*/ 84027 h 128475"/>
                <a:gd name="connsiteX6" fmla="*/ 13411 w 118872"/>
                <a:gd name="connsiteY6" fmla="*/ 46275 h 128475"/>
                <a:gd name="connsiteX7" fmla="*/ 54254 w 118872"/>
                <a:gd name="connsiteY7" fmla="*/ 17049 h 128475"/>
                <a:gd name="connsiteX8" fmla="*/ 76809 w 118872"/>
                <a:gd name="connsiteY8" fmla="*/ 0 h 128475"/>
                <a:gd name="connsiteX9" fmla="*/ 82296 w 118872"/>
                <a:gd name="connsiteY9" fmla="*/ 19484 h 128475"/>
                <a:gd name="connsiteX10" fmla="*/ 74981 w 118872"/>
                <a:gd name="connsiteY10" fmla="*/ 39578 h 128475"/>
                <a:gd name="connsiteX11" fmla="*/ 93269 w 118872"/>
                <a:gd name="connsiteY11" fmla="*/ 38969 h 128475"/>
                <a:gd name="connsiteX12" fmla="*/ 114605 w 118872"/>
                <a:gd name="connsiteY12" fmla="*/ 46275 h 1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872" h="128475">
                  <a:moveTo>
                    <a:pt x="114605" y="46275"/>
                  </a:moveTo>
                  <a:lnTo>
                    <a:pt x="118872" y="73067"/>
                  </a:lnTo>
                  <a:lnTo>
                    <a:pt x="95097" y="106556"/>
                  </a:lnTo>
                  <a:lnTo>
                    <a:pt x="41453" y="128475"/>
                  </a:lnTo>
                  <a:lnTo>
                    <a:pt x="0" y="122995"/>
                  </a:lnTo>
                  <a:lnTo>
                    <a:pt x="26213" y="84027"/>
                  </a:lnTo>
                  <a:lnTo>
                    <a:pt x="13411" y="46275"/>
                  </a:lnTo>
                  <a:lnTo>
                    <a:pt x="54254" y="17049"/>
                  </a:lnTo>
                  <a:lnTo>
                    <a:pt x="76809" y="0"/>
                  </a:lnTo>
                  <a:lnTo>
                    <a:pt x="82296" y="19484"/>
                  </a:lnTo>
                  <a:lnTo>
                    <a:pt x="74981" y="39578"/>
                  </a:lnTo>
                  <a:lnTo>
                    <a:pt x="93269" y="38969"/>
                  </a:lnTo>
                  <a:lnTo>
                    <a:pt x="114605" y="4627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7" name="Forma libre 119">
              <a:extLst>
                <a:ext uri="{FF2B5EF4-FFF2-40B4-BE49-F238E27FC236}">
                  <a16:creationId xmlns:a16="http://schemas.microsoft.com/office/drawing/2014/main" id="{508A1678-5666-4B84-B08B-6A70C0C07F6F}"/>
                </a:ext>
              </a:extLst>
            </p:cNvPr>
            <p:cNvSpPr/>
            <p:nvPr/>
          </p:nvSpPr>
          <p:spPr>
            <a:xfrm>
              <a:off x="2945791" y="3627728"/>
              <a:ext cx="849620" cy="682831"/>
            </a:xfrm>
            <a:custGeom>
              <a:avLst/>
              <a:gdLst>
                <a:gd name="connsiteX0" fmla="*/ 70104 w 711402"/>
                <a:gd name="connsiteY0" fmla="*/ 38360 h 571746"/>
                <a:gd name="connsiteX1" fmla="*/ 81077 w 711402"/>
                <a:gd name="connsiteY1" fmla="*/ 37142 h 571746"/>
                <a:gd name="connsiteX2" fmla="*/ 113385 w 711402"/>
                <a:gd name="connsiteY2" fmla="*/ 8524 h 571746"/>
                <a:gd name="connsiteX3" fmla="*/ 124968 w 711402"/>
                <a:gd name="connsiteY3" fmla="*/ 5480 h 571746"/>
                <a:gd name="connsiteX4" fmla="*/ 136551 w 711402"/>
                <a:gd name="connsiteY4" fmla="*/ 17049 h 571746"/>
                <a:gd name="connsiteX5" fmla="*/ 129235 w 711402"/>
                <a:gd name="connsiteY5" fmla="*/ 35924 h 571746"/>
                <a:gd name="connsiteX6" fmla="*/ 153009 w 711402"/>
                <a:gd name="connsiteY6" fmla="*/ 56627 h 571746"/>
                <a:gd name="connsiteX7" fmla="*/ 160935 w 711402"/>
                <a:gd name="connsiteY7" fmla="*/ 54191 h 571746"/>
                <a:gd name="connsiteX8" fmla="*/ 176175 w 711402"/>
                <a:gd name="connsiteY8" fmla="*/ 83418 h 571746"/>
                <a:gd name="connsiteX9" fmla="*/ 208483 w 711402"/>
                <a:gd name="connsiteY9" fmla="*/ 91333 h 571746"/>
                <a:gd name="connsiteX10" fmla="*/ 234696 w 711402"/>
                <a:gd name="connsiteY10" fmla="*/ 110818 h 571746"/>
                <a:gd name="connsiteX11" fmla="*/ 281635 w 711402"/>
                <a:gd name="connsiteY11" fmla="*/ 117516 h 571746"/>
                <a:gd name="connsiteX12" fmla="*/ 330403 w 711402"/>
                <a:gd name="connsiteY12" fmla="*/ 107164 h 571746"/>
                <a:gd name="connsiteX13" fmla="*/ 331623 w 711402"/>
                <a:gd name="connsiteY13" fmla="*/ 98031 h 571746"/>
                <a:gd name="connsiteX14" fmla="*/ 358445 w 711402"/>
                <a:gd name="connsiteY14" fmla="*/ 90724 h 571746"/>
                <a:gd name="connsiteX15" fmla="*/ 376733 w 711402"/>
                <a:gd name="connsiteY15" fmla="*/ 68196 h 571746"/>
                <a:gd name="connsiteX16" fmla="*/ 398679 w 711402"/>
                <a:gd name="connsiteY16" fmla="*/ 69413 h 571746"/>
                <a:gd name="connsiteX17" fmla="*/ 410871 w 711402"/>
                <a:gd name="connsiteY17" fmla="*/ 62107 h 571746"/>
                <a:gd name="connsiteX18" fmla="*/ 434645 w 711402"/>
                <a:gd name="connsiteY18" fmla="*/ 65760 h 571746"/>
                <a:gd name="connsiteX19" fmla="*/ 474879 w 711402"/>
                <a:gd name="connsiteY19" fmla="*/ 85853 h 571746"/>
                <a:gd name="connsiteX20" fmla="*/ 501091 w 711402"/>
                <a:gd name="connsiteY20" fmla="*/ 90116 h 571746"/>
                <a:gd name="connsiteX21" fmla="*/ 545592 w 711402"/>
                <a:gd name="connsiteY21" fmla="*/ 124213 h 571746"/>
                <a:gd name="connsiteX22" fmla="*/ 569976 w 711402"/>
                <a:gd name="connsiteY22" fmla="*/ 126040 h 571746"/>
                <a:gd name="connsiteX23" fmla="*/ 580339 w 711402"/>
                <a:gd name="connsiteY23" fmla="*/ 158311 h 571746"/>
                <a:gd name="connsiteX24" fmla="*/ 576681 w 711402"/>
                <a:gd name="connsiteY24" fmla="*/ 207022 h 571746"/>
                <a:gd name="connsiteX25" fmla="*/ 573633 w 711402"/>
                <a:gd name="connsiteY25" fmla="*/ 235640 h 571746"/>
                <a:gd name="connsiteX26" fmla="*/ 588873 w 711402"/>
                <a:gd name="connsiteY26" fmla="*/ 241729 h 571746"/>
                <a:gd name="connsiteX27" fmla="*/ 579120 w 711402"/>
                <a:gd name="connsiteY27" fmla="*/ 263040 h 571746"/>
                <a:gd name="connsiteX28" fmla="*/ 595579 w 711402"/>
                <a:gd name="connsiteY28" fmla="*/ 294093 h 571746"/>
                <a:gd name="connsiteX29" fmla="*/ 602895 w 711402"/>
                <a:gd name="connsiteY29" fmla="*/ 319058 h 571746"/>
                <a:gd name="connsiteX30" fmla="*/ 629107 w 711402"/>
                <a:gd name="connsiteY30" fmla="*/ 325755 h 571746"/>
                <a:gd name="connsiteX31" fmla="*/ 635813 w 711402"/>
                <a:gd name="connsiteY31" fmla="*/ 350720 h 571746"/>
                <a:gd name="connsiteX32" fmla="*/ 612039 w 711402"/>
                <a:gd name="connsiteY32" fmla="*/ 386035 h 571746"/>
                <a:gd name="connsiteX33" fmla="*/ 631545 w 711402"/>
                <a:gd name="connsiteY33" fmla="*/ 406738 h 571746"/>
                <a:gd name="connsiteX34" fmla="*/ 648615 w 711402"/>
                <a:gd name="connsiteY34" fmla="*/ 430484 h 571746"/>
                <a:gd name="connsiteX35" fmla="*/ 683361 w 711402"/>
                <a:gd name="connsiteY35" fmla="*/ 447533 h 571746"/>
                <a:gd name="connsiteX36" fmla="*/ 689457 w 711402"/>
                <a:gd name="connsiteY36" fmla="*/ 481631 h 571746"/>
                <a:gd name="connsiteX37" fmla="*/ 705917 w 711402"/>
                <a:gd name="connsiteY37" fmla="*/ 488329 h 571746"/>
                <a:gd name="connsiteX38" fmla="*/ 711403 w 711402"/>
                <a:gd name="connsiteY38" fmla="*/ 505987 h 571746"/>
                <a:gd name="connsiteX39" fmla="*/ 665683 w 711402"/>
                <a:gd name="connsiteY39" fmla="*/ 526689 h 571746"/>
                <a:gd name="connsiteX40" fmla="*/ 658977 w 711402"/>
                <a:gd name="connsiteY40" fmla="*/ 571746 h 571746"/>
                <a:gd name="connsiteX41" fmla="*/ 594360 w 711402"/>
                <a:gd name="connsiteY41" fmla="*/ 560178 h 571746"/>
                <a:gd name="connsiteX42" fmla="*/ 556565 w 711402"/>
                <a:gd name="connsiteY42" fmla="*/ 551044 h 571746"/>
                <a:gd name="connsiteX43" fmla="*/ 518160 w 711402"/>
                <a:gd name="connsiteY43" fmla="*/ 546173 h 571746"/>
                <a:gd name="connsiteX44" fmla="*/ 498043 w 711402"/>
                <a:gd name="connsiteY44" fmla="*/ 498071 h 571746"/>
                <a:gd name="connsiteX45" fmla="*/ 480975 w 711402"/>
                <a:gd name="connsiteY45" fmla="*/ 491373 h 571746"/>
                <a:gd name="connsiteX46" fmla="*/ 455981 w 711402"/>
                <a:gd name="connsiteY46" fmla="*/ 498071 h 571746"/>
                <a:gd name="connsiteX47" fmla="*/ 424891 w 711402"/>
                <a:gd name="connsiteY47" fmla="*/ 516946 h 571746"/>
                <a:gd name="connsiteX48" fmla="*/ 382219 w 711402"/>
                <a:gd name="connsiteY48" fmla="*/ 504160 h 571746"/>
                <a:gd name="connsiteX49" fmla="*/ 345033 w 711402"/>
                <a:gd name="connsiteY49" fmla="*/ 473716 h 571746"/>
                <a:gd name="connsiteX50" fmla="*/ 311505 w 711402"/>
                <a:gd name="connsiteY50" fmla="*/ 462755 h 571746"/>
                <a:gd name="connsiteX51" fmla="*/ 284683 w 711402"/>
                <a:gd name="connsiteY51" fmla="*/ 425613 h 571746"/>
                <a:gd name="connsiteX52" fmla="*/ 252984 w 711402"/>
                <a:gd name="connsiteY52" fmla="*/ 373858 h 571746"/>
                <a:gd name="connsiteX53" fmla="*/ 235915 w 711402"/>
                <a:gd name="connsiteY53" fmla="*/ 379947 h 571746"/>
                <a:gd name="connsiteX54" fmla="*/ 213360 w 711402"/>
                <a:gd name="connsiteY54" fmla="*/ 367160 h 571746"/>
                <a:gd name="connsiteX55" fmla="*/ 202997 w 711402"/>
                <a:gd name="connsiteY55" fmla="*/ 382382 h 571746"/>
                <a:gd name="connsiteX56" fmla="*/ 181661 w 711402"/>
                <a:gd name="connsiteY56" fmla="*/ 361680 h 571746"/>
                <a:gd name="connsiteX57" fmla="*/ 178613 w 711402"/>
                <a:gd name="connsiteY57" fmla="*/ 340978 h 571746"/>
                <a:gd name="connsiteX58" fmla="*/ 168249 w 711402"/>
                <a:gd name="connsiteY58" fmla="*/ 340978 h 571746"/>
                <a:gd name="connsiteX59" fmla="*/ 169469 w 711402"/>
                <a:gd name="connsiteY59" fmla="*/ 312360 h 571746"/>
                <a:gd name="connsiteX60" fmla="*/ 148133 w 711402"/>
                <a:gd name="connsiteY60" fmla="*/ 283133 h 571746"/>
                <a:gd name="connsiteX61" fmla="*/ 104851 w 711402"/>
                <a:gd name="connsiteY61" fmla="*/ 261213 h 571746"/>
                <a:gd name="connsiteX62" fmla="*/ 76809 w 711402"/>
                <a:gd name="connsiteY62" fmla="*/ 224071 h 571746"/>
                <a:gd name="connsiteX63" fmla="*/ 79857 w 711402"/>
                <a:gd name="connsiteY63" fmla="*/ 193627 h 571746"/>
                <a:gd name="connsiteX64" fmla="*/ 93879 w 711402"/>
                <a:gd name="connsiteY64" fmla="*/ 180231 h 571746"/>
                <a:gd name="connsiteX65" fmla="*/ 88392 w 711402"/>
                <a:gd name="connsiteY65" fmla="*/ 157702 h 571746"/>
                <a:gd name="connsiteX66" fmla="*/ 65227 w 711402"/>
                <a:gd name="connsiteY66" fmla="*/ 145524 h 571746"/>
                <a:gd name="connsiteX67" fmla="*/ 36576 w 711402"/>
                <a:gd name="connsiteY67" fmla="*/ 99249 h 571746"/>
                <a:gd name="connsiteX68" fmla="*/ 13411 w 711402"/>
                <a:gd name="connsiteY68" fmla="*/ 68196 h 571746"/>
                <a:gd name="connsiteX69" fmla="*/ 17679 w 711402"/>
                <a:gd name="connsiteY69" fmla="*/ 56018 h 571746"/>
                <a:gd name="connsiteX70" fmla="*/ 0 w 711402"/>
                <a:gd name="connsiteY70" fmla="*/ 11569 h 571746"/>
                <a:gd name="connsiteX71" fmla="*/ 20117 w 711402"/>
                <a:gd name="connsiteY71" fmla="*/ 0 h 571746"/>
                <a:gd name="connsiteX72" fmla="*/ 27432 w 711402"/>
                <a:gd name="connsiteY72" fmla="*/ 15222 h 571746"/>
                <a:gd name="connsiteX73" fmla="*/ 46939 w 711402"/>
                <a:gd name="connsiteY73" fmla="*/ 32880 h 571746"/>
                <a:gd name="connsiteX74" fmla="*/ 70104 w 711402"/>
                <a:gd name="connsiteY74" fmla="*/ 38360 h 57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11402" h="571746">
                  <a:moveTo>
                    <a:pt x="70104" y="38360"/>
                  </a:moveTo>
                  <a:lnTo>
                    <a:pt x="81077" y="37142"/>
                  </a:lnTo>
                  <a:lnTo>
                    <a:pt x="113385" y="8524"/>
                  </a:lnTo>
                  <a:lnTo>
                    <a:pt x="124968" y="5480"/>
                  </a:lnTo>
                  <a:lnTo>
                    <a:pt x="136551" y="17049"/>
                  </a:lnTo>
                  <a:lnTo>
                    <a:pt x="129235" y="35924"/>
                  </a:lnTo>
                  <a:lnTo>
                    <a:pt x="153009" y="56627"/>
                  </a:lnTo>
                  <a:lnTo>
                    <a:pt x="160935" y="54191"/>
                  </a:lnTo>
                  <a:lnTo>
                    <a:pt x="176175" y="83418"/>
                  </a:lnTo>
                  <a:lnTo>
                    <a:pt x="208483" y="91333"/>
                  </a:lnTo>
                  <a:lnTo>
                    <a:pt x="234696" y="110818"/>
                  </a:lnTo>
                  <a:lnTo>
                    <a:pt x="281635" y="117516"/>
                  </a:lnTo>
                  <a:lnTo>
                    <a:pt x="330403" y="107164"/>
                  </a:lnTo>
                  <a:lnTo>
                    <a:pt x="331623" y="98031"/>
                  </a:lnTo>
                  <a:lnTo>
                    <a:pt x="358445" y="90724"/>
                  </a:lnTo>
                  <a:lnTo>
                    <a:pt x="376733" y="68196"/>
                  </a:lnTo>
                  <a:lnTo>
                    <a:pt x="398679" y="69413"/>
                  </a:lnTo>
                  <a:lnTo>
                    <a:pt x="410871" y="62107"/>
                  </a:lnTo>
                  <a:lnTo>
                    <a:pt x="434645" y="65760"/>
                  </a:lnTo>
                  <a:lnTo>
                    <a:pt x="474879" y="85853"/>
                  </a:lnTo>
                  <a:lnTo>
                    <a:pt x="501091" y="90116"/>
                  </a:lnTo>
                  <a:lnTo>
                    <a:pt x="545592" y="124213"/>
                  </a:lnTo>
                  <a:lnTo>
                    <a:pt x="569976" y="126040"/>
                  </a:lnTo>
                  <a:lnTo>
                    <a:pt x="580339" y="158311"/>
                  </a:lnTo>
                  <a:lnTo>
                    <a:pt x="576681" y="207022"/>
                  </a:lnTo>
                  <a:lnTo>
                    <a:pt x="573633" y="235640"/>
                  </a:lnTo>
                  <a:lnTo>
                    <a:pt x="588873" y="241729"/>
                  </a:lnTo>
                  <a:lnTo>
                    <a:pt x="579120" y="263040"/>
                  </a:lnTo>
                  <a:lnTo>
                    <a:pt x="595579" y="294093"/>
                  </a:lnTo>
                  <a:lnTo>
                    <a:pt x="602895" y="319058"/>
                  </a:lnTo>
                  <a:lnTo>
                    <a:pt x="629107" y="325755"/>
                  </a:lnTo>
                  <a:lnTo>
                    <a:pt x="635813" y="350720"/>
                  </a:lnTo>
                  <a:lnTo>
                    <a:pt x="612039" y="386035"/>
                  </a:lnTo>
                  <a:lnTo>
                    <a:pt x="631545" y="406738"/>
                  </a:lnTo>
                  <a:lnTo>
                    <a:pt x="648615" y="430484"/>
                  </a:lnTo>
                  <a:lnTo>
                    <a:pt x="683361" y="447533"/>
                  </a:lnTo>
                  <a:lnTo>
                    <a:pt x="689457" y="481631"/>
                  </a:lnTo>
                  <a:lnTo>
                    <a:pt x="705917" y="488329"/>
                  </a:lnTo>
                  <a:lnTo>
                    <a:pt x="711403" y="505987"/>
                  </a:lnTo>
                  <a:lnTo>
                    <a:pt x="665683" y="526689"/>
                  </a:lnTo>
                  <a:lnTo>
                    <a:pt x="658977" y="571746"/>
                  </a:lnTo>
                  <a:lnTo>
                    <a:pt x="594360" y="560178"/>
                  </a:lnTo>
                  <a:lnTo>
                    <a:pt x="556565" y="551044"/>
                  </a:lnTo>
                  <a:lnTo>
                    <a:pt x="518160" y="546173"/>
                  </a:lnTo>
                  <a:lnTo>
                    <a:pt x="498043" y="498071"/>
                  </a:lnTo>
                  <a:lnTo>
                    <a:pt x="480975" y="491373"/>
                  </a:lnTo>
                  <a:lnTo>
                    <a:pt x="455981" y="498071"/>
                  </a:lnTo>
                  <a:lnTo>
                    <a:pt x="424891" y="516946"/>
                  </a:lnTo>
                  <a:lnTo>
                    <a:pt x="382219" y="504160"/>
                  </a:lnTo>
                  <a:lnTo>
                    <a:pt x="345033" y="473716"/>
                  </a:lnTo>
                  <a:lnTo>
                    <a:pt x="311505" y="462755"/>
                  </a:lnTo>
                  <a:lnTo>
                    <a:pt x="284683" y="425613"/>
                  </a:lnTo>
                  <a:lnTo>
                    <a:pt x="252984" y="373858"/>
                  </a:lnTo>
                  <a:lnTo>
                    <a:pt x="235915" y="379947"/>
                  </a:lnTo>
                  <a:lnTo>
                    <a:pt x="213360" y="367160"/>
                  </a:lnTo>
                  <a:lnTo>
                    <a:pt x="202997" y="382382"/>
                  </a:lnTo>
                  <a:lnTo>
                    <a:pt x="181661" y="361680"/>
                  </a:lnTo>
                  <a:lnTo>
                    <a:pt x="178613" y="340978"/>
                  </a:lnTo>
                  <a:lnTo>
                    <a:pt x="168249" y="340978"/>
                  </a:lnTo>
                  <a:lnTo>
                    <a:pt x="169469" y="312360"/>
                  </a:lnTo>
                  <a:lnTo>
                    <a:pt x="148133" y="283133"/>
                  </a:lnTo>
                  <a:lnTo>
                    <a:pt x="104851" y="261213"/>
                  </a:lnTo>
                  <a:lnTo>
                    <a:pt x="76809" y="224071"/>
                  </a:lnTo>
                  <a:lnTo>
                    <a:pt x="79857" y="193627"/>
                  </a:lnTo>
                  <a:lnTo>
                    <a:pt x="93879" y="180231"/>
                  </a:lnTo>
                  <a:lnTo>
                    <a:pt x="88392" y="157702"/>
                  </a:lnTo>
                  <a:lnTo>
                    <a:pt x="65227" y="145524"/>
                  </a:lnTo>
                  <a:lnTo>
                    <a:pt x="36576" y="99249"/>
                  </a:lnTo>
                  <a:lnTo>
                    <a:pt x="13411" y="68196"/>
                  </a:lnTo>
                  <a:lnTo>
                    <a:pt x="17679" y="56018"/>
                  </a:lnTo>
                  <a:lnTo>
                    <a:pt x="0" y="11569"/>
                  </a:lnTo>
                  <a:lnTo>
                    <a:pt x="20117" y="0"/>
                  </a:lnTo>
                  <a:lnTo>
                    <a:pt x="27432" y="15222"/>
                  </a:lnTo>
                  <a:lnTo>
                    <a:pt x="46939" y="32880"/>
                  </a:lnTo>
                  <a:lnTo>
                    <a:pt x="70104" y="3836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8" name="Forma libre 120">
              <a:extLst>
                <a:ext uri="{FF2B5EF4-FFF2-40B4-BE49-F238E27FC236}">
                  <a16:creationId xmlns:a16="http://schemas.microsoft.com/office/drawing/2014/main" id="{0BEFDC77-6AD0-4DB5-BADB-A948A22B53C3}"/>
                </a:ext>
              </a:extLst>
            </p:cNvPr>
            <p:cNvSpPr/>
            <p:nvPr/>
          </p:nvSpPr>
          <p:spPr>
            <a:xfrm>
              <a:off x="2781982" y="3736079"/>
              <a:ext cx="406247" cy="386864"/>
            </a:xfrm>
            <a:custGeom>
              <a:avLst/>
              <a:gdLst>
                <a:gd name="connsiteX0" fmla="*/ 173736 w 340157"/>
                <a:gd name="connsiteY0" fmla="*/ 8525 h 323928"/>
                <a:gd name="connsiteX1" fmla="*/ 202387 w 340157"/>
                <a:gd name="connsiteY1" fmla="*/ 54800 h 323928"/>
                <a:gd name="connsiteX2" fmla="*/ 225552 w 340157"/>
                <a:gd name="connsiteY2" fmla="*/ 66978 h 323928"/>
                <a:gd name="connsiteX3" fmla="*/ 231039 w 340157"/>
                <a:gd name="connsiteY3" fmla="*/ 89507 h 323928"/>
                <a:gd name="connsiteX4" fmla="*/ 217017 w 340157"/>
                <a:gd name="connsiteY4" fmla="*/ 102902 h 323928"/>
                <a:gd name="connsiteX5" fmla="*/ 213969 w 340157"/>
                <a:gd name="connsiteY5" fmla="*/ 133347 h 323928"/>
                <a:gd name="connsiteX6" fmla="*/ 242011 w 340157"/>
                <a:gd name="connsiteY6" fmla="*/ 170489 h 323928"/>
                <a:gd name="connsiteX7" fmla="*/ 285293 w 340157"/>
                <a:gd name="connsiteY7" fmla="*/ 192409 h 323928"/>
                <a:gd name="connsiteX8" fmla="*/ 306629 w 340157"/>
                <a:gd name="connsiteY8" fmla="*/ 221636 h 323928"/>
                <a:gd name="connsiteX9" fmla="*/ 305409 w 340157"/>
                <a:gd name="connsiteY9" fmla="*/ 250253 h 323928"/>
                <a:gd name="connsiteX10" fmla="*/ 315773 w 340157"/>
                <a:gd name="connsiteY10" fmla="*/ 250253 h 323928"/>
                <a:gd name="connsiteX11" fmla="*/ 318821 w 340157"/>
                <a:gd name="connsiteY11" fmla="*/ 270955 h 323928"/>
                <a:gd name="connsiteX12" fmla="*/ 340157 w 340157"/>
                <a:gd name="connsiteY12" fmla="*/ 291658 h 323928"/>
                <a:gd name="connsiteX13" fmla="*/ 320040 w 340157"/>
                <a:gd name="connsiteY13" fmla="*/ 289831 h 323928"/>
                <a:gd name="connsiteX14" fmla="*/ 297485 w 340157"/>
                <a:gd name="connsiteY14" fmla="*/ 286178 h 323928"/>
                <a:gd name="connsiteX15" fmla="*/ 277368 w 340157"/>
                <a:gd name="connsiteY15" fmla="*/ 323929 h 323928"/>
                <a:gd name="connsiteX16" fmla="*/ 215189 w 340157"/>
                <a:gd name="connsiteY16" fmla="*/ 320884 h 323928"/>
                <a:gd name="connsiteX17" fmla="*/ 112776 w 340157"/>
                <a:gd name="connsiteY17" fmla="*/ 242338 h 323928"/>
                <a:gd name="connsiteX18" fmla="*/ 60351 w 340157"/>
                <a:gd name="connsiteY18" fmla="*/ 214938 h 323928"/>
                <a:gd name="connsiteX19" fmla="*/ 18897 w 340157"/>
                <a:gd name="connsiteY19" fmla="*/ 203978 h 323928"/>
                <a:gd name="connsiteX20" fmla="*/ 0 w 340157"/>
                <a:gd name="connsiteY20" fmla="*/ 156484 h 323928"/>
                <a:gd name="connsiteX21" fmla="*/ 67056 w 340157"/>
                <a:gd name="connsiteY21" fmla="*/ 115689 h 323928"/>
                <a:gd name="connsiteX22" fmla="*/ 73152 w 340157"/>
                <a:gd name="connsiteY22" fmla="*/ 68805 h 323928"/>
                <a:gd name="connsiteX23" fmla="*/ 65837 w 340157"/>
                <a:gd name="connsiteY23" fmla="*/ 40187 h 323928"/>
                <a:gd name="connsiteX24" fmla="*/ 82296 w 340157"/>
                <a:gd name="connsiteY24" fmla="*/ 30444 h 323928"/>
                <a:gd name="connsiteX25" fmla="*/ 95097 w 340157"/>
                <a:gd name="connsiteY25" fmla="*/ 6089 h 323928"/>
                <a:gd name="connsiteX26" fmla="*/ 107899 w 340157"/>
                <a:gd name="connsiteY26" fmla="*/ 0 h 323928"/>
                <a:gd name="connsiteX27" fmla="*/ 146304 w 340157"/>
                <a:gd name="connsiteY27" fmla="*/ 5480 h 323928"/>
                <a:gd name="connsiteX28" fmla="*/ 159105 w 340157"/>
                <a:gd name="connsiteY28" fmla="*/ 15222 h 323928"/>
                <a:gd name="connsiteX29" fmla="*/ 173736 w 340157"/>
                <a:gd name="connsiteY29" fmla="*/ 8525 h 32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0157" h="323928">
                  <a:moveTo>
                    <a:pt x="173736" y="8525"/>
                  </a:moveTo>
                  <a:lnTo>
                    <a:pt x="202387" y="54800"/>
                  </a:lnTo>
                  <a:lnTo>
                    <a:pt x="225552" y="66978"/>
                  </a:lnTo>
                  <a:lnTo>
                    <a:pt x="231039" y="89507"/>
                  </a:lnTo>
                  <a:lnTo>
                    <a:pt x="217017" y="102902"/>
                  </a:lnTo>
                  <a:lnTo>
                    <a:pt x="213969" y="133347"/>
                  </a:lnTo>
                  <a:lnTo>
                    <a:pt x="242011" y="170489"/>
                  </a:lnTo>
                  <a:lnTo>
                    <a:pt x="285293" y="192409"/>
                  </a:lnTo>
                  <a:lnTo>
                    <a:pt x="306629" y="221636"/>
                  </a:lnTo>
                  <a:lnTo>
                    <a:pt x="305409" y="250253"/>
                  </a:lnTo>
                  <a:lnTo>
                    <a:pt x="315773" y="250253"/>
                  </a:lnTo>
                  <a:lnTo>
                    <a:pt x="318821" y="270955"/>
                  </a:lnTo>
                  <a:lnTo>
                    <a:pt x="340157" y="291658"/>
                  </a:lnTo>
                  <a:lnTo>
                    <a:pt x="320040" y="289831"/>
                  </a:lnTo>
                  <a:lnTo>
                    <a:pt x="297485" y="286178"/>
                  </a:lnTo>
                  <a:lnTo>
                    <a:pt x="277368" y="323929"/>
                  </a:lnTo>
                  <a:lnTo>
                    <a:pt x="215189" y="320884"/>
                  </a:lnTo>
                  <a:lnTo>
                    <a:pt x="112776" y="242338"/>
                  </a:lnTo>
                  <a:lnTo>
                    <a:pt x="60351" y="214938"/>
                  </a:lnTo>
                  <a:lnTo>
                    <a:pt x="18897" y="203978"/>
                  </a:lnTo>
                  <a:lnTo>
                    <a:pt x="0" y="156484"/>
                  </a:lnTo>
                  <a:lnTo>
                    <a:pt x="67056" y="115689"/>
                  </a:lnTo>
                  <a:lnTo>
                    <a:pt x="73152" y="68805"/>
                  </a:lnTo>
                  <a:lnTo>
                    <a:pt x="65837" y="40187"/>
                  </a:lnTo>
                  <a:lnTo>
                    <a:pt x="82296" y="30444"/>
                  </a:lnTo>
                  <a:lnTo>
                    <a:pt x="95097" y="6089"/>
                  </a:lnTo>
                  <a:lnTo>
                    <a:pt x="107899" y="0"/>
                  </a:lnTo>
                  <a:lnTo>
                    <a:pt x="146304" y="5480"/>
                  </a:lnTo>
                  <a:lnTo>
                    <a:pt x="159105" y="15222"/>
                  </a:lnTo>
                  <a:lnTo>
                    <a:pt x="173736" y="8525"/>
                  </a:lnTo>
                  <a:close/>
                </a:path>
              </a:pathLst>
            </a:custGeom>
            <a:solidFill>
              <a:schemeClr val="accent3"/>
            </a:solidFill>
            <a:ln w="3175" cap="rnd">
              <a:solidFill>
                <a:schemeClr val="accent1"/>
              </a:solidFill>
              <a:prstDash val="solid"/>
              <a:round/>
            </a:ln>
          </p:spPr>
          <p:txBody>
            <a:bodyPr rtlCol="0" anchor="ctr"/>
            <a:lstStyle/>
            <a:p>
              <a:endParaRPr lang="es-ES_tradnl"/>
            </a:p>
          </p:txBody>
        </p:sp>
        <p:sp>
          <p:nvSpPr>
            <p:cNvPr id="169" name="Forma libre 122">
              <a:extLst>
                <a:ext uri="{FF2B5EF4-FFF2-40B4-BE49-F238E27FC236}">
                  <a16:creationId xmlns:a16="http://schemas.microsoft.com/office/drawing/2014/main" id="{4E2C006F-3407-4C37-B760-32B1A468DBA5}"/>
                </a:ext>
              </a:extLst>
            </p:cNvPr>
            <p:cNvSpPr/>
            <p:nvPr/>
          </p:nvSpPr>
          <p:spPr>
            <a:xfrm>
              <a:off x="2615261" y="3928058"/>
              <a:ext cx="53873" cy="175979"/>
            </a:xfrm>
            <a:custGeom>
              <a:avLst/>
              <a:gdLst>
                <a:gd name="connsiteX0" fmla="*/ 42672 w 45110"/>
                <a:gd name="connsiteY0" fmla="*/ 0 h 147350"/>
                <a:gd name="connsiteX1" fmla="*/ 45111 w 45110"/>
                <a:gd name="connsiteY1" fmla="*/ 15831 h 147350"/>
                <a:gd name="connsiteX2" fmla="*/ 41453 w 45110"/>
                <a:gd name="connsiteY2" fmla="*/ 21920 h 147350"/>
                <a:gd name="connsiteX3" fmla="*/ 42063 w 45110"/>
                <a:gd name="connsiteY3" fmla="*/ 21920 h 147350"/>
                <a:gd name="connsiteX4" fmla="*/ 37796 w 45110"/>
                <a:gd name="connsiteY4" fmla="*/ 34098 h 147350"/>
                <a:gd name="connsiteX5" fmla="*/ 24993 w 45110"/>
                <a:gd name="connsiteY5" fmla="*/ 29227 h 147350"/>
                <a:gd name="connsiteX6" fmla="*/ 20727 w 45110"/>
                <a:gd name="connsiteY6" fmla="*/ 54800 h 147350"/>
                <a:gd name="connsiteX7" fmla="*/ 29871 w 45110"/>
                <a:gd name="connsiteY7" fmla="*/ 59062 h 147350"/>
                <a:gd name="connsiteX8" fmla="*/ 21945 w 45110"/>
                <a:gd name="connsiteY8" fmla="*/ 64542 h 147350"/>
                <a:gd name="connsiteX9" fmla="*/ 21336 w 45110"/>
                <a:gd name="connsiteY9" fmla="*/ 74893 h 147350"/>
                <a:gd name="connsiteX10" fmla="*/ 36576 w 45110"/>
                <a:gd name="connsiteY10" fmla="*/ 70022 h 147350"/>
                <a:gd name="connsiteX11" fmla="*/ 39015 w 45110"/>
                <a:gd name="connsiteY11" fmla="*/ 85244 h 147350"/>
                <a:gd name="connsiteX12" fmla="*/ 28041 w 45110"/>
                <a:gd name="connsiteY12" fmla="*/ 147351 h 147350"/>
                <a:gd name="connsiteX13" fmla="*/ 23775 w 45110"/>
                <a:gd name="connsiteY13" fmla="*/ 137609 h 147350"/>
                <a:gd name="connsiteX14" fmla="*/ 0 w 45110"/>
                <a:gd name="connsiteY14" fmla="*/ 80373 h 147350"/>
                <a:gd name="connsiteX15" fmla="*/ 8535 w 45110"/>
                <a:gd name="connsiteY15" fmla="*/ 67586 h 147350"/>
                <a:gd name="connsiteX16" fmla="*/ 6096 w 45110"/>
                <a:gd name="connsiteY16" fmla="*/ 65151 h 147350"/>
                <a:gd name="connsiteX17" fmla="*/ 12801 w 45110"/>
                <a:gd name="connsiteY17" fmla="*/ 46884 h 147350"/>
                <a:gd name="connsiteX18" fmla="*/ 16460 w 45110"/>
                <a:gd name="connsiteY18" fmla="*/ 17658 h 147350"/>
                <a:gd name="connsiteX19" fmla="*/ 20117 w 45110"/>
                <a:gd name="connsiteY19" fmla="*/ 7307 h 147350"/>
                <a:gd name="connsiteX20" fmla="*/ 20727 w 45110"/>
                <a:gd name="connsiteY20" fmla="*/ 7307 h 147350"/>
                <a:gd name="connsiteX21" fmla="*/ 31700 w 45110"/>
                <a:gd name="connsiteY21" fmla="*/ 7307 h 147350"/>
                <a:gd name="connsiteX22" fmla="*/ 34137 w 45110"/>
                <a:gd name="connsiteY22" fmla="*/ 609 h 147350"/>
                <a:gd name="connsiteX23" fmla="*/ 42672 w 45110"/>
                <a:gd name="connsiteY23" fmla="*/ 0 h 14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0" h="147350">
                  <a:moveTo>
                    <a:pt x="42672" y="0"/>
                  </a:moveTo>
                  <a:lnTo>
                    <a:pt x="45111" y="15831"/>
                  </a:lnTo>
                  <a:lnTo>
                    <a:pt x="41453" y="21920"/>
                  </a:lnTo>
                  <a:lnTo>
                    <a:pt x="42063" y="21920"/>
                  </a:lnTo>
                  <a:lnTo>
                    <a:pt x="37796" y="34098"/>
                  </a:lnTo>
                  <a:lnTo>
                    <a:pt x="24993" y="29227"/>
                  </a:lnTo>
                  <a:lnTo>
                    <a:pt x="20727" y="54800"/>
                  </a:lnTo>
                  <a:lnTo>
                    <a:pt x="29871" y="59062"/>
                  </a:lnTo>
                  <a:lnTo>
                    <a:pt x="21945" y="64542"/>
                  </a:lnTo>
                  <a:lnTo>
                    <a:pt x="21336" y="74893"/>
                  </a:lnTo>
                  <a:lnTo>
                    <a:pt x="36576" y="70022"/>
                  </a:lnTo>
                  <a:lnTo>
                    <a:pt x="39015" y="85244"/>
                  </a:lnTo>
                  <a:lnTo>
                    <a:pt x="28041" y="147351"/>
                  </a:lnTo>
                  <a:lnTo>
                    <a:pt x="23775" y="137609"/>
                  </a:lnTo>
                  <a:lnTo>
                    <a:pt x="0" y="80373"/>
                  </a:lnTo>
                  <a:lnTo>
                    <a:pt x="8535" y="67586"/>
                  </a:lnTo>
                  <a:lnTo>
                    <a:pt x="6096" y="65151"/>
                  </a:lnTo>
                  <a:lnTo>
                    <a:pt x="12801" y="46884"/>
                  </a:lnTo>
                  <a:lnTo>
                    <a:pt x="16460" y="17658"/>
                  </a:lnTo>
                  <a:lnTo>
                    <a:pt x="20117" y="7307"/>
                  </a:lnTo>
                  <a:lnTo>
                    <a:pt x="20727" y="7307"/>
                  </a:lnTo>
                  <a:lnTo>
                    <a:pt x="31700" y="7307"/>
                  </a:lnTo>
                  <a:lnTo>
                    <a:pt x="34137" y="609"/>
                  </a:lnTo>
                  <a:lnTo>
                    <a:pt x="42672"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0" name="Forma libre 123">
              <a:extLst>
                <a:ext uri="{FF2B5EF4-FFF2-40B4-BE49-F238E27FC236}">
                  <a16:creationId xmlns:a16="http://schemas.microsoft.com/office/drawing/2014/main" id="{E9DE871C-A0AC-460D-AE2F-5C99864261C8}"/>
                </a:ext>
              </a:extLst>
            </p:cNvPr>
            <p:cNvSpPr/>
            <p:nvPr/>
          </p:nvSpPr>
          <p:spPr>
            <a:xfrm>
              <a:off x="1741613" y="3696811"/>
              <a:ext cx="117213" cy="74900"/>
            </a:xfrm>
            <a:custGeom>
              <a:avLst/>
              <a:gdLst>
                <a:gd name="connsiteX0" fmla="*/ 98145 w 98145"/>
                <a:gd name="connsiteY0" fmla="*/ 0 h 62715"/>
                <a:gd name="connsiteX1" fmla="*/ 87783 w 98145"/>
                <a:gd name="connsiteY1" fmla="*/ 31053 h 62715"/>
                <a:gd name="connsiteX2" fmla="*/ 93269 w 98145"/>
                <a:gd name="connsiteY2" fmla="*/ 42622 h 62715"/>
                <a:gd name="connsiteX3" fmla="*/ 87783 w 98145"/>
                <a:gd name="connsiteY3" fmla="*/ 62716 h 62715"/>
                <a:gd name="connsiteX4" fmla="*/ 62180 w 98145"/>
                <a:gd name="connsiteY4" fmla="*/ 48102 h 62715"/>
                <a:gd name="connsiteX5" fmla="*/ 45720 w 98145"/>
                <a:gd name="connsiteY5" fmla="*/ 43840 h 62715"/>
                <a:gd name="connsiteX6" fmla="*/ 0 w 98145"/>
                <a:gd name="connsiteY6" fmla="*/ 24356 h 62715"/>
                <a:gd name="connsiteX7" fmla="*/ 3048 w 98145"/>
                <a:gd name="connsiteY7" fmla="*/ 4262 h 62715"/>
                <a:gd name="connsiteX8" fmla="*/ 40844 w 98145"/>
                <a:gd name="connsiteY8" fmla="*/ 7916 h 62715"/>
                <a:gd name="connsiteX9" fmla="*/ 73761 w 98145"/>
                <a:gd name="connsiteY9" fmla="*/ 3653 h 62715"/>
                <a:gd name="connsiteX10" fmla="*/ 98145 w 98145"/>
                <a:gd name="connsiteY10" fmla="*/ 0 h 6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45" h="62715">
                  <a:moveTo>
                    <a:pt x="98145" y="0"/>
                  </a:moveTo>
                  <a:lnTo>
                    <a:pt x="87783" y="31053"/>
                  </a:lnTo>
                  <a:lnTo>
                    <a:pt x="93269" y="42622"/>
                  </a:lnTo>
                  <a:lnTo>
                    <a:pt x="87783" y="62716"/>
                  </a:lnTo>
                  <a:lnTo>
                    <a:pt x="62180" y="48102"/>
                  </a:lnTo>
                  <a:lnTo>
                    <a:pt x="45720" y="43840"/>
                  </a:lnTo>
                  <a:lnTo>
                    <a:pt x="0" y="24356"/>
                  </a:lnTo>
                  <a:lnTo>
                    <a:pt x="3048" y="4262"/>
                  </a:lnTo>
                  <a:lnTo>
                    <a:pt x="40844" y="7916"/>
                  </a:lnTo>
                  <a:lnTo>
                    <a:pt x="73761" y="3653"/>
                  </a:lnTo>
                  <a:lnTo>
                    <a:pt x="98145"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1" name="Forma libre 124">
              <a:extLst>
                <a:ext uri="{FF2B5EF4-FFF2-40B4-BE49-F238E27FC236}">
                  <a16:creationId xmlns:a16="http://schemas.microsoft.com/office/drawing/2014/main" id="{44871FCB-62BF-47AC-B4F4-A1482473F10B}"/>
                </a:ext>
              </a:extLst>
            </p:cNvPr>
            <p:cNvSpPr/>
            <p:nvPr/>
          </p:nvSpPr>
          <p:spPr>
            <a:xfrm>
              <a:off x="1571982" y="3558644"/>
              <a:ext cx="63338" cy="106896"/>
            </a:xfrm>
            <a:custGeom>
              <a:avLst/>
              <a:gdLst>
                <a:gd name="connsiteX0" fmla="*/ 32918 w 53034"/>
                <a:gd name="connsiteY0" fmla="*/ 0 h 89506"/>
                <a:gd name="connsiteX1" fmla="*/ 53035 w 53034"/>
                <a:gd name="connsiteY1" fmla="*/ 27400 h 89506"/>
                <a:gd name="connsiteX2" fmla="*/ 50596 w 53034"/>
                <a:gd name="connsiteY2" fmla="*/ 79156 h 89506"/>
                <a:gd name="connsiteX3" fmla="*/ 35966 w 53034"/>
                <a:gd name="connsiteY3" fmla="*/ 76720 h 89506"/>
                <a:gd name="connsiteX4" fmla="*/ 23164 w 53034"/>
                <a:gd name="connsiteY4" fmla="*/ 89507 h 89506"/>
                <a:gd name="connsiteX5" fmla="*/ 10972 w 53034"/>
                <a:gd name="connsiteY5" fmla="*/ 79156 h 89506"/>
                <a:gd name="connsiteX6" fmla="*/ 7924 w 53034"/>
                <a:gd name="connsiteY6" fmla="*/ 32271 h 89506"/>
                <a:gd name="connsiteX7" fmla="*/ 0 w 53034"/>
                <a:gd name="connsiteY7" fmla="*/ 10351 h 89506"/>
                <a:gd name="connsiteX8" fmla="*/ 17678 w 53034"/>
                <a:gd name="connsiteY8" fmla="*/ 12178 h 89506"/>
                <a:gd name="connsiteX9" fmla="*/ 32918 w 53034"/>
                <a:gd name="connsiteY9" fmla="*/ 0 h 8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34" h="89506">
                  <a:moveTo>
                    <a:pt x="32918" y="0"/>
                  </a:moveTo>
                  <a:lnTo>
                    <a:pt x="53035" y="27400"/>
                  </a:lnTo>
                  <a:lnTo>
                    <a:pt x="50596" y="79156"/>
                  </a:lnTo>
                  <a:lnTo>
                    <a:pt x="35966" y="76720"/>
                  </a:lnTo>
                  <a:lnTo>
                    <a:pt x="23164" y="89507"/>
                  </a:lnTo>
                  <a:lnTo>
                    <a:pt x="10972" y="79156"/>
                  </a:lnTo>
                  <a:lnTo>
                    <a:pt x="7924" y="32271"/>
                  </a:lnTo>
                  <a:lnTo>
                    <a:pt x="0" y="10351"/>
                  </a:lnTo>
                  <a:lnTo>
                    <a:pt x="17678" y="12178"/>
                  </a:lnTo>
                  <a:lnTo>
                    <a:pt x="32918"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2" name="Forma libre 125">
              <a:extLst>
                <a:ext uri="{FF2B5EF4-FFF2-40B4-BE49-F238E27FC236}">
                  <a16:creationId xmlns:a16="http://schemas.microsoft.com/office/drawing/2014/main" id="{2AA81410-5144-4E0A-A3E3-E51E1BB1E1FF}"/>
                </a:ext>
              </a:extLst>
            </p:cNvPr>
            <p:cNvSpPr/>
            <p:nvPr/>
          </p:nvSpPr>
          <p:spPr>
            <a:xfrm>
              <a:off x="1512281" y="3287403"/>
              <a:ext cx="452841" cy="424678"/>
            </a:xfrm>
            <a:custGeom>
              <a:avLst/>
              <a:gdLst>
                <a:gd name="connsiteX0" fmla="*/ 215189 w 379171"/>
                <a:gd name="connsiteY0" fmla="*/ 23138 h 355590"/>
                <a:gd name="connsiteX1" fmla="*/ 212751 w 379171"/>
                <a:gd name="connsiteY1" fmla="*/ 42013 h 355590"/>
                <a:gd name="connsiteX2" fmla="*/ 221285 w 379171"/>
                <a:gd name="connsiteY2" fmla="*/ 58453 h 355590"/>
                <a:gd name="connsiteX3" fmla="*/ 196292 w 379171"/>
                <a:gd name="connsiteY3" fmla="*/ 52364 h 355590"/>
                <a:gd name="connsiteX4" fmla="*/ 172517 w 379171"/>
                <a:gd name="connsiteY4" fmla="*/ 66369 h 355590"/>
                <a:gd name="connsiteX5" fmla="*/ 174956 w 379171"/>
                <a:gd name="connsiteY5" fmla="*/ 85244 h 355590"/>
                <a:gd name="connsiteX6" fmla="*/ 171908 w 379171"/>
                <a:gd name="connsiteY6" fmla="*/ 96204 h 355590"/>
                <a:gd name="connsiteX7" fmla="*/ 183489 w 379171"/>
                <a:gd name="connsiteY7" fmla="*/ 115689 h 355590"/>
                <a:gd name="connsiteX8" fmla="*/ 213969 w 379171"/>
                <a:gd name="connsiteY8" fmla="*/ 135173 h 355590"/>
                <a:gd name="connsiteX9" fmla="*/ 231648 w 379171"/>
                <a:gd name="connsiteY9" fmla="*/ 167444 h 355590"/>
                <a:gd name="connsiteX10" fmla="*/ 268833 w 379171"/>
                <a:gd name="connsiteY10" fmla="*/ 198498 h 355590"/>
                <a:gd name="connsiteX11" fmla="*/ 293217 w 379171"/>
                <a:gd name="connsiteY11" fmla="*/ 197889 h 355590"/>
                <a:gd name="connsiteX12" fmla="*/ 301752 w 379171"/>
                <a:gd name="connsiteY12" fmla="*/ 206413 h 355590"/>
                <a:gd name="connsiteX13" fmla="*/ 293217 w 379171"/>
                <a:gd name="connsiteY13" fmla="*/ 214329 h 355590"/>
                <a:gd name="connsiteX14" fmla="*/ 322479 w 379171"/>
                <a:gd name="connsiteY14" fmla="*/ 228333 h 355590"/>
                <a:gd name="connsiteX15" fmla="*/ 346863 w 379171"/>
                <a:gd name="connsiteY15" fmla="*/ 239902 h 355590"/>
                <a:gd name="connsiteX16" fmla="*/ 375513 w 379171"/>
                <a:gd name="connsiteY16" fmla="*/ 260604 h 355590"/>
                <a:gd name="connsiteX17" fmla="*/ 379172 w 379171"/>
                <a:gd name="connsiteY17" fmla="*/ 267302 h 355590"/>
                <a:gd name="connsiteX18" fmla="*/ 374295 w 379171"/>
                <a:gd name="connsiteY18" fmla="*/ 281307 h 355590"/>
                <a:gd name="connsiteX19" fmla="*/ 355397 w 379171"/>
                <a:gd name="connsiteY19" fmla="*/ 263040 h 355590"/>
                <a:gd name="connsiteX20" fmla="*/ 327356 w 379171"/>
                <a:gd name="connsiteY20" fmla="*/ 256951 h 355590"/>
                <a:gd name="connsiteX21" fmla="*/ 315773 w 379171"/>
                <a:gd name="connsiteY21" fmla="*/ 281915 h 355590"/>
                <a:gd name="connsiteX22" fmla="*/ 339548 w 379171"/>
                <a:gd name="connsiteY22" fmla="*/ 296529 h 355590"/>
                <a:gd name="connsiteX23" fmla="*/ 337109 w 379171"/>
                <a:gd name="connsiteY23" fmla="*/ 316622 h 355590"/>
                <a:gd name="connsiteX24" fmla="*/ 324308 w 379171"/>
                <a:gd name="connsiteY24" fmla="*/ 319058 h 355590"/>
                <a:gd name="connsiteX25" fmla="*/ 309068 w 379171"/>
                <a:gd name="connsiteY25" fmla="*/ 352547 h 355590"/>
                <a:gd name="connsiteX26" fmla="*/ 295656 w 379171"/>
                <a:gd name="connsiteY26" fmla="*/ 355591 h 355590"/>
                <a:gd name="connsiteX27" fmla="*/ 295047 w 379171"/>
                <a:gd name="connsiteY27" fmla="*/ 343413 h 355590"/>
                <a:gd name="connsiteX28" fmla="*/ 300533 w 379171"/>
                <a:gd name="connsiteY28" fmla="*/ 322711 h 355590"/>
                <a:gd name="connsiteX29" fmla="*/ 307239 w 379171"/>
                <a:gd name="connsiteY29" fmla="*/ 314187 h 355590"/>
                <a:gd name="connsiteX30" fmla="*/ 293217 w 379171"/>
                <a:gd name="connsiteY30" fmla="*/ 291658 h 355590"/>
                <a:gd name="connsiteX31" fmla="*/ 282245 w 379171"/>
                <a:gd name="connsiteY31" fmla="*/ 272173 h 355590"/>
                <a:gd name="connsiteX32" fmla="*/ 268833 w 379171"/>
                <a:gd name="connsiteY32" fmla="*/ 267302 h 355590"/>
                <a:gd name="connsiteX33" fmla="*/ 257861 w 379171"/>
                <a:gd name="connsiteY33" fmla="*/ 250862 h 355590"/>
                <a:gd name="connsiteX34" fmla="*/ 237135 w 379171"/>
                <a:gd name="connsiteY34" fmla="*/ 243555 h 355590"/>
                <a:gd name="connsiteX35" fmla="*/ 222504 w 379171"/>
                <a:gd name="connsiteY35" fmla="*/ 227724 h 355590"/>
                <a:gd name="connsiteX36" fmla="*/ 199340 w 379171"/>
                <a:gd name="connsiteY36" fmla="*/ 225289 h 355590"/>
                <a:gd name="connsiteX37" fmla="*/ 173127 w 379171"/>
                <a:gd name="connsiteY37" fmla="*/ 208240 h 355590"/>
                <a:gd name="connsiteX38" fmla="*/ 143256 w 379171"/>
                <a:gd name="connsiteY38" fmla="*/ 182667 h 355590"/>
                <a:gd name="connsiteX39" fmla="*/ 120701 w 379171"/>
                <a:gd name="connsiteY39" fmla="*/ 160747 h 355590"/>
                <a:gd name="connsiteX40" fmla="*/ 109119 w 379171"/>
                <a:gd name="connsiteY40" fmla="*/ 122387 h 355590"/>
                <a:gd name="connsiteX41" fmla="*/ 93269 w 379171"/>
                <a:gd name="connsiteY41" fmla="*/ 118124 h 355590"/>
                <a:gd name="connsiteX42" fmla="*/ 67665 w 379171"/>
                <a:gd name="connsiteY42" fmla="*/ 105338 h 355590"/>
                <a:gd name="connsiteX43" fmla="*/ 53645 w 379171"/>
                <a:gd name="connsiteY43" fmla="*/ 110209 h 355590"/>
                <a:gd name="connsiteX44" fmla="*/ 35967 w 379171"/>
                <a:gd name="connsiteY44" fmla="*/ 128475 h 355590"/>
                <a:gd name="connsiteX45" fmla="*/ 23165 w 379171"/>
                <a:gd name="connsiteY45" fmla="*/ 130911 h 355590"/>
                <a:gd name="connsiteX46" fmla="*/ 26213 w 379171"/>
                <a:gd name="connsiteY46" fmla="*/ 114471 h 355590"/>
                <a:gd name="connsiteX47" fmla="*/ 9144 w 379171"/>
                <a:gd name="connsiteY47" fmla="*/ 109600 h 355590"/>
                <a:gd name="connsiteX48" fmla="*/ 0 w 379171"/>
                <a:gd name="connsiteY48" fmla="*/ 79764 h 355590"/>
                <a:gd name="connsiteX49" fmla="*/ 10363 w 379171"/>
                <a:gd name="connsiteY49" fmla="*/ 68196 h 355590"/>
                <a:gd name="connsiteX50" fmla="*/ 1219 w 379171"/>
                <a:gd name="connsiteY50" fmla="*/ 53582 h 355590"/>
                <a:gd name="connsiteX51" fmla="*/ 1829 w 379171"/>
                <a:gd name="connsiteY51" fmla="*/ 42622 h 355590"/>
                <a:gd name="connsiteX52" fmla="*/ 15240 w 379171"/>
                <a:gd name="connsiteY52" fmla="*/ 51147 h 355590"/>
                <a:gd name="connsiteX53" fmla="*/ 30480 w 379171"/>
                <a:gd name="connsiteY53" fmla="*/ 49320 h 355590"/>
                <a:gd name="connsiteX54" fmla="*/ 46940 w 379171"/>
                <a:gd name="connsiteY54" fmla="*/ 35924 h 355590"/>
                <a:gd name="connsiteX55" fmla="*/ 52425 w 379171"/>
                <a:gd name="connsiteY55" fmla="*/ 42013 h 355590"/>
                <a:gd name="connsiteX56" fmla="*/ 67056 w 379171"/>
                <a:gd name="connsiteY56" fmla="*/ 40796 h 355590"/>
                <a:gd name="connsiteX57" fmla="*/ 73152 w 379171"/>
                <a:gd name="connsiteY57" fmla="*/ 25573 h 355590"/>
                <a:gd name="connsiteX58" fmla="*/ 96317 w 379171"/>
                <a:gd name="connsiteY58" fmla="*/ 30444 h 355590"/>
                <a:gd name="connsiteX59" fmla="*/ 109119 w 379171"/>
                <a:gd name="connsiteY59" fmla="*/ 23747 h 355590"/>
                <a:gd name="connsiteX60" fmla="*/ 110948 w 379171"/>
                <a:gd name="connsiteY60" fmla="*/ 8524 h 355590"/>
                <a:gd name="connsiteX61" fmla="*/ 129845 w 379171"/>
                <a:gd name="connsiteY61" fmla="*/ 14004 h 355590"/>
                <a:gd name="connsiteX62" fmla="*/ 132893 w 379171"/>
                <a:gd name="connsiteY62" fmla="*/ 6698 h 355590"/>
                <a:gd name="connsiteX63" fmla="*/ 162764 w 379171"/>
                <a:gd name="connsiteY63" fmla="*/ 0 h 355590"/>
                <a:gd name="connsiteX64" fmla="*/ 170688 w 379171"/>
                <a:gd name="connsiteY64" fmla="*/ 12787 h 355590"/>
                <a:gd name="connsiteX65" fmla="*/ 215189 w 379171"/>
                <a:gd name="connsiteY65" fmla="*/ 23138 h 3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79171" h="355590">
                  <a:moveTo>
                    <a:pt x="215189" y="23138"/>
                  </a:moveTo>
                  <a:lnTo>
                    <a:pt x="212751" y="42013"/>
                  </a:lnTo>
                  <a:lnTo>
                    <a:pt x="221285" y="58453"/>
                  </a:lnTo>
                  <a:lnTo>
                    <a:pt x="196292" y="52364"/>
                  </a:lnTo>
                  <a:lnTo>
                    <a:pt x="172517" y="66369"/>
                  </a:lnTo>
                  <a:lnTo>
                    <a:pt x="174956" y="85244"/>
                  </a:lnTo>
                  <a:lnTo>
                    <a:pt x="171908" y="96204"/>
                  </a:lnTo>
                  <a:lnTo>
                    <a:pt x="183489" y="115689"/>
                  </a:lnTo>
                  <a:lnTo>
                    <a:pt x="213969" y="135173"/>
                  </a:lnTo>
                  <a:lnTo>
                    <a:pt x="231648" y="167444"/>
                  </a:lnTo>
                  <a:lnTo>
                    <a:pt x="268833" y="198498"/>
                  </a:lnTo>
                  <a:lnTo>
                    <a:pt x="293217" y="197889"/>
                  </a:lnTo>
                  <a:lnTo>
                    <a:pt x="301752" y="206413"/>
                  </a:lnTo>
                  <a:lnTo>
                    <a:pt x="293217" y="214329"/>
                  </a:lnTo>
                  <a:lnTo>
                    <a:pt x="322479" y="228333"/>
                  </a:lnTo>
                  <a:lnTo>
                    <a:pt x="346863" y="239902"/>
                  </a:lnTo>
                  <a:lnTo>
                    <a:pt x="375513" y="260604"/>
                  </a:lnTo>
                  <a:lnTo>
                    <a:pt x="379172" y="267302"/>
                  </a:lnTo>
                  <a:lnTo>
                    <a:pt x="374295" y="281307"/>
                  </a:lnTo>
                  <a:lnTo>
                    <a:pt x="355397" y="263040"/>
                  </a:lnTo>
                  <a:lnTo>
                    <a:pt x="327356" y="256951"/>
                  </a:lnTo>
                  <a:lnTo>
                    <a:pt x="315773" y="281915"/>
                  </a:lnTo>
                  <a:lnTo>
                    <a:pt x="339548" y="296529"/>
                  </a:lnTo>
                  <a:lnTo>
                    <a:pt x="337109" y="316622"/>
                  </a:lnTo>
                  <a:lnTo>
                    <a:pt x="324308" y="319058"/>
                  </a:lnTo>
                  <a:lnTo>
                    <a:pt x="309068" y="352547"/>
                  </a:lnTo>
                  <a:lnTo>
                    <a:pt x="295656" y="355591"/>
                  </a:lnTo>
                  <a:lnTo>
                    <a:pt x="295047" y="343413"/>
                  </a:lnTo>
                  <a:lnTo>
                    <a:pt x="300533" y="322711"/>
                  </a:lnTo>
                  <a:lnTo>
                    <a:pt x="307239" y="314187"/>
                  </a:lnTo>
                  <a:lnTo>
                    <a:pt x="293217" y="291658"/>
                  </a:lnTo>
                  <a:lnTo>
                    <a:pt x="282245" y="272173"/>
                  </a:lnTo>
                  <a:lnTo>
                    <a:pt x="268833" y="267302"/>
                  </a:lnTo>
                  <a:lnTo>
                    <a:pt x="257861" y="250862"/>
                  </a:lnTo>
                  <a:lnTo>
                    <a:pt x="237135" y="243555"/>
                  </a:lnTo>
                  <a:lnTo>
                    <a:pt x="222504" y="227724"/>
                  </a:lnTo>
                  <a:lnTo>
                    <a:pt x="199340" y="225289"/>
                  </a:lnTo>
                  <a:lnTo>
                    <a:pt x="173127" y="208240"/>
                  </a:lnTo>
                  <a:lnTo>
                    <a:pt x="143256" y="182667"/>
                  </a:lnTo>
                  <a:lnTo>
                    <a:pt x="120701" y="160747"/>
                  </a:lnTo>
                  <a:lnTo>
                    <a:pt x="109119" y="122387"/>
                  </a:lnTo>
                  <a:lnTo>
                    <a:pt x="93269" y="118124"/>
                  </a:lnTo>
                  <a:lnTo>
                    <a:pt x="67665" y="105338"/>
                  </a:lnTo>
                  <a:lnTo>
                    <a:pt x="53645" y="110209"/>
                  </a:lnTo>
                  <a:lnTo>
                    <a:pt x="35967" y="128475"/>
                  </a:lnTo>
                  <a:lnTo>
                    <a:pt x="23165" y="130911"/>
                  </a:lnTo>
                  <a:lnTo>
                    <a:pt x="26213" y="114471"/>
                  </a:lnTo>
                  <a:lnTo>
                    <a:pt x="9144" y="109600"/>
                  </a:lnTo>
                  <a:lnTo>
                    <a:pt x="0" y="79764"/>
                  </a:lnTo>
                  <a:lnTo>
                    <a:pt x="10363" y="68196"/>
                  </a:lnTo>
                  <a:lnTo>
                    <a:pt x="1219" y="53582"/>
                  </a:lnTo>
                  <a:lnTo>
                    <a:pt x="1829" y="42622"/>
                  </a:lnTo>
                  <a:lnTo>
                    <a:pt x="15240" y="51147"/>
                  </a:lnTo>
                  <a:lnTo>
                    <a:pt x="30480" y="49320"/>
                  </a:lnTo>
                  <a:lnTo>
                    <a:pt x="46940" y="35924"/>
                  </a:lnTo>
                  <a:lnTo>
                    <a:pt x="52425" y="42013"/>
                  </a:lnTo>
                  <a:lnTo>
                    <a:pt x="67056" y="40796"/>
                  </a:lnTo>
                  <a:lnTo>
                    <a:pt x="73152" y="25573"/>
                  </a:lnTo>
                  <a:lnTo>
                    <a:pt x="96317" y="30444"/>
                  </a:lnTo>
                  <a:lnTo>
                    <a:pt x="109119" y="23747"/>
                  </a:lnTo>
                  <a:lnTo>
                    <a:pt x="110948" y="8524"/>
                  </a:lnTo>
                  <a:lnTo>
                    <a:pt x="129845" y="14004"/>
                  </a:lnTo>
                  <a:lnTo>
                    <a:pt x="132893" y="6698"/>
                  </a:lnTo>
                  <a:lnTo>
                    <a:pt x="162764" y="0"/>
                  </a:lnTo>
                  <a:lnTo>
                    <a:pt x="170688" y="12787"/>
                  </a:lnTo>
                  <a:lnTo>
                    <a:pt x="215189" y="2313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3" name="Forma libre 127">
              <a:extLst>
                <a:ext uri="{FF2B5EF4-FFF2-40B4-BE49-F238E27FC236}">
                  <a16:creationId xmlns:a16="http://schemas.microsoft.com/office/drawing/2014/main" id="{27109FD8-8B7F-436C-A2F4-46802AF6367F}"/>
                </a:ext>
              </a:extLst>
            </p:cNvPr>
            <p:cNvSpPr/>
            <p:nvPr/>
          </p:nvSpPr>
          <p:spPr>
            <a:xfrm>
              <a:off x="2648749" y="3922966"/>
              <a:ext cx="155799" cy="195613"/>
            </a:xfrm>
            <a:custGeom>
              <a:avLst/>
              <a:gdLst>
                <a:gd name="connsiteX0" fmla="*/ 130455 w 130454"/>
                <a:gd name="connsiteY0" fmla="*/ 47493 h 163791"/>
                <a:gd name="connsiteX1" fmla="*/ 124968 w 130454"/>
                <a:gd name="connsiteY1" fmla="*/ 53582 h 163791"/>
                <a:gd name="connsiteX2" fmla="*/ 61570 w 130454"/>
                <a:gd name="connsiteY2" fmla="*/ 73067 h 163791"/>
                <a:gd name="connsiteX3" fmla="*/ 98146 w 130454"/>
                <a:gd name="connsiteY3" fmla="*/ 112644 h 163791"/>
                <a:gd name="connsiteX4" fmla="*/ 88392 w 130454"/>
                <a:gd name="connsiteY4" fmla="*/ 118733 h 163791"/>
                <a:gd name="connsiteX5" fmla="*/ 84125 w 130454"/>
                <a:gd name="connsiteY5" fmla="*/ 132129 h 163791"/>
                <a:gd name="connsiteX6" fmla="*/ 59132 w 130454"/>
                <a:gd name="connsiteY6" fmla="*/ 137609 h 163791"/>
                <a:gd name="connsiteX7" fmla="*/ 52426 w 130454"/>
                <a:gd name="connsiteY7" fmla="*/ 151613 h 163791"/>
                <a:gd name="connsiteX8" fmla="*/ 39624 w 130454"/>
                <a:gd name="connsiteY8" fmla="*/ 163791 h 163791"/>
                <a:gd name="connsiteX9" fmla="*/ 1829 w 130454"/>
                <a:gd name="connsiteY9" fmla="*/ 157093 h 163791"/>
                <a:gd name="connsiteX10" fmla="*/ 0 w 130454"/>
                <a:gd name="connsiteY10" fmla="*/ 151613 h 163791"/>
                <a:gd name="connsiteX11" fmla="*/ 10973 w 130454"/>
                <a:gd name="connsiteY11" fmla="*/ 89507 h 163791"/>
                <a:gd name="connsiteX12" fmla="*/ 8535 w 130454"/>
                <a:gd name="connsiteY12" fmla="*/ 74284 h 163791"/>
                <a:gd name="connsiteX13" fmla="*/ 12192 w 130454"/>
                <a:gd name="connsiteY13" fmla="*/ 62715 h 163791"/>
                <a:gd name="connsiteX14" fmla="*/ 9754 w 130454"/>
                <a:gd name="connsiteY14" fmla="*/ 38360 h 163791"/>
                <a:gd name="connsiteX15" fmla="*/ 14021 w 130454"/>
                <a:gd name="connsiteY15" fmla="*/ 26182 h 163791"/>
                <a:gd name="connsiteX16" fmla="*/ 52426 w 130454"/>
                <a:gd name="connsiteY16" fmla="*/ 42013 h 163791"/>
                <a:gd name="connsiteX17" fmla="*/ 111557 w 130454"/>
                <a:gd name="connsiteY17" fmla="*/ 0 h 163791"/>
                <a:gd name="connsiteX18" fmla="*/ 130455 w 130454"/>
                <a:gd name="connsiteY18" fmla="*/ 47493 h 1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0454" h="163791">
                  <a:moveTo>
                    <a:pt x="130455" y="47493"/>
                  </a:moveTo>
                  <a:lnTo>
                    <a:pt x="124968" y="53582"/>
                  </a:lnTo>
                  <a:lnTo>
                    <a:pt x="61570" y="73067"/>
                  </a:lnTo>
                  <a:lnTo>
                    <a:pt x="98146" y="112644"/>
                  </a:lnTo>
                  <a:lnTo>
                    <a:pt x="88392" y="118733"/>
                  </a:lnTo>
                  <a:lnTo>
                    <a:pt x="84125" y="132129"/>
                  </a:lnTo>
                  <a:lnTo>
                    <a:pt x="59132" y="137609"/>
                  </a:lnTo>
                  <a:lnTo>
                    <a:pt x="52426" y="151613"/>
                  </a:lnTo>
                  <a:lnTo>
                    <a:pt x="39624" y="163791"/>
                  </a:lnTo>
                  <a:lnTo>
                    <a:pt x="1829" y="157093"/>
                  </a:lnTo>
                  <a:lnTo>
                    <a:pt x="0" y="151613"/>
                  </a:lnTo>
                  <a:lnTo>
                    <a:pt x="10973" y="89507"/>
                  </a:lnTo>
                  <a:lnTo>
                    <a:pt x="8535" y="74284"/>
                  </a:lnTo>
                  <a:lnTo>
                    <a:pt x="12192" y="62715"/>
                  </a:lnTo>
                  <a:lnTo>
                    <a:pt x="9754" y="38360"/>
                  </a:lnTo>
                  <a:lnTo>
                    <a:pt x="14021" y="26182"/>
                  </a:lnTo>
                  <a:lnTo>
                    <a:pt x="52426" y="42013"/>
                  </a:lnTo>
                  <a:lnTo>
                    <a:pt x="111557" y="0"/>
                  </a:lnTo>
                  <a:lnTo>
                    <a:pt x="130455" y="4749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4" name="Forma libre 128">
              <a:extLst>
                <a:ext uri="{FF2B5EF4-FFF2-40B4-BE49-F238E27FC236}">
                  <a16:creationId xmlns:a16="http://schemas.microsoft.com/office/drawing/2014/main" id="{5544CDAD-F219-445B-A8B6-C4DD0D6F5877}"/>
                </a:ext>
              </a:extLst>
            </p:cNvPr>
            <p:cNvSpPr/>
            <p:nvPr/>
          </p:nvSpPr>
          <p:spPr>
            <a:xfrm>
              <a:off x="6445477" y="3877155"/>
              <a:ext cx="86637" cy="77082"/>
            </a:xfrm>
            <a:custGeom>
              <a:avLst/>
              <a:gdLst>
                <a:gd name="connsiteX0" fmla="*/ 62789 w 72542"/>
                <a:gd name="connsiteY0" fmla="*/ 8524 h 64542"/>
                <a:gd name="connsiteX1" fmla="*/ 72543 w 72542"/>
                <a:gd name="connsiteY1" fmla="*/ 21920 h 64542"/>
                <a:gd name="connsiteX2" fmla="*/ 64618 w 72542"/>
                <a:gd name="connsiteY2" fmla="*/ 45667 h 64542"/>
                <a:gd name="connsiteX3" fmla="*/ 45720 w 72542"/>
                <a:gd name="connsiteY3" fmla="*/ 32880 h 64542"/>
                <a:gd name="connsiteX4" fmla="*/ 32919 w 72542"/>
                <a:gd name="connsiteY4" fmla="*/ 42013 h 64542"/>
                <a:gd name="connsiteX5" fmla="*/ 33528 w 72542"/>
                <a:gd name="connsiteY5" fmla="*/ 64542 h 64542"/>
                <a:gd name="connsiteX6" fmla="*/ 7316 w 72542"/>
                <a:gd name="connsiteY6" fmla="*/ 53582 h 64542"/>
                <a:gd name="connsiteX7" fmla="*/ 0 w 72542"/>
                <a:gd name="connsiteY7" fmla="*/ 35315 h 64542"/>
                <a:gd name="connsiteX8" fmla="*/ 7925 w 72542"/>
                <a:gd name="connsiteY8" fmla="*/ 11569 h 64542"/>
                <a:gd name="connsiteX9" fmla="*/ 28652 w 72542"/>
                <a:gd name="connsiteY9" fmla="*/ 16440 h 64542"/>
                <a:gd name="connsiteX10" fmla="*/ 34748 w 72542"/>
                <a:gd name="connsiteY10" fmla="*/ 0 h 64542"/>
                <a:gd name="connsiteX11" fmla="*/ 62789 w 72542"/>
                <a:gd name="connsiteY11" fmla="*/ 8524 h 6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2" h="64542">
                  <a:moveTo>
                    <a:pt x="62789" y="8524"/>
                  </a:moveTo>
                  <a:lnTo>
                    <a:pt x="72543" y="21920"/>
                  </a:lnTo>
                  <a:lnTo>
                    <a:pt x="64618" y="45667"/>
                  </a:lnTo>
                  <a:lnTo>
                    <a:pt x="45720" y="32880"/>
                  </a:lnTo>
                  <a:lnTo>
                    <a:pt x="32919" y="42013"/>
                  </a:lnTo>
                  <a:lnTo>
                    <a:pt x="33528" y="64542"/>
                  </a:lnTo>
                  <a:lnTo>
                    <a:pt x="7316" y="53582"/>
                  </a:lnTo>
                  <a:lnTo>
                    <a:pt x="0" y="35315"/>
                  </a:lnTo>
                  <a:lnTo>
                    <a:pt x="7925" y="11569"/>
                  </a:lnTo>
                  <a:lnTo>
                    <a:pt x="28652" y="16440"/>
                  </a:lnTo>
                  <a:lnTo>
                    <a:pt x="34748" y="0"/>
                  </a:lnTo>
                  <a:lnTo>
                    <a:pt x="62789" y="852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5" name="Forma libre 129">
              <a:extLst>
                <a:ext uri="{FF2B5EF4-FFF2-40B4-BE49-F238E27FC236}">
                  <a16:creationId xmlns:a16="http://schemas.microsoft.com/office/drawing/2014/main" id="{51772587-ABF2-4092-B467-6385B9C44775}"/>
                </a:ext>
              </a:extLst>
            </p:cNvPr>
            <p:cNvSpPr/>
            <p:nvPr/>
          </p:nvSpPr>
          <p:spPr>
            <a:xfrm>
              <a:off x="6332631" y="3550646"/>
              <a:ext cx="389501" cy="482126"/>
            </a:xfrm>
            <a:custGeom>
              <a:avLst/>
              <a:gdLst>
                <a:gd name="connsiteX0" fmla="*/ 307239 w 326136"/>
                <a:gd name="connsiteY0" fmla="*/ 165009 h 403693"/>
                <a:gd name="connsiteX1" fmla="*/ 310896 w 326136"/>
                <a:gd name="connsiteY1" fmla="*/ 196062 h 403693"/>
                <a:gd name="connsiteX2" fmla="*/ 326136 w 326136"/>
                <a:gd name="connsiteY2" fmla="*/ 215547 h 403693"/>
                <a:gd name="connsiteX3" fmla="*/ 322479 w 326136"/>
                <a:gd name="connsiteY3" fmla="*/ 242947 h 403693"/>
                <a:gd name="connsiteX4" fmla="*/ 289560 w 326136"/>
                <a:gd name="connsiteY4" fmla="*/ 261213 h 403693"/>
                <a:gd name="connsiteX5" fmla="*/ 233477 w 326136"/>
                <a:gd name="connsiteY5" fmla="*/ 263649 h 403693"/>
                <a:gd name="connsiteX6" fmla="*/ 206655 w 326136"/>
                <a:gd name="connsiteY6" fmla="*/ 308707 h 403693"/>
                <a:gd name="connsiteX7" fmla="*/ 178004 w 326136"/>
                <a:gd name="connsiteY7" fmla="*/ 293484 h 403693"/>
                <a:gd name="connsiteX8" fmla="*/ 163373 w 326136"/>
                <a:gd name="connsiteY8" fmla="*/ 264258 h 403693"/>
                <a:gd name="connsiteX9" fmla="*/ 110948 w 326136"/>
                <a:gd name="connsiteY9" fmla="*/ 272782 h 403693"/>
                <a:gd name="connsiteX10" fmla="*/ 79858 w 326136"/>
                <a:gd name="connsiteY10" fmla="*/ 291049 h 403693"/>
                <a:gd name="connsiteX11" fmla="*/ 42063 w 326136"/>
                <a:gd name="connsiteY11" fmla="*/ 292266 h 403693"/>
                <a:gd name="connsiteX12" fmla="*/ 87173 w 326136"/>
                <a:gd name="connsiteY12" fmla="*/ 320884 h 403693"/>
                <a:gd name="connsiteX13" fmla="*/ 92050 w 326136"/>
                <a:gd name="connsiteY13" fmla="*/ 387253 h 403693"/>
                <a:gd name="connsiteX14" fmla="*/ 76810 w 326136"/>
                <a:gd name="connsiteY14" fmla="*/ 403693 h 403693"/>
                <a:gd name="connsiteX15" fmla="*/ 54864 w 326136"/>
                <a:gd name="connsiteY15" fmla="*/ 388471 h 403693"/>
                <a:gd name="connsiteX16" fmla="*/ 49378 w 326136"/>
                <a:gd name="connsiteY16" fmla="*/ 353155 h 403693"/>
                <a:gd name="connsiteX17" fmla="*/ 24384 w 326136"/>
                <a:gd name="connsiteY17" fmla="*/ 342195 h 403693"/>
                <a:gd name="connsiteX18" fmla="*/ 0 w 326136"/>
                <a:gd name="connsiteY18" fmla="*/ 315404 h 403693"/>
                <a:gd name="connsiteX19" fmla="*/ 26213 w 326136"/>
                <a:gd name="connsiteY19" fmla="*/ 303227 h 403693"/>
                <a:gd name="connsiteX20" fmla="*/ 32919 w 326136"/>
                <a:gd name="connsiteY20" fmla="*/ 278262 h 403693"/>
                <a:gd name="connsiteX21" fmla="*/ 56693 w 326136"/>
                <a:gd name="connsiteY21" fmla="*/ 258169 h 403693"/>
                <a:gd name="connsiteX22" fmla="*/ 68885 w 326136"/>
                <a:gd name="connsiteY22" fmla="*/ 231378 h 403693"/>
                <a:gd name="connsiteX23" fmla="*/ 128016 w 326136"/>
                <a:gd name="connsiteY23" fmla="*/ 219809 h 403693"/>
                <a:gd name="connsiteX24" fmla="*/ 166421 w 326136"/>
                <a:gd name="connsiteY24" fmla="*/ 227724 h 403693"/>
                <a:gd name="connsiteX25" fmla="*/ 166421 w 326136"/>
                <a:gd name="connsiteY25" fmla="*/ 158311 h 403693"/>
                <a:gd name="connsiteX26" fmla="*/ 197511 w 326136"/>
                <a:gd name="connsiteY26" fmla="*/ 177187 h 403693"/>
                <a:gd name="connsiteX27" fmla="*/ 224943 w 326136"/>
                <a:gd name="connsiteY27" fmla="*/ 138218 h 403693"/>
                <a:gd name="connsiteX28" fmla="*/ 235306 w 326136"/>
                <a:gd name="connsiteY28" fmla="*/ 122995 h 403693"/>
                <a:gd name="connsiteX29" fmla="*/ 229210 w 326136"/>
                <a:gd name="connsiteY29" fmla="*/ 75502 h 403693"/>
                <a:gd name="connsiteX30" fmla="*/ 198120 w 326136"/>
                <a:gd name="connsiteY30" fmla="*/ 31662 h 403693"/>
                <a:gd name="connsiteX31" fmla="*/ 196901 w 326136"/>
                <a:gd name="connsiteY31" fmla="*/ 7307 h 403693"/>
                <a:gd name="connsiteX32" fmla="*/ 226162 w 326136"/>
                <a:gd name="connsiteY32" fmla="*/ 0 h 403693"/>
                <a:gd name="connsiteX33" fmla="*/ 276149 w 326136"/>
                <a:gd name="connsiteY33" fmla="*/ 54191 h 403693"/>
                <a:gd name="connsiteX34" fmla="*/ 293218 w 326136"/>
                <a:gd name="connsiteY34" fmla="*/ 85244 h 403693"/>
                <a:gd name="connsiteX35" fmla="*/ 285293 w 326136"/>
                <a:gd name="connsiteY35" fmla="*/ 124822 h 403693"/>
                <a:gd name="connsiteX36" fmla="*/ 307239 w 326136"/>
                <a:gd name="connsiteY36" fmla="*/ 165009 h 40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6136" h="403693">
                  <a:moveTo>
                    <a:pt x="307239" y="165009"/>
                  </a:moveTo>
                  <a:lnTo>
                    <a:pt x="310896" y="196062"/>
                  </a:lnTo>
                  <a:lnTo>
                    <a:pt x="326136" y="215547"/>
                  </a:lnTo>
                  <a:lnTo>
                    <a:pt x="322479" y="242947"/>
                  </a:lnTo>
                  <a:lnTo>
                    <a:pt x="289560" y="261213"/>
                  </a:lnTo>
                  <a:lnTo>
                    <a:pt x="233477" y="263649"/>
                  </a:lnTo>
                  <a:lnTo>
                    <a:pt x="206655" y="308707"/>
                  </a:lnTo>
                  <a:lnTo>
                    <a:pt x="178004" y="293484"/>
                  </a:lnTo>
                  <a:lnTo>
                    <a:pt x="163373" y="264258"/>
                  </a:lnTo>
                  <a:lnTo>
                    <a:pt x="110948" y="272782"/>
                  </a:lnTo>
                  <a:lnTo>
                    <a:pt x="79858" y="291049"/>
                  </a:lnTo>
                  <a:lnTo>
                    <a:pt x="42063" y="292266"/>
                  </a:lnTo>
                  <a:lnTo>
                    <a:pt x="87173" y="320884"/>
                  </a:lnTo>
                  <a:lnTo>
                    <a:pt x="92050" y="387253"/>
                  </a:lnTo>
                  <a:lnTo>
                    <a:pt x="76810" y="403693"/>
                  </a:lnTo>
                  <a:lnTo>
                    <a:pt x="54864" y="388471"/>
                  </a:lnTo>
                  <a:lnTo>
                    <a:pt x="49378" y="353155"/>
                  </a:lnTo>
                  <a:lnTo>
                    <a:pt x="24384" y="342195"/>
                  </a:lnTo>
                  <a:lnTo>
                    <a:pt x="0" y="315404"/>
                  </a:lnTo>
                  <a:lnTo>
                    <a:pt x="26213" y="303227"/>
                  </a:lnTo>
                  <a:lnTo>
                    <a:pt x="32919" y="278262"/>
                  </a:lnTo>
                  <a:lnTo>
                    <a:pt x="56693" y="258169"/>
                  </a:lnTo>
                  <a:lnTo>
                    <a:pt x="68885" y="231378"/>
                  </a:lnTo>
                  <a:lnTo>
                    <a:pt x="128016" y="219809"/>
                  </a:lnTo>
                  <a:lnTo>
                    <a:pt x="166421" y="227724"/>
                  </a:lnTo>
                  <a:lnTo>
                    <a:pt x="166421" y="158311"/>
                  </a:lnTo>
                  <a:lnTo>
                    <a:pt x="197511" y="177187"/>
                  </a:lnTo>
                  <a:lnTo>
                    <a:pt x="224943" y="138218"/>
                  </a:lnTo>
                  <a:lnTo>
                    <a:pt x="235306" y="122995"/>
                  </a:lnTo>
                  <a:lnTo>
                    <a:pt x="229210" y="75502"/>
                  </a:lnTo>
                  <a:lnTo>
                    <a:pt x="198120" y="31662"/>
                  </a:lnTo>
                  <a:lnTo>
                    <a:pt x="196901" y="7307"/>
                  </a:lnTo>
                  <a:lnTo>
                    <a:pt x="226162" y="0"/>
                  </a:lnTo>
                  <a:lnTo>
                    <a:pt x="276149" y="54191"/>
                  </a:lnTo>
                  <a:lnTo>
                    <a:pt x="293218" y="85244"/>
                  </a:lnTo>
                  <a:lnTo>
                    <a:pt x="285293" y="124822"/>
                  </a:lnTo>
                  <a:lnTo>
                    <a:pt x="307239" y="1650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6" name="Forma libre 130">
              <a:extLst>
                <a:ext uri="{FF2B5EF4-FFF2-40B4-BE49-F238E27FC236}">
                  <a16:creationId xmlns:a16="http://schemas.microsoft.com/office/drawing/2014/main" id="{796033DC-B309-47AC-83FC-83C7E66A6467}"/>
                </a:ext>
              </a:extLst>
            </p:cNvPr>
            <p:cNvSpPr/>
            <p:nvPr/>
          </p:nvSpPr>
          <p:spPr>
            <a:xfrm>
              <a:off x="6497897" y="3358668"/>
              <a:ext cx="204579" cy="183253"/>
            </a:xfrm>
            <a:custGeom>
              <a:avLst/>
              <a:gdLst>
                <a:gd name="connsiteX0" fmla="*/ 96316 w 171297"/>
                <a:gd name="connsiteY0" fmla="*/ 52973 h 153440"/>
                <a:gd name="connsiteX1" fmla="*/ 123748 w 171297"/>
                <a:gd name="connsiteY1" fmla="*/ 60889 h 153440"/>
                <a:gd name="connsiteX2" fmla="*/ 134721 w 171297"/>
                <a:gd name="connsiteY2" fmla="*/ 45058 h 153440"/>
                <a:gd name="connsiteX3" fmla="*/ 171297 w 171297"/>
                <a:gd name="connsiteY3" fmla="*/ 88289 h 153440"/>
                <a:gd name="connsiteX4" fmla="*/ 132283 w 171297"/>
                <a:gd name="connsiteY4" fmla="*/ 98640 h 153440"/>
                <a:gd name="connsiteX5" fmla="*/ 129844 w 171297"/>
                <a:gd name="connsiteY5" fmla="*/ 137000 h 153440"/>
                <a:gd name="connsiteX6" fmla="*/ 63399 w 171297"/>
                <a:gd name="connsiteY6" fmla="*/ 110818 h 153440"/>
                <a:gd name="connsiteX7" fmla="*/ 73152 w 171297"/>
                <a:gd name="connsiteY7" fmla="*/ 152831 h 153440"/>
                <a:gd name="connsiteX8" fmla="*/ 38404 w 171297"/>
                <a:gd name="connsiteY8" fmla="*/ 153440 h 153440"/>
                <a:gd name="connsiteX9" fmla="*/ 9753 w 171297"/>
                <a:gd name="connsiteY9" fmla="*/ 115080 h 153440"/>
                <a:gd name="connsiteX10" fmla="*/ 6096 w 171297"/>
                <a:gd name="connsiteY10" fmla="*/ 85244 h 153440"/>
                <a:gd name="connsiteX11" fmla="*/ 37795 w 171297"/>
                <a:gd name="connsiteY11" fmla="*/ 83418 h 153440"/>
                <a:gd name="connsiteX12" fmla="*/ 10972 w 171297"/>
                <a:gd name="connsiteY12" fmla="*/ 29836 h 153440"/>
                <a:gd name="connsiteX13" fmla="*/ 0 w 171297"/>
                <a:gd name="connsiteY13" fmla="*/ 0 h 153440"/>
                <a:gd name="connsiteX14" fmla="*/ 64008 w 171297"/>
                <a:gd name="connsiteY14" fmla="*/ 40187 h 153440"/>
                <a:gd name="connsiteX15" fmla="*/ 96316 w 171297"/>
                <a:gd name="connsiteY15" fmla="*/ 52973 h 15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297" h="153440">
                  <a:moveTo>
                    <a:pt x="96316" y="52973"/>
                  </a:moveTo>
                  <a:lnTo>
                    <a:pt x="123748" y="60889"/>
                  </a:lnTo>
                  <a:lnTo>
                    <a:pt x="134721" y="45058"/>
                  </a:lnTo>
                  <a:lnTo>
                    <a:pt x="171297" y="88289"/>
                  </a:lnTo>
                  <a:lnTo>
                    <a:pt x="132283" y="98640"/>
                  </a:lnTo>
                  <a:lnTo>
                    <a:pt x="129844" y="137000"/>
                  </a:lnTo>
                  <a:lnTo>
                    <a:pt x="63399" y="110818"/>
                  </a:lnTo>
                  <a:lnTo>
                    <a:pt x="73152" y="152831"/>
                  </a:lnTo>
                  <a:lnTo>
                    <a:pt x="38404" y="153440"/>
                  </a:lnTo>
                  <a:lnTo>
                    <a:pt x="9753" y="115080"/>
                  </a:lnTo>
                  <a:lnTo>
                    <a:pt x="6096" y="85244"/>
                  </a:lnTo>
                  <a:lnTo>
                    <a:pt x="37795" y="83418"/>
                  </a:lnTo>
                  <a:lnTo>
                    <a:pt x="10972" y="29836"/>
                  </a:lnTo>
                  <a:lnTo>
                    <a:pt x="0" y="0"/>
                  </a:lnTo>
                  <a:lnTo>
                    <a:pt x="64008" y="40187"/>
                  </a:lnTo>
                  <a:lnTo>
                    <a:pt x="96316" y="5297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7" name="Forma libre 131">
              <a:extLst>
                <a:ext uri="{FF2B5EF4-FFF2-40B4-BE49-F238E27FC236}">
                  <a16:creationId xmlns:a16="http://schemas.microsoft.com/office/drawing/2014/main" id="{5A5505DE-D7CF-4162-AE2F-20E9D58F1497}"/>
                </a:ext>
              </a:extLst>
            </p:cNvPr>
            <p:cNvSpPr/>
            <p:nvPr/>
          </p:nvSpPr>
          <p:spPr>
            <a:xfrm>
              <a:off x="2945063" y="2915809"/>
              <a:ext cx="1464814" cy="668285"/>
            </a:xfrm>
            <a:custGeom>
              <a:avLst/>
              <a:gdLst>
                <a:gd name="connsiteX0" fmla="*/ 737007 w 1226514"/>
                <a:gd name="connsiteY0" fmla="*/ 70022 h 559568"/>
                <a:gd name="connsiteX1" fmla="*/ 763828 w 1226514"/>
                <a:gd name="connsiteY1" fmla="*/ 68196 h 559568"/>
                <a:gd name="connsiteX2" fmla="*/ 819912 w 1226514"/>
                <a:gd name="connsiteY2" fmla="*/ 32880 h 559568"/>
                <a:gd name="connsiteX3" fmla="*/ 815035 w 1226514"/>
                <a:gd name="connsiteY3" fmla="*/ 45058 h 559568"/>
                <a:gd name="connsiteX4" fmla="*/ 866241 w 1226514"/>
                <a:gd name="connsiteY4" fmla="*/ 73676 h 559568"/>
                <a:gd name="connsiteX5" fmla="*/ 977799 w 1226514"/>
                <a:gd name="connsiteY5" fmla="*/ 168662 h 559568"/>
                <a:gd name="connsiteX6" fmla="*/ 984504 w 1226514"/>
                <a:gd name="connsiteY6" fmla="*/ 149178 h 559568"/>
                <a:gd name="connsiteX7" fmla="*/ 1035711 w 1226514"/>
                <a:gd name="connsiteY7" fmla="*/ 170489 h 559568"/>
                <a:gd name="connsiteX8" fmla="*/ 1073506 w 1226514"/>
                <a:gd name="connsiteY8" fmla="*/ 160747 h 559568"/>
                <a:gd name="connsiteX9" fmla="*/ 1093623 w 1226514"/>
                <a:gd name="connsiteY9" fmla="*/ 167444 h 559568"/>
                <a:gd name="connsiteX10" fmla="*/ 1118616 w 1226514"/>
                <a:gd name="connsiteY10" fmla="*/ 189364 h 559568"/>
                <a:gd name="connsiteX11" fmla="*/ 1143000 w 1226514"/>
                <a:gd name="connsiteY11" fmla="*/ 196671 h 559568"/>
                <a:gd name="connsiteX12" fmla="*/ 1163116 w 1226514"/>
                <a:gd name="connsiteY12" fmla="*/ 213111 h 559568"/>
                <a:gd name="connsiteX13" fmla="*/ 1199692 w 1226514"/>
                <a:gd name="connsiteY13" fmla="*/ 207631 h 559568"/>
                <a:gd name="connsiteX14" fmla="*/ 1226515 w 1226514"/>
                <a:gd name="connsiteY14" fmla="*/ 230769 h 559568"/>
                <a:gd name="connsiteX15" fmla="*/ 1214932 w 1226514"/>
                <a:gd name="connsiteY15" fmla="*/ 256342 h 559568"/>
                <a:gd name="connsiteX16" fmla="*/ 1191768 w 1226514"/>
                <a:gd name="connsiteY16" fmla="*/ 259995 h 559568"/>
                <a:gd name="connsiteX17" fmla="*/ 1207008 w 1226514"/>
                <a:gd name="connsiteY17" fmla="*/ 297747 h 559568"/>
                <a:gd name="connsiteX18" fmla="*/ 1197255 w 1226514"/>
                <a:gd name="connsiteY18" fmla="*/ 315404 h 559568"/>
                <a:gd name="connsiteX19" fmla="*/ 1131418 w 1226514"/>
                <a:gd name="connsiteY19" fmla="*/ 302618 h 559568"/>
                <a:gd name="connsiteX20" fmla="*/ 1137514 w 1226514"/>
                <a:gd name="connsiteY20" fmla="*/ 371422 h 559568"/>
                <a:gd name="connsiteX21" fmla="*/ 1125322 w 1226514"/>
                <a:gd name="connsiteY21" fmla="*/ 379947 h 559568"/>
                <a:gd name="connsiteX22" fmla="*/ 1069848 w 1226514"/>
                <a:gd name="connsiteY22" fmla="*/ 395169 h 559568"/>
                <a:gd name="connsiteX23" fmla="*/ 1123492 w 1226514"/>
                <a:gd name="connsiteY23" fmla="*/ 462146 h 559568"/>
                <a:gd name="connsiteX24" fmla="*/ 1105815 w 1226514"/>
                <a:gd name="connsiteY24" fmla="*/ 471889 h 559568"/>
                <a:gd name="connsiteX25" fmla="*/ 1116178 w 1226514"/>
                <a:gd name="connsiteY25" fmla="*/ 494418 h 559568"/>
                <a:gd name="connsiteX26" fmla="*/ 1094842 w 1226514"/>
                <a:gd name="connsiteY26" fmla="*/ 488329 h 559568"/>
                <a:gd name="connsiteX27" fmla="*/ 1074115 w 1226514"/>
                <a:gd name="connsiteY27" fmla="*/ 474324 h 559568"/>
                <a:gd name="connsiteX28" fmla="*/ 1025956 w 1226514"/>
                <a:gd name="connsiteY28" fmla="*/ 470671 h 559568"/>
                <a:gd name="connsiteX29" fmla="*/ 973531 w 1226514"/>
                <a:gd name="connsiteY29" fmla="*/ 469453 h 559568"/>
                <a:gd name="connsiteX30" fmla="*/ 963777 w 1226514"/>
                <a:gd name="connsiteY30" fmla="*/ 473715 h 559568"/>
                <a:gd name="connsiteX31" fmla="*/ 913791 w 1226514"/>
                <a:gd name="connsiteY31" fmla="*/ 457275 h 559568"/>
                <a:gd name="connsiteX32" fmla="*/ 898551 w 1226514"/>
                <a:gd name="connsiteY32" fmla="*/ 465800 h 559568"/>
                <a:gd name="connsiteX33" fmla="*/ 901599 w 1226514"/>
                <a:gd name="connsiteY33" fmla="*/ 488329 h 559568"/>
                <a:gd name="connsiteX34" fmla="*/ 845515 w 1226514"/>
                <a:gd name="connsiteY34" fmla="*/ 474933 h 559568"/>
                <a:gd name="connsiteX35" fmla="*/ 826617 w 1226514"/>
                <a:gd name="connsiteY35" fmla="*/ 480413 h 559568"/>
                <a:gd name="connsiteX36" fmla="*/ 824788 w 1226514"/>
                <a:gd name="connsiteY36" fmla="*/ 497462 h 559568"/>
                <a:gd name="connsiteX37" fmla="*/ 808939 w 1226514"/>
                <a:gd name="connsiteY37" fmla="*/ 504769 h 559568"/>
                <a:gd name="connsiteX38" fmla="*/ 776020 w 1226514"/>
                <a:gd name="connsiteY38" fmla="*/ 531560 h 559568"/>
                <a:gd name="connsiteX39" fmla="*/ 770535 w 1226514"/>
                <a:gd name="connsiteY39" fmla="*/ 559569 h 559568"/>
                <a:gd name="connsiteX40" fmla="*/ 758343 w 1226514"/>
                <a:gd name="connsiteY40" fmla="*/ 559569 h 559568"/>
                <a:gd name="connsiteX41" fmla="*/ 744321 w 1226514"/>
                <a:gd name="connsiteY41" fmla="*/ 541302 h 559568"/>
                <a:gd name="connsiteX42" fmla="*/ 703479 w 1226514"/>
                <a:gd name="connsiteY42" fmla="*/ 540084 h 559568"/>
                <a:gd name="connsiteX43" fmla="*/ 688239 w 1226514"/>
                <a:gd name="connsiteY43" fmla="*/ 508422 h 559568"/>
                <a:gd name="connsiteX44" fmla="*/ 672388 w 1226514"/>
                <a:gd name="connsiteY44" fmla="*/ 507813 h 559568"/>
                <a:gd name="connsiteX45" fmla="*/ 663244 w 1226514"/>
                <a:gd name="connsiteY45" fmla="*/ 468844 h 559568"/>
                <a:gd name="connsiteX46" fmla="*/ 616915 w 1226514"/>
                <a:gd name="connsiteY46" fmla="*/ 440835 h 559568"/>
                <a:gd name="connsiteX47" fmla="*/ 564489 w 1226514"/>
                <a:gd name="connsiteY47" fmla="*/ 443880 h 559568"/>
                <a:gd name="connsiteX48" fmla="*/ 529743 w 1226514"/>
                <a:gd name="connsiteY48" fmla="*/ 449360 h 559568"/>
                <a:gd name="connsiteX49" fmla="*/ 489508 w 1226514"/>
                <a:gd name="connsiteY49" fmla="*/ 414653 h 559568"/>
                <a:gd name="connsiteX50" fmla="*/ 460248 w 1226514"/>
                <a:gd name="connsiteY50" fmla="*/ 400040 h 559568"/>
                <a:gd name="connsiteX51" fmla="*/ 404164 w 1226514"/>
                <a:gd name="connsiteY51" fmla="*/ 372640 h 559568"/>
                <a:gd name="connsiteX52" fmla="*/ 397459 w 1226514"/>
                <a:gd name="connsiteY52" fmla="*/ 369595 h 559568"/>
                <a:gd name="connsiteX53" fmla="*/ 324307 w 1226514"/>
                <a:gd name="connsiteY53" fmla="*/ 392124 h 559568"/>
                <a:gd name="connsiteX54" fmla="*/ 362103 w 1226514"/>
                <a:gd name="connsiteY54" fmla="*/ 534604 h 559568"/>
                <a:gd name="connsiteX55" fmla="*/ 346252 w 1226514"/>
                <a:gd name="connsiteY55" fmla="*/ 536431 h 559568"/>
                <a:gd name="connsiteX56" fmla="*/ 316992 w 1226514"/>
                <a:gd name="connsiteY56" fmla="*/ 505987 h 559568"/>
                <a:gd name="connsiteX57" fmla="*/ 293217 w 1226514"/>
                <a:gd name="connsiteY57" fmla="*/ 495027 h 559568"/>
                <a:gd name="connsiteX58" fmla="*/ 259080 w 1226514"/>
                <a:gd name="connsiteY58" fmla="*/ 502942 h 559568"/>
                <a:gd name="connsiteX59" fmla="*/ 248107 w 1226514"/>
                <a:gd name="connsiteY59" fmla="*/ 516338 h 559568"/>
                <a:gd name="connsiteX60" fmla="*/ 244449 w 1226514"/>
                <a:gd name="connsiteY60" fmla="*/ 506595 h 559568"/>
                <a:gd name="connsiteX61" fmla="*/ 248107 w 1226514"/>
                <a:gd name="connsiteY61" fmla="*/ 490764 h 559568"/>
                <a:gd name="connsiteX62" fmla="*/ 238963 w 1226514"/>
                <a:gd name="connsiteY62" fmla="*/ 477369 h 559568"/>
                <a:gd name="connsiteX63" fmla="*/ 199339 w 1226514"/>
                <a:gd name="connsiteY63" fmla="*/ 463973 h 559568"/>
                <a:gd name="connsiteX64" fmla="*/ 176784 w 1226514"/>
                <a:gd name="connsiteY64" fmla="*/ 429267 h 559568"/>
                <a:gd name="connsiteX65" fmla="*/ 157276 w 1226514"/>
                <a:gd name="connsiteY65" fmla="*/ 419524 h 559568"/>
                <a:gd name="connsiteX66" fmla="*/ 153619 w 1226514"/>
                <a:gd name="connsiteY66" fmla="*/ 406738 h 559568"/>
                <a:gd name="connsiteX67" fmla="*/ 184708 w 1226514"/>
                <a:gd name="connsiteY67" fmla="*/ 410391 h 559568"/>
                <a:gd name="connsiteX68" fmla="*/ 178612 w 1226514"/>
                <a:gd name="connsiteY68" fmla="*/ 382382 h 559568"/>
                <a:gd name="connsiteX69" fmla="*/ 203607 w 1226514"/>
                <a:gd name="connsiteY69" fmla="*/ 376293 h 559568"/>
                <a:gd name="connsiteX70" fmla="*/ 232257 w 1226514"/>
                <a:gd name="connsiteY70" fmla="*/ 381773 h 559568"/>
                <a:gd name="connsiteX71" fmla="*/ 227991 w 1226514"/>
                <a:gd name="connsiteY71" fmla="*/ 344631 h 559568"/>
                <a:gd name="connsiteX72" fmla="*/ 216408 w 1226514"/>
                <a:gd name="connsiteY72" fmla="*/ 320884 h 559568"/>
                <a:gd name="connsiteX73" fmla="*/ 185928 w 1226514"/>
                <a:gd name="connsiteY73" fmla="*/ 322711 h 559568"/>
                <a:gd name="connsiteX74" fmla="*/ 157276 w 1226514"/>
                <a:gd name="connsiteY74" fmla="*/ 313578 h 559568"/>
                <a:gd name="connsiteX75" fmla="*/ 126187 w 1226514"/>
                <a:gd name="connsiteY75" fmla="*/ 330018 h 559568"/>
                <a:gd name="connsiteX76" fmla="*/ 99364 w 1226514"/>
                <a:gd name="connsiteY76" fmla="*/ 338542 h 559568"/>
                <a:gd name="connsiteX77" fmla="*/ 82296 w 1226514"/>
                <a:gd name="connsiteY77" fmla="*/ 331844 h 559568"/>
                <a:gd name="connsiteX78" fmla="*/ 81076 w 1226514"/>
                <a:gd name="connsiteY78" fmla="*/ 312360 h 559568"/>
                <a:gd name="connsiteX79" fmla="*/ 54864 w 1226514"/>
                <a:gd name="connsiteY79" fmla="*/ 286787 h 559568"/>
                <a:gd name="connsiteX80" fmla="*/ 32919 w 1226514"/>
                <a:gd name="connsiteY80" fmla="*/ 288004 h 559568"/>
                <a:gd name="connsiteX81" fmla="*/ 609 w 1226514"/>
                <a:gd name="connsiteY81" fmla="*/ 262431 h 559568"/>
                <a:gd name="connsiteX82" fmla="*/ 10972 w 1226514"/>
                <a:gd name="connsiteY82" fmla="*/ 233204 h 559568"/>
                <a:gd name="connsiteX83" fmla="*/ 0 w 1226514"/>
                <a:gd name="connsiteY83" fmla="*/ 225898 h 559568"/>
                <a:gd name="connsiteX84" fmla="*/ 13411 w 1226514"/>
                <a:gd name="connsiteY84" fmla="*/ 183884 h 559568"/>
                <a:gd name="connsiteX85" fmla="*/ 49987 w 1226514"/>
                <a:gd name="connsiteY85" fmla="*/ 205804 h 559568"/>
                <a:gd name="connsiteX86" fmla="*/ 46329 w 1226514"/>
                <a:gd name="connsiteY86" fmla="*/ 178404 h 559568"/>
                <a:gd name="connsiteX87" fmla="*/ 95707 w 1226514"/>
                <a:gd name="connsiteY87" fmla="*/ 137609 h 559568"/>
                <a:gd name="connsiteX88" fmla="*/ 142036 w 1226514"/>
                <a:gd name="connsiteY88" fmla="*/ 136391 h 559568"/>
                <a:gd name="connsiteX89" fmla="*/ 215188 w 1226514"/>
                <a:gd name="connsiteY89" fmla="*/ 162573 h 559568"/>
                <a:gd name="connsiteX90" fmla="*/ 255423 w 1226514"/>
                <a:gd name="connsiteY90" fmla="*/ 177795 h 559568"/>
                <a:gd name="connsiteX91" fmla="*/ 282244 w 1226514"/>
                <a:gd name="connsiteY91" fmla="*/ 161964 h 559568"/>
                <a:gd name="connsiteX92" fmla="*/ 329184 w 1226514"/>
                <a:gd name="connsiteY92" fmla="*/ 161356 h 559568"/>
                <a:gd name="connsiteX93" fmla="*/ 373684 w 1226514"/>
                <a:gd name="connsiteY93" fmla="*/ 180840 h 559568"/>
                <a:gd name="connsiteX94" fmla="*/ 378561 w 1226514"/>
                <a:gd name="connsiteY94" fmla="*/ 169271 h 559568"/>
                <a:gd name="connsiteX95" fmla="*/ 421233 w 1226514"/>
                <a:gd name="connsiteY95" fmla="*/ 171098 h 559568"/>
                <a:gd name="connsiteX96" fmla="*/ 422452 w 1226514"/>
                <a:gd name="connsiteY96" fmla="*/ 153440 h 559568"/>
                <a:gd name="connsiteX97" fmla="*/ 365151 w 1226514"/>
                <a:gd name="connsiteY97" fmla="*/ 127258 h 559568"/>
                <a:gd name="connsiteX98" fmla="*/ 386487 w 1226514"/>
                <a:gd name="connsiteY98" fmla="*/ 108991 h 559568"/>
                <a:gd name="connsiteX99" fmla="*/ 377343 w 1226514"/>
                <a:gd name="connsiteY99" fmla="*/ 99249 h 559568"/>
                <a:gd name="connsiteX100" fmla="*/ 401727 w 1226514"/>
                <a:gd name="connsiteY100" fmla="*/ 89507 h 559568"/>
                <a:gd name="connsiteX101" fmla="*/ 370636 w 1226514"/>
                <a:gd name="connsiteY101" fmla="*/ 63933 h 559568"/>
                <a:gd name="connsiteX102" fmla="*/ 379171 w 1226514"/>
                <a:gd name="connsiteY102" fmla="*/ 51147 h 559568"/>
                <a:gd name="connsiteX103" fmla="*/ 482803 w 1226514"/>
                <a:gd name="connsiteY103" fmla="*/ 38360 h 559568"/>
                <a:gd name="connsiteX104" fmla="*/ 493167 w 1226514"/>
                <a:gd name="connsiteY104" fmla="*/ 29227 h 559568"/>
                <a:gd name="connsiteX105" fmla="*/ 559612 w 1226514"/>
                <a:gd name="connsiteY105" fmla="*/ 15222 h 559568"/>
                <a:gd name="connsiteX106" fmla="*/ 578511 w 1226514"/>
                <a:gd name="connsiteY106" fmla="*/ 0 h 559568"/>
                <a:gd name="connsiteX107" fmla="*/ 633984 w 1226514"/>
                <a:gd name="connsiteY107" fmla="*/ 7916 h 559568"/>
                <a:gd name="connsiteX108" fmla="*/ 660807 w 1226514"/>
                <a:gd name="connsiteY108" fmla="*/ 46276 h 559568"/>
                <a:gd name="connsiteX109" fmla="*/ 687019 w 1226514"/>
                <a:gd name="connsiteY109" fmla="*/ 37142 h 559568"/>
                <a:gd name="connsiteX110" fmla="*/ 730300 w 1226514"/>
                <a:gd name="connsiteY110" fmla="*/ 49929 h 559568"/>
                <a:gd name="connsiteX111" fmla="*/ 737007 w 1226514"/>
                <a:gd name="connsiteY111" fmla="*/ 70022 h 55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226514" h="559568">
                  <a:moveTo>
                    <a:pt x="737007" y="70022"/>
                  </a:moveTo>
                  <a:lnTo>
                    <a:pt x="763828" y="68196"/>
                  </a:lnTo>
                  <a:lnTo>
                    <a:pt x="819912" y="32880"/>
                  </a:lnTo>
                  <a:lnTo>
                    <a:pt x="815035" y="45058"/>
                  </a:lnTo>
                  <a:lnTo>
                    <a:pt x="866241" y="73676"/>
                  </a:lnTo>
                  <a:lnTo>
                    <a:pt x="977799" y="168662"/>
                  </a:lnTo>
                  <a:lnTo>
                    <a:pt x="984504" y="149178"/>
                  </a:lnTo>
                  <a:lnTo>
                    <a:pt x="1035711" y="170489"/>
                  </a:lnTo>
                  <a:lnTo>
                    <a:pt x="1073506" y="160747"/>
                  </a:lnTo>
                  <a:lnTo>
                    <a:pt x="1093623" y="167444"/>
                  </a:lnTo>
                  <a:lnTo>
                    <a:pt x="1118616" y="189364"/>
                  </a:lnTo>
                  <a:lnTo>
                    <a:pt x="1143000" y="196671"/>
                  </a:lnTo>
                  <a:lnTo>
                    <a:pt x="1163116" y="213111"/>
                  </a:lnTo>
                  <a:lnTo>
                    <a:pt x="1199692" y="207631"/>
                  </a:lnTo>
                  <a:lnTo>
                    <a:pt x="1226515" y="230769"/>
                  </a:lnTo>
                  <a:lnTo>
                    <a:pt x="1214932" y="256342"/>
                  </a:lnTo>
                  <a:lnTo>
                    <a:pt x="1191768" y="259995"/>
                  </a:lnTo>
                  <a:lnTo>
                    <a:pt x="1207008" y="297747"/>
                  </a:lnTo>
                  <a:lnTo>
                    <a:pt x="1197255" y="315404"/>
                  </a:lnTo>
                  <a:lnTo>
                    <a:pt x="1131418" y="302618"/>
                  </a:lnTo>
                  <a:lnTo>
                    <a:pt x="1137514" y="371422"/>
                  </a:lnTo>
                  <a:lnTo>
                    <a:pt x="1125322" y="379947"/>
                  </a:lnTo>
                  <a:lnTo>
                    <a:pt x="1069848" y="395169"/>
                  </a:lnTo>
                  <a:lnTo>
                    <a:pt x="1123492" y="462146"/>
                  </a:lnTo>
                  <a:lnTo>
                    <a:pt x="1105815" y="471889"/>
                  </a:lnTo>
                  <a:lnTo>
                    <a:pt x="1116178" y="494418"/>
                  </a:lnTo>
                  <a:lnTo>
                    <a:pt x="1094842" y="488329"/>
                  </a:lnTo>
                  <a:lnTo>
                    <a:pt x="1074115" y="474324"/>
                  </a:lnTo>
                  <a:lnTo>
                    <a:pt x="1025956" y="470671"/>
                  </a:lnTo>
                  <a:lnTo>
                    <a:pt x="973531" y="469453"/>
                  </a:lnTo>
                  <a:lnTo>
                    <a:pt x="963777" y="473715"/>
                  </a:lnTo>
                  <a:lnTo>
                    <a:pt x="913791" y="457275"/>
                  </a:lnTo>
                  <a:lnTo>
                    <a:pt x="898551" y="465800"/>
                  </a:lnTo>
                  <a:lnTo>
                    <a:pt x="901599" y="488329"/>
                  </a:lnTo>
                  <a:lnTo>
                    <a:pt x="845515" y="474933"/>
                  </a:lnTo>
                  <a:lnTo>
                    <a:pt x="826617" y="480413"/>
                  </a:lnTo>
                  <a:lnTo>
                    <a:pt x="824788" y="497462"/>
                  </a:lnTo>
                  <a:lnTo>
                    <a:pt x="808939" y="504769"/>
                  </a:lnTo>
                  <a:lnTo>
                    <a:pt x="776020" y="531560"/>
                  </a:lnTo>
                  <a:lnTo>
                    <a:pt x="770535" y="559569"/>
                  </a:lnTo>
                  <a:lnTo>
                    <a:pt x="758343" y="559569"/>
                  </a:lnTo>
                  <a:lnTo>
                    <a:pt x="744321" y="541302"/>
                  </a:lnTo>
                  <a:lnTo>
                    <a:pt x="703479" y="540084"/>
                  </a:lnTo>
                  <a:lnTo>
                    <a:pt x="688239" y="508422"/>
                  </a:lnTo>
                  <a:lnTo>
                    <a:pt x="672388" y="507813"/>
                  </a:lnTo>
                  <a:lnTo>
                    <a:pt x="663244" y="468844"/>
                  </a:lnTo>
                  <a:lnTo>
                    <a:pt x="616915" y="440835"/>
                  </a:lnTo>
                  <a:lnTo>
                    <a:pt x="564489" y="443880"/>
                  </a:lnTo>
                  <a:lnTo>
                    <a:pt x="529743" y="449360"/>
                  </a:lnTo>
                  <a:lnTo>
                    <a:pt x="489508" y="414653"/>
                  </a:lnTo>
                  <a:lnTo>
                    <a:pt x="460248" y="400040"/>
                  </a:lnTo>
                  <a:lnTo>
                    <a:pt x="404164" y="372640"/>
                  </a:lnTo>
                  <a:lnTo>
                    <a:pt x="397459" y="369595"/>
                  </a:lnTo>
                  <a:lnTo>
                    <a:pt x="324307" y="392124"/>
                  </a:lnTo>
                  <a:lnTo>
                    <a:pt x="362103" y="534604"/>
                  </a:lnTo>
                  <a:lnTo>
                    <a:pt x="346252" y="536431"/>
                  </a:lnTo>
                  <a:lnTo>
                    <a:pt x="316992" y="505987"/>
                  </a:lnTo>
                  <a:lnTo>
                    <a:pt x="293217" y="495027"/>
                  </a:lnTo>
                  <a:lnTo>
                    <a:pt x="259080" y="502942"/>
                  </a:lnTo>
                  <a:lnTo>
                    <a:pt x="248107" y="516338"/>
                  </a:lnTo>
                  <a:lnTo>
                    <a:pt x="244449" y="506595"/>
                  </a:lnTo>
                  <a:lnTo>
                    <a:pt x="248107" y="490764"/>
                  </a:lnTo>
                  <a:lnTo>
                    <a:pt x="238963" y="477369"/>
                  </a:lnTo>
                  <a:lnTo>
                    <a:pt x="199339" y="463973"/>
                  </a:lnTo>
                  <a:lnTo>
                    <a:pt x="176784" y="429267"/>
                  </a:lnTo>
                  <a:lnTo>
                    <a:pt x="157276" y="419524"/>
                  </a:lnTo>
                  <a:lnTo>
                    <a:pt x="153619" y="406738"/>
                  </a:lnTo>
                  <a:lnTo>
                    <a:pt x="184708" y="410391"/>
                  </a:lnTo>
                  <a:lnTo>
                    <a:pt x="178612" y="382382"/>
                  </a:lnTo>
                  <a:lnTo>
                    <a:pt x="203607" y="376293"/>
                  </a:lnTo>
                  <a:lnTo>
                    <a:pt x="232257" y="381773"/>
                  </a:lnTo>
                  <a:lnTo>
                    <a:pt x="227991" y="344631"/>
                  </a:lnTo>
                  <a:lnTo>
                    <a:pt x="216408" y="320884"/>
                  </a:lnTo>
                  <a:lnTo>
                    <a:pt x="185928" y="322711"/>
                  </a:lnTo>
                  <a:lnTo>
                    <a:pt x="157276" y="313578"/>
                  </a:lnTo>
                  <a:lnTo>
                    <a:pt x="126187" y="330018"/>
                  </a:lnTo>
                  <a:lnTo>
                    <a:pt x="99364" y="338542"/>
                  </a:lnTo>
                  <a:lnTo>
                    <a:pt x="82296" y="331844"/>
                  </a:lnTo>
                  <a:lnTo>
                    <a:pt x="81076" y="312360"/>
                  </a:lnTo>
                  <a:lnTo>
                    <a:pt x="54864" y="286787"/>
                  </a:lnTo>
                  <a:lnTo>
                    <a:pt x="32919" y="288004"/>
                  </a:lnTo>
                  <a:lnTo>
                    <a:pt x="609" y="262431"/>
                  </a:lnTo>
                  <a:lnTo>
                    <a:pt x="10972" y="233204"/>
                  </a:lnTo>
                  <a:lnTo>
                    <a:pt x="0" y="225898"/>
                  </a:lnTo>
                  <a:lnTo>
                    <a:pt x="13411" y="183884"/>
                  </a:lnTo>
                  <a:lnTo>
                    <a:pt x="49987" y="205804"/>
                  </a:lnTo>
                  <a:lnTo>
                    <a:pt x="46329" y="178404"/>
                  </a:lnTo>
                  <a:lnTo>
                    <a:pt x="95707" y="137609"/>
                  </a:lnTo>
                  <a:lnTo>
                    <a:pt x="142036" y="136391"/>
                  </a:lnTo>
                  <a:lnTo>
                    <a:pt x="215188" y="162573"/>
                  </a:lnTo>
                  <a:lnTo>
                    <a:pt x="255423" y="177795"/>
                  </a:lnTo>
                  <a:lnTo>
                    <a:pt x="282244" y="161964"/>
                  </a:lnTo>
                  <a:lnTo>
                    <a:pt x="329184" y="161356"/>
                  </a:lnTo>
                  <a:lnTo>
                    <a:pt x="373684" y="180840"/>
                  </a:lnTo>
                  <a:lnTo>
                    <a:pt x="378561" y="169271"/>
                  </a:lnTo>
                  <a:lnTo>
                    <a:pt x="421233" y="171098"/>
                  </a:lnTo>
                  <a:lnTo>
                    <a:pt x="422452" y="153440"/>
                  </a:lnTo>
                  <a:lnTo>
                    <a:pt x="365151" y="127258"/>
                  </a:lnTo>
                  <a:lnTo>
                    <a:pt x="386487" y="108991"/>
                  </a:lnTo>
                  <a:lnTo>
                    <a:pt x="377343" y="99249"/>
                  </a:lnTo>
                  <a:lnTo>
                    <a:pt x="401727" y="89507"/>
                  </a:lnTo>
                  <a:lnTo>
                    <a:pt x="370636" y="63933"/>
                  </a:lnTo>
                  <a:lnTo>
                    <a:pt x="379171" y="51147"/>
                  </a:lnTo>
                  <a:lnTo>
                    <a:pt x="482803" y="38360"/>
                  </a:lnTo>
                  <a:lnTo>
                    <a:pt x="493167" y="29227"/>
                  </a:lnTo>
                  <a:lnTo>
                    <a:pt x="559612" y="15222"/>
                  </a:lnTo>
                  <a:lnTo>
                    <a:pt x="578511" y="0"/>
                  </a:lnTo>
                  <a:lnTo>
                    <a:pt x="633984" y="7916"/>
                  </a:lnTo>
                  <a:lnTo>
                    <a:pt x="660807" y="46276"/>
                  </a:lnTo>
                  <a:lnTo>
                    <a:pt x="687019" y="37142"/>
                  </a:lnTo>
                  <a:lnTo>
                    <a:pt x="730300" y="49929"/>
                  </a:lnTo>
                  <a:lnTo>
                    <a:pt x="737007" y="7002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8" name="Forma libre 132">
              <a:extLst>
                <a:ext uri="{FF2B5EF4-FFF2-40B4-BE49-F238E27FC236}">
                  <a16:creationId xmlns:a16="http://schemas.microsoft.com/office/drawing/2014/main" id="{957834DA-8DE8-4CFE-B883-3CFA36C67194}"/>
                </a:ext>
              </a:extLst>
            </p:cNvPr>
            <p:cNvSpPr/>
            <p:nvPr/>
          </p:nvSpPr>
          <p:spPr>
            <a:xfrm>
              <a:off x="2661857" y="5224637"/>
              <a:ext cx="327618" cy="474854"/>
            </a:xfrm>
            <a:custGeom>
              <a:avLst/>
              <a:gdLst>
                <a:gd name="connsiteX0" fmla="*/ 274320 w 274320"/>
                <a:gd name="connsiteY0" fmla="*/ 62107 h 397604"/>
                <a:gd name="connsiteX1" fmla="*/ 244449 w 274320"/>
                <a:gd name="connsiteY1" fmla="*/ 105947 h 397604"/>
                <a:gd name="connsiteX2" fmla="*/ 245669 w 274320"/>
                <a:gd name="connsiteY2" fmla="*/ 248427 h 397604"/>
                <a:gd name="connsiteX3" fmla="*/ 265785 w 274320"/>
                <a:gd name="connsiteY3" fmla="*/ 280698 h 397604"/>
                <a:gd name="connsiteX4" fmla="*/ 241401 w 274320"/>
                <a:gd name="connsiteY4" fmla="*/ 296529 h 397604"/>
                <a:gd name="connsiteX5" fmla="*/ 232867 w 274320"/>
                <a:gd name="connsiteY5" fmla="*/ 312969 h 397604"/>
                <a:gd name="connsiteX6" fmla="*/ 219456 w 274320"/>
                <a:gd name="connsiteY6" fmla="*/ 315404 h 397604"/>
                <a:gd name="connsiteX7" fmla="*/ 214579 w 274320"/>
                <a:gd name="connsiteY7" fmla="*/ 343413 h 397604"/>
                <a:gd name="connsiteX8" fmla="*/ 202997 w 274320"/>
                <a:gd name="connsiteY8" fmla="*/ 359244 h 397604"/>
                <a:gd name="connsiteX9" fmla="*/ 196291 w 274320"/>
                <a:gd name="connsiteY9" fmla="*/ 384818 h 397604"/>
                <a:gd name="connsiteX10" fmla="*/ 182271 w 274320"/>
                <a:gd name="connsiteY10" fmla="*/ 397604 h 397604"/>
                <a:gd name="connsiteX11" fmla="*/ 132893 w 274320"/>
                <a:gd name="connsiteY11" fmla="*/ 358636 h 397604"/>
                <a:gd name="connsiteX12" fmla="*/ 131064 w 274320"/>
                <a:gd name="connsiteY12" fmla="*/ 336107 h 397604"/>
                <a:gd name="connsiteX13" fmla="*/ 6096 w 274320"/>
                <a:gd name="connsiteY13" fmla="*/ 256342 h 397604"/>
                <a:gd name="connsiteX14" fmla="*/ 8535 w 274320"/>
                <a:gd name="connsiteY14" fmla="*/ 227724 h 397604"/>
                <a:gd name="connsiteX15" fmla="*/ 0 w 274320"/>
                <a:gd name="connsiteY15" fmla="*/ 212502 h 397604"/>
                <a:gd name="connsiteX16" fmla="*/ 0 w 274320"/>
                <a:gd name="connsiteY16" fmla="*/ 210676 h 397604"/>
                <a:gd name="connsiteX17" fmla="*/ 9753 w 274320"/>
                <a:gd name="connsiteY17" fmla="*/ 194844 h 397604"/>
                <a:gd name="connsiteX18" fmla="*/ 26823 w 274320"/>
                <a:gd name="connsiteY18" fmla="*/ 169271 h 397604"/>
                <a:gd name="connsiteX19" fmla="*/ 39624 w 274320"/>
                <a:gd name="connsiteY19" fmla="*/ 140653 h 397604"/>
                <a:gd name="connsiteX20" fmla="*/ 23775 w 274320"/>
                <a:gd name="connsiteY20" fmla="*/ 95596 h 397604"/>
                <a:gd name="connsiteX21" fmla="*/ 19507 w 274320"/>
                <a:gd name="connsiteY21" fmla="*/ 76111 h 397604"/>
                <a:gd name="connsiteX22" fmla="*/ 3048 w 274320"/>
                <a:gd name="connsiteY22" fmla="*/ 48711 h 397604"/>
                <a:gd name="connsiteX23" fmla="*/ 23775 w 274320"/>
                <a:gd name="connsiteY23" fmla="*/ 25573 h 397604"/>
                <a:gd name="connsiteX24" fmla="*/ 46939 w 274320"/>
                <a:gd name="connsiteY24" fmla="*/ 0 h 397604"/>
                <a:gd name="connsiteX25" fmla="*/ 64617 w 274320"/>
                <a:gd name="connsiteY25" fmla="*/ 6698 h 397604"/>
                <a:gd name="connsiteX26" fmla="*/ 65227 w 274320"/>
                <a:gd name="connsiteY26" fmla="*/ 28618 h 397604"/>
                <a:gd name="connsiteX27" fmla="*/ 76809 w 274320"/>
                <a:gd name="connsiteY27" fmla="*/ 41404 h 397604"/>
                <a:gd name="connsiteX28" fmla="*/ 101193 w 274320"/>
                <a:gd name="connsiteY28" fmla="*/ 41404 h 397604"/>
                <a:gd name="connsiteX29" fmla="*/ 145085 w 274320"/>
                <a:gd name="connsiteY29" fmla="*/ 74284 h 397604"/>
                <a:gd name="connsiteX30" fmla="*/ 156057 w 274320"/>
                <a:gd name="connsiteY30" fmla="*/ 74893 h 397604"/>
                <a:gd name="connsiteX31" fmla="*/ 163983 w 274320"/>
                <a:gd name="connsiteY31" fmla="*/ 73676 h 397604"/>
                <a:gd name="connsiteX32" fmla="*/ 171907 w 274320"/>
                <a:gd name="connsiteY32" fmla="*/ 77938 h 397604"/>
                <a:gd name="connsiteX33" fmla="*/ 195072 w 274320"/>
                <a:gd name="connsiteY33" fmla="*/ 81591 h 397604"/>
                <a:gd name="connsiteX34" fmla="*/ 204825 w 274320"/>
                <a:gd name="connsiteY34" fmla="*/ 65151 h 397604"/>
                <a:gd name="connsiteX35" fmla="*/ 236525 w 274320"/>
                <a:gd name="connsiteY35" fmla="*/ 48711 h 397604"/>
                <a:gd name="connsiteX36" fmla="*/ 250545 w 274320"/>
                <a:gd name="connsiteY36" fmla="*/ 62107 h 397604"/>
                <a:gd name="connsiteX37" fmla="*/ 274320 w 274320"/>
                <a:gd name="connsiteY37" fmla="*/ 62107 h 39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4320" h="397604">
                  <a:moveTo>
                    <a:pt x="274320" y="62107"/>
                  </a:moveTo>
                  <a:lnTo>
                    <a:pt x="244449" y="105947"/>
                  </a:lnTo>
                  <a:lnTo>
                    <a:pt x="245669" y="248427"/>
                  </a:lnTo>
                  <a:lnTo>
                    <a:pt x="265785" y="280698"/>
                  </a:lnTo>
                  <a:lnTo>
                    <a:pt x="241401" y="296529"/>
                  </a:lnTo>
                  <a:lnTo>
                    <a:pt x="232867" y="312969"/>
                  </a:lnTo>
                  <a:lnTo>
                    <a:pt x="219456" y="315404"/>
                  </a:lnTo>
                  <a:lnTo>
                    <a:pt x="214579" y="343413"/>
                  </a:lnTo>
                  <a:lnTo>
                    <a:pt x="202997" y="359244"/>
                  </a:lnTo>
                  <a:lnTo>
                    <a:pt x="196291" y="384818"/>
                  </a:lnTo>
                  <a:lnTo>
                    <a:pt x="182271" y="397604"/>
                  </a:lnTo>
                  <a:lnTo>
                    <a:pt x="132893" y="358636"/>
                  </a:lnTo>
                  <a:lnTo>
                    <a:pt x="131064" y="336107"/>
                  </a:lnTo>
                  <a:lnTo>
                    <a:pt x="6096" y="256342"/>
                  </a:lnTo>
                  <a:lnTo>
                    <a:pt x="8535" y="227724"/>
                  </a:lnTo>
                  <a:lnTo>
                    <a:pt x="0" y="212502"/>
                  </a:lnTo>
                  <a:lnTo>
                    <a:pt x="0" y="210676"/>
                  </a:lnTo>
                  <a:lnTo>
                    <a:pt x="9753" y="194844"/>
                  </a:lnTo>
                  <a:lnTo>
                    <a:pt x="26823" y="169271"/>
                  </a:lnTo>
                  <a:lnTo>
                    <a:pt x="39624" y="140653"/>
                  </a:lnTo>
                  <a:lnTo>
                    <a:pt x="23775" y="95596"/>
                  </a:lnTo>
                  <a:lnTo>
                    <a:pt x="19507" y="76111"/>
                  </a:lnTo>
                  <a:lnTo>
                    <a:pt x="3048" y="48711"/>
                  </a:lnTo>
                  <a:lnTo>
                    <a:pt x="23775" y="25573"/>
                  </a:lnTo>
                  <a:lnTo>
                    <a:pt x="46939" y="0"/>
                  </a:lnTo>
                  <a:lnTo>
                    <a:pt x="64617" y="6698"/>
                  </a:lnTo>
                  <a:lnTo>
                    <a:pt x="65227" y="28618"/>
                  </a:lnTo>
                  <a:lnTo>
                    <a:pt x="76809" y="41404"/>
                  </a:lnTo>
                  <a:lnTo>
                    <a:pt x="101193" y="41404"/>
                  </a:lnTo>
                  <a:lnTo>
                    <a:pt x="145085" y="74284"/>
                  </a:lnTo>
                  <a:lnTo>
                    <a:pt x="156057" y="74893"/>
                  </a:lnTo>
                  <a:lnTo>
                    <a:pt x="163983" y="73676"/>
                  </a:lnTo>
                  <a:lnTo>
                    <a:pt x="171907" y="77938"/>
                  </a:lnTo>
                  <a:lnTo>
                    <a:pt x="195072" y="81591"/>
                  </a:lnTo>
                  <a:lnTo>
                    <a:pt x="204825" y="65151"/>
                  </a:lnTo>
                  <a:lnTo>
                    <a:pt x="236525" y="48711"/>
                  </a:lnTo>
                  <a:lnTo>
                    <a:pt x="250545" y="62107"/>
                  </a:lnTo>
                  <a:lnTo>
                    <a:pt x="274320" y="6210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9" name="Forma libre 133">
              <a:extLst>
                <a:ext uri="{FF2B5EF4-FFF2-40B4-BE49-F238E27FC236}">
                  <a16:creationId xmlns:a16="http://schemas.microsoft.com/office/drawing/2014/main" id="{AA0868AB-46FE-4CE9-9563-66C1526E6ADF}"/>
                </a:ext>
              </a:extLst>
            </p:cNvPr>
            <p:cNvSpPr/>
            <p:nvPr/>
          </p:nvSpPr>
          <p:spPr>
            <a:xfrm>
              <a:off x="3907531" y="3461929"/>
              <a:ext cx="370572" cy="186161"/>
            </a:xfrm>
            <a:custGeom>
              <a:avLst/>
              <a:gdLst>
                <a:gd name="connsiteX0" fmla="*/ 310287 w 310286"/>
                <a:gd name="connsiteY0" fmla="*/ 37142 h 155875"/>
                <a:gd name="connsiteX1" fmla="*/ 309068 w 310286"/>
                <a:gd name="connsiteY1" fmla="*/ 45667 h 155875"/>
                <a:gd name="connsiteX2" fmla="*/ 267005 w 310286"/>
                <a:gd name="connsiteY2" fmla="*/ 66369 h 155875"/>
                <a:gd name="connsiteX3" fmla="*/ 260909 w 310286"/>
                <a:gd name="connsiteY3" fmla="*/ 82200 h 155875"/>
                <a:gd name="connsiteX4" fmla="*/ 221895 w 310286"/>
                <a:gd name="connsiteY4" fmla="*/ 86462 h 155875"/>
                <a:gd name="connsiteX5" fmla="*/ 218237 w 310286"/>
                <a:gd name="connsiteY5" fmla="*/ 111427 h 155875"/>
                <a:gd name="connsiteX6" fmla="*/ 182880 w 310286"/>
                <a:gd name="connsiteY6" fmla="*/ 105947 h 155875"/>
                <a:gd name="connsiteX7" fmla="*/ 163373 w 310286"/>
                <a:gd name="connsiteY7" fmla="*/ 113862 h 155875"/>
                <a:gd name="connsiteX8" fmla="*/ 138380 w 310286"/>
                <a:gd name="connsiteY8" fmla="*/ 132129 h 155875"/>
                <a:gd name="connsiteX9" fmla="*/ 145695 w 310286"/>
                <a:gd name="connsiteY9" fmla="*/ 141262 h 155875"/>
                <a:gd name="connsiteX10" fmla="*/ 138989 w 310286"/>
                <a:gd name="connsiteY10" fmla="*/ 149787 h 155875"/>
                <a:gd name="connsiteX11" fmla="*/ 80468 w 310286"/>
                <a:gd name="connsiteY11" fmla="*/ 155875 h 155875"/>
                <a:gd name="connsiteX12" fmla="*/ 37185 w 310286"/>
                <a:gd name="connsiteY12" fmla="*/ 143089 h 155875"/>
                <a:gd name="connsiteX13" fmla="*/ 3657 w 310286"/>
                <a:gd name="connsiteY13" fmla="*/ 146133 h 155875"/>
                <a:gd name="connsiteX14" fmla="*/ 0 w 310286"/>
                <a:gd name="connsiteY14" fmla="*/ 124213 h 155875"/>
                <a:gd name="connsiteX15" fmla="*/ 36576 w 310286"/>
                <a:gd name="connsiteY15" fmla="*/ 130302 h 155875"/>
                <a:gd name="connsiteX16" fmla="*/ 45111 w 310286"/>
                <a:gd name="connsiteY16" fmla="*/ 118733 h 155875"/>
                <a:gd name="connsiteX17" fmla="*/ 70104 w 310286"/>
                <a:gd name="connsiteY17" fmla="*/ 122387 h 155875"/>
                <a:gd name="connsiteX18" fmla="*/ 102413 w 310286"/>
                <a:gd name="connsiteY18" fmla="*/ 94378 h 155875"/>
                <a:gd name="connsiteX19" fmla="*/ 58521 w 310286"/>
                <a:gd name="connsiteY19" fmla="*/ 73675 h 155875"/>
                <a:gd name="connsiteX20" fmla="*/ 39015 w 310286"/>
                <a:gd name="connsiteY20" fmla="*/ 83418 h 155875"/>
                <a:gd name="connsiteX21" fmla="*/ 10973 w 310286"/>
                <a:gd name="connsiteY21" fmla="*/ 68804 h 155875"/>
                <a:gd name="connsiteX22" fmla="*/ 29261 w 310286"/>
                <a:gd name="connsiteY22" fmla="*/ 43840 h 155875"/>
                <a:gd name="connsiteX23" fmla="*/ 18897 w 310286"/>
                <a:gd name="connsiteY23" fmla="*/ 40187 h 155875"/>
                <a:gd name="connsiteX24" fmla="*/ 20727 w 310286"/>
                <a:gd name="connsiteY24" fmla="*/ 23138 h 155875"/>
                <a:gd name="connsiteX25" fmla="*/ 39624 w 310286"/>
                <a:gd name="connsiteY25" fmla="*/ 17658 h 155875"/>
                <a:gd name="connsiteX26" fmla="*/ 95708 w 310286"/>
                <a:gd name="connsiteY26" fmla="*/ 31053 h 155875"/>
                <a:gd name="connsiteX27" fmla="*/ 92660 w 310286"/>
                <a:gd name="connsiteY27" fmla="*/ 8524 h 155875"/>
                <a:gd name="connsiteX28" fmla="*/ 107900 w 310286"/>
                <a:gd name="connsiteY28" fmla="*/ 0 h 155875"/>
                <a:gd name="connsiteX29" fmla="*/ 157887 w 310286"/>
                <a:gd name="connsiteY29" fmla="*/ 16440 h 155875"/>
                <a:gd name="connsiteX30" fmla="*/ 167640 w 310286"/>
                <a:gd name="connsiteY30" fmla="*/ 12178 h 155875"/>
                <a:gd name="connsiteX31" fmla="*/ 220065 w 310286"/>
                <a:gd name="connsiteY31" fmla="*/ 13396 h 155875"/>
                <a:gd name="connsiteX32" fmla="*/ 268224 w 310286"/>
                <a:gd name="connsiteY32" fmla="*/ 17049 h 155875"/>
                <a:gd name="connsiteX33" fmla="*/ 288951 w 310286"/>
                <a:gd name="connsiteY33" fmla="*/ 31053 h 155875"/>
                <a:gd name="connsiteX34" fmla="*/ 310287 w 310286"/>
                <a:gd name="connsiteY34" fmla="*/ 37142 h 1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0286" h="155875">
                  <a:moveTo>
                    <a:pt x="310287" y="37142"/>
                  </a:moveTo>
                  <a:lnTo>
                    <a:pt x="309068" y="45667"/>
                  </a:lnTo>
                  <a:lnTo>
                    <a:pt x="267005" y="66369"/>
                  </a:lnTo>
                  <a:lnTo>
                    <a:pt x="260909" y="82200"/>
                  </a:lnTo>
                  <a:lnTo>
                    <a:pt x="221895" y="86462"/>
                  </a:lnTo>
                  <a:lnTo>
                    <a:pt x="218237" y="111427"/>
                  </a:lnTo>
                  <a:lnTo>
                    <a:pt x="182880" y="105947"/>
                  </a:lnTo>
                  <a:lnTo>
                    <a:pt x="163373" y="113862"/>
                  </a:lnTo>
                  <a:lnTo>
                    <a:pt x="138380" y="132129"/>
                  </a:lnTo>
                  <a:lnTo>
                    <a:pt x="145695" y="141262"/>
                  </a:lnTo>
                  <a:lnTo>
                    <a:pt x="138989" y="149787"/>
                  </a:lnTo>
                  <a:lnTo>
                    <a:pt x="80468" y="155875"/>
                  </a:lnTo>
                  <a:lnTo>
                    <a:pt x="37185" y="143089"/>
                  </a:lnTo>
                  <a:lnTo>
                    <a:pt x="3657" y="146133"/>
                  </a:lnTo>
                  <a:lnTo>
                    <a:pt x="0" y="124213"/>
                  </a:lnTo>
                  <a:lnTo>
                    <a:pt x="36576" y="130302"/>
                  </a:lnTo>
                  <a:lnTo>
                    <a:pt x="45111" y="118733"/>
                  </a:lnTo>
                  <a:lnTo>
                    <a:pt x="70104" y="122387"/>
                  </a:lnTo>
                  <a:lnTo>
                    <a:pt x="102413" y="94378"/>
                  </a:lnTo>
                  <a:lnTo>
                    <a:pt x="58521" y="73675"/>
                  </a:lnTo>
                  <a:lnTo>
                    <a:pt x="39015" y="83418"/>
                  </a:lnTo>
                  <a:lnTo>
                    <a:pt x="10973" y="68804"/>
                  </a:lnTo>
                  <a:lnTo>
                    <a:pt x="29261" y="43840"/>
                  </a:lnTo>
                  <a:lnTo>
                    <a:pt x="18897" y="40187"/>
                  </a:lnTo>
                  <a:lnTo>
                    <a:pt x="20727" y="23138"/>
                  </a:lnTo>
                  <a:lnTo>
                    <a:pt x="39624" y="17658"/>
                  </a:lnTo>
                  <a:lnTo>
                    <a:pt x="95708" y="31053"/>
                  </a:lnTo>
                  <a:lnTo>
                    <a:pt x="92660" y="8524"/>
                  </a:lnTo>
                  <a:lnTo>
                    <a:pt x="107900" y="0"/>
                  </a:lnTo>
                  <a:lnTo>
                    <a:pt x="157887" y="16440"/>
                  </a:lnTo>
                  <a:lnTo>
                    <a:pt x="167640" y="12178"/>
                  </a:lnTo>
                  <a:lnTo>
                    <a:pt x="220065" y="13396"/>
                  </a:lnTo>
                  <a:lnTo>
                    <a:pt x="268224" y="17049"/>
                  </a:lnTo>
                  <a:lnTo>
                    <a:pt x="288951" y="31053"/>
                  </a:lnTo>
                  <a:lnTo>
                    <a:pt x="310287" y="3714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0" name="Forma libre 134">
              <a:extLst>
                <a:ext uri="{FF2B5EF4-FFF2-40B4-BE49-F238E27FC236}">
                  <a16:creationId xmlns:a16="http://schemas.microsoft.com/office/drawing/2014/main" id="{A1D2D1E4-F4EB-4131-B939-45FA7E9A05F3}"/>
                </a:ext>
              </a:extLst>
            </p:cNvPr>
            <p:cNvSpPr/>
            <p:nvPr/>
          </p:nvSpPr>
          <p:spPr>
            <a:xfrm>
              <a:off x="5453888" y="4801412"/>
              <a:ext cx="216225" cy="190523"/>
            </a:xfrm>
            <a:custGeom>
              <a:avLst/>
              <a:gdLst>
                <a:gd name="connsiteX0" fmla="*/ 169469 w 181050"/>
                <a:gd name="connsiteY0" fmla="*/ 14005 h 159528"/>
                <a:gd name="connsiteX1" fmla="*/ 180441 w 181050"/>
                <a:gd name="connsiteY1" fmla="*/ 40187 h 159528"/>
                <a:gd name="connsiteX2" fmla="*/ 181051 w 181050"/>
                <a:gd name="connsiteY2" fmla="*/ 87071 h 159528"/>
                <a:gd name="connsiteX3" fmla="*/ 126187 w 181050"/>
                <a:gd name="connsiteY3" fmla="*/ 117516 h 159528"/>
                <a:gd name="connsiteX4" fmla="*/ 143256 w 181050"/>
                <a:gd name="connsiteY4" fmla="*/ 140653 h 159528"/>
                <a:gd name="connsiteX5" fmla="*/ 107289 w 181050"/>
                <a:gd name="connsiteY5" fmla="*/ 143698 h 159528"/>
                <a:gd name="connsiteX6" fmla="*/ 79248 w 181050"/>
                <a:gd name="connsiteY6" fmla="*/ 159529 h 159528"/>
                <a:gd name="connsiteX7" fmla="*/ 49987 w 181050"/>
                <a:gd name="connsiteY7" fmla="*/ 154049 h 159528"/>
                <a:gd name="connsiteX8" fmla="*/ 34137 w 181050"/>
                <a:gd name="connsiteY8" fmla="*/ 133347 h 159528"/>
                <a:gd name="connsiteX9" fmla="*/ 12801 w 181050"/>
                <a:gd name="connsiteY9" fmla="*/ 93160 h 159528"/>
                <a:gd name="connsiteX10" fmla="*/ 0 w 181050"/>
                <a:gd name="connsiteY10" fmla="*/ 45667 h 159528"/>
                <a:gd name="connsiteX11" fmla="*/ 18897 w 181050"/>
                <a:gd name="connsiteY11" fmla="*/ 13396 h 159528"/>
                <a:gd name="connsiteX12" fmla="*/ 62179 w 181050"/>
                <a:gd name="connsiteY12" fmla="*/ 6089 h 159528"/>
                <a:gd name="connsiteX13" fmla="*/ 94488 w 181050"/>
                <a:gd name="connsiteY13" fmla="*/ 11569 h 159528"/>
                <a:gd name="connsiteX14" fmla="*/ 124968 w 181050"/>
                <a:gd name="connsiteY14" fmla="*/ 26791 h 159528"/>
                <a:gd name="connsiteX15" fmla="*/ 137160 w 181050"/>
                <a:gd name="connsiteY15" fmla="*/ 0 h 159528"/>
                <a:gd name="connsiteX16" fmla="*/ 169469 w 181050"/>
                <a:gd name="connsiteY16" fmla="*/ 14005 h 15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050" h="159528">
                  <a:moveTo>
                    <a:pt x="169469" y="14005"/>
                  </a:moveTo>
                  <a:lnTo>
                    <a:pt x="180441" y="40187"/>
                  </a:lnTo>
                  <a:lnTo>
                    <a:pt x="181051" y="87071"/>
                  </a:lnTo>
                  <a:lnTo>
                    <a:pt x="126187" y="117516"/>
                  </a:lnTo>
                  <a:lnTo>
                    <a:pt x="143256" y="140653"/>
                  </a:lnTo>
                  <a:lnTo>
                    <a:pt x="107289" y="143698"/>
                  </a:lnTo>
                  <a:lnTo>
                    <a:pt x="79248" y="159529"/>
                  </a:lnTo>
                  <a:lnTo>
                    <a:pt x="49987" y="154049"/>
                  </a:lnTo>
                  <a:lnTo>
                    <a:pt x="34137" y="133347"/>
                  </a:lnTo>
                  <a:lnTo>
                    <a:pt x="12801" y="93160"/>
                  </a:lnTo>
                  <a:lnTo>
                    <a:pt x="0" y="45667"/>
                  </a:lnTo>
                  <a:lnTo>
                    <a:pt x="18897" y="13396"/>
                  </a:lnTo>
                  <a:lnTo>
                    <a:pt x="62179" y="6089"/>
                  </a:lnTo>
                  <a:lnTo>
                    <a:pt x="94488" y="11569"/>
                  </a:lnTo>
                  <a:lnTo>
                    <a:pt x="124968" y="26791"/>
                  </a:lnTo>
                  <a:lnTo>
                    <a:pt x="137160" y="0"/>
                  </a:lnTo>
                  <a:lnTo>
                    <a:pt x="169469" y="1400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1" name="Forma libre 135">
              <a:extLst>
                <a:ext uri="{FF2B5EF4-FFF2-40B4-BE49-F238E27FC236}">
                  <a16:creationId xmlns:a16="http://schemas.microsoft.com/office/drawing/2014/main" id="{26D3B952-F291-49BA-A5B1-519FDD20964D}"/>
                </a:ext>
              </a:extLst>
            </p:cNvPr>
            <p:cNvSpPr/>
            <p:nvPr/>
          </p:nvSpPr>
          <p:spPr>
            <a:xfrm>
              <a:off x="6115677" y="3679359"/>
              <a:ext cx="172544" cy="196339"/>
            </a:xfrm>
            <a:custGeom>
              <a:avLst/>
              <a:gdLst>
                <a:gd name="connsiteX0" fmla="*/ 0 w 144474"/>
                <a:gd name="connsiteY0" fmla="*/ 33489 h 164399"/>
                <a:gd name="connsiteX1" fmla="*/ 0 w 144474"/>
                <a:gd name="connsiteY1" fmla="*/ 29836 h 164399"/>
                <a:gd name="connsiteX2" fmla="*/ 15240 w 144474"/>
                <a:gd name="connsiteY2" fmla="*/ 31053 h 164399"/>
                <a:gd name="connsiteX3" fmla="*/ 18897 w 144474"/>
                <a:gd name="connsiteY3" fmla="*/ 14004 h 164399"/>
                <a:gd name="connsiteX4" fmla="*/ 40843 w 144474"/>
                <a:gd name="connsiteY4" fmla="*/ 11569 h 164399"/>
                <a:gd name="connsiteX5" fmla="*/ 53035 w 144474"/>
                <a:gd name="connsiteY5" fmla="*/ 9133 h 164399"/>
                <a:gd name="connsiteX6" fmla="*/ 53035 w 144474"/>
                <a:gd name="connsiteY6" fmla="*/ 0 h 164399"/>
                <a:gd name="connsiteX7" fmla="*/ 103632 w 144474"/>
                <a:gd name="connsiteY7" fmla="*/ 45667 h 164399"/>
                <a:gd name="connsiteX8" fmla="*/ 123748 w 144474"/>
                <a:gd name="connsiteY8" fmla="*/ 71240 h 164399"/>
                <a:gd name="connsiteX9" fmla="*/ 144475 w 144474"/>
                <a:gd name="connsiteY9" fmla="*/ 116298 h 164399"/>
                <a:gd name="connsiteX10" fmla="*/ 141427 w 144474"/>
                <a:gd name="connsiteY10" fmla="*/ 137609 h 164399"/>
                <a:gd name="connsiteX11" fmla="*/ 115215 w 144474"/>
                <a:gd name="connsiteY11" fmla="*/ 144915 h 164399"/>
                <a:gd name="connsiteX12" fmla="*/ 96316 w 144474"/>
                <a:gd name="connsiteY12" fmla="*/ 161356 h 164399"/>
                <a:gd name="connsiteX13" fmla="*/ 68275 w 144474"/>
                <a:gd name="connsiteY13" fmla="*/ 164400 h 164399"/>
                <a:gd name="connsiteX14" fmla="*/ 55473 w 144474"/>
                <a:gd name="connsiteY14" fmla="*/ 143089 h 164399"/>
                <a:gd name="connsiteX15" fmla="*/ 48768 w 144474"/>
                <a:gd name="connsiteY15" fmla="*/ 113862 h 164399"/>
                <a:gd name="connsiteX16" fmla="*/ 16459 w 144474"/>
                <a:gd name="connsiteY16" fmla="*/ 73676 h 164399"/>
                <a:gd name="connsiteX17" fmla="*/ 37185 w 144474"/>
                <a:gd name="connsiteY17" fmla="*/ 66978 h 164399"/>
                <a:gd name="connsiteX18" fmla="*/ 0 w 144474"/>
                <a:gd name="connsiteY18" fmla="*/ 33489 h 16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4474" h="164399">
                  <a:moveTo>
                    <a:pt x="0" y="33489"/>
                  </a:moveTo>
                  <a:lnTo>
                    <a:pt x="0" y="29836"/>
                  </a:lnTo>
                  <a:lnTo>
                    <a:pt x="15240" y="31053"/>
                  </a:lnTo>
                  <a:lnTo>
                    <a:pt x="18897" y="14004"/>
                  </a:lnTo>
                  <a:lnTo>
                    <a:pt x="40843" y="11569"/>
                  </a:lnTo>
                  <a:lnTo>
                    <a:pt x="53035" y="9133"/>
                  </a:lnTo>
                  <a:lnTo>
                    <a:pt x="53035" y="0"/>
                  </a:lnTo>
                  <a:lnTo>
                    <a:pt x="103632" y="45667"/>
                  </a:lnTo>
                  <a:lnTo>
                    <a:pt x="123748" y="71240"/>
                  </a:lnTo>
                  <a:lnTo>
                    <a:pt x="144475" y="116298"/>
                  </a:lnTo>
                  <a:lnTo>
                    <a:pt x="141427" y="137609"/>
                  </a:lnTo>
                  <a:lnTo>
                    <a:pt x="115215" y="144915"/>
                  </a:lnTo>
                  <a:lnTo>
                    <a:pt x="96316" y="161356"/>
                  </a:lnTo>
                  <a:lnTo>
                    <a:pt x="68275" y="164400"/>
                  </a:lnTo>
                  <a:lnTo>
                    <a:pt x="55473" y="143089"/>
                  </a:lnTo>
                  <a:lnTo>
                    <a:pt x="48768" y="113862"/>
                  </a:lnTo>
                  <a:lnTo>
                    <a:pt x="16459" y="73676"/>
                  </a:lnTo>
                  <a:lnTo>
                    <a:pt x="37185" y="66978"/>
                  </a:lnTo>
                  <a:lnTo>
                    <a:pt x="0" y="3348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2" name="Forma libre 136">
              <a:extLst>
                <a:ext uri="{FF2B5EF4-FFF2-40B4-BE49-F238E27FC236}">
                  <a16:creationId xmlns:a16="http://schemas.microsoft.com/office/drawing/2014/main" id="{332888C2-6648-4F1F-9163-F515CBA01F98}"/>
                </a:ext>
              </a:extLst>
            </p:cNvPr>
            <p:cNvSpPr/>
            <p:nvPr/>
          </p:nvSpPr>
          <p:spPr>
            <a:xfrm>
              <a:off x="3113241" y="4077858"/>
              <a:ext cx="77172" cy="71992"/>
            </a:xfrm>
            <a:custGeom>
              <a:avLst/>
              <a:gdLst>
                <a:gd name="connsiteX0" fmla="*/ 42672 w 64617"/>
                <a:gd name="connsiteY0" fmla="*/ 3653 h 60280"/>
                <a:gd name="connsiteX1" fmla="*/ 51816 w 64617"/>
                <a:gd name="connsiteY1" fmla="*/ 20702 h 60280"/>
                <a:gd name="connsiteX2" fmla="*/ 49987 w 64617"/>
                <a:gd name="connsiteY2" fmla="*/ 29836 h 60280"/>
                <a:gd name="connsiteX3" fmla="*/ 64617 w 64617"/>
                <a:gd name="connsiteY3" fmla="*/ 59062 h 60280"/>
                <a:gd name="connsiteX4" fmla="*/ 40843 w 64617"/>
                <a:gd name="connsiteY4" fmla="*/ 60280 h 60280"/>
                <a:gd name="connsiteX5" fmla="*/ 30480 w 64617"/>
                <a:gd name="connsiteY5" fmla="*/ 41405 h 60280"/>
                <a:gd name="connsiteX6" fmla="*/ 0 w 64617"/>
                <a:gd name="connsiteY6" fmla="*/ 37751 h 60280"/>
                <a:gd name="connsiteX7" fmla="*/ 20117 w 64617"/>
                <a:gd name="connsiteY7" fmla="*/ 0 h 60280"/>
                <a:gd name="connsiteX8" fmla="*/ 42672 w 64617"/>
                <a:gd name="connsiteY8" fmla="*/ 3653 h 6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17" h="60280">
                  <a:moveTo>
                    <a:pt x="42672" y="3653"/>
                  </a:moveTo>
                  <a:lnTo>
                    <a:pt x="51816" y="20702"/>
                  </a:lnTo>
                  <a:lnTo>
                    <a:pt x="49987" y="29836"/>
                  </a:lnTo>
                  <a:lnTo>
                    <a:pt x="64617" y="59062"/>
                  </a:lnTo>
                  <a:lnTo>
                    <a:pt x="40843" y="60280"/>
                  </a:lnTo>
                  <a:lnTo>
                    <a:pt x="30480" y="41405"/>
                  </a:lnTo>
                  <a:lnTo>
                    <a:pt x="0" y="37751"/>
                  </a:lnTo>
                  <a:lnTo>
                    <a:pt x="20117" y="0"/>
                  </a:lnTo>
                  <a:lnTo>
                    <a:pt x="42672" y="365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3" name="Forma libre 137">
              <a:extLst>
                <a:ext uri="{FF2B5EF4-FFF2-40B4-BE49-F238E27FC236}">
                  <a16:creationId xmlns:a16="http://schemas.microsoft.com/office/drawing/2014/main" id="{E1FB4E02-453C-442B-8768-D5A65E3997E9}"/>
                </a:ext>
              </a:extLst>
            </p:cNvPr>
            <p:cNvSpPr/>
            <p:nvPr/>
          </p:nvSpPr>
          <p:spPr>
            <a:xfrm>
              <a:off x="5319202" y="4432727"/>
              <a:ext cx="338538" cy="400681"/>
            </a:xfrm>
            <a:custGeom>
              <a:avLst/>
              <a:gdLst>
                <a:gd name="connsiteX0" fmla="*/ 282245 w 283464"/>
                <a:gd name="connsiteY0" fmla="*/ 322711 h 335497"/>
                <a:gd name="connsiteX1" fmla="*/ 249936 w 283464"/>
                <a:gd name="connsiteY1" fmla="*/ 308706 h 335497"/>
                <a:gd name="connsiteX2" fmla="*/ 237744 w 283464"/>
                <a:gd name="connsiteY2" fmla="*/ 335498 h 335497"/>
                <a:gd name="connsiteX3" fmla="*/ 207264 w 283464"/>
                <a:gd name="connsiteY3" fmla="*/ 320275 h 335497"/>
                <a:gd name="connsiteX4" fmla="*/ 216408 w 283464"/>
                <a:gd name="connsiteY4" fmla="*/ 302618 h 335497"/>
                <a:gd name="connsiteX5" fmla="*/ 213969 w 283464"/>
                <a:gd name="connsiteY5" fmla="*/ 269738 h 335497"/>
                <a:gd name="connsiteX6" fmla="*/ 181661 w 283464"/>
                <a:gd name="connsiteY6" fmla="*/ 235640 h 335497"/>
                <a:gd name="connsiteX7" fmla="*/ 173736 w 283464"/>
                <a:gd name="connsiteY7" fmla="*/ 196671 h 335497"/>
                <a:gd name="connsiteX8" fmla="*/ 143256 w 283464"/>
                <a:gd name="connsiteY8" fmla="*/ 165009 h 335497"/>
                <a:gd name="connsiteX9" fmla="*/ 117043 w 283464"/>
                <a:gd name="connsiteY9" fmla="*/ 162573 h 335497"/>
                <a:gd name="connsiteX10" fmla="*/ 112167 w 283464"/>
                <a:gd name="connsiteY10" fmla="*/ 175969 h 335497"/>
                <a:gd name="connsiteX11" fmla="*/ 92659 w 283464"/>
                <a:gd name="connsiteY11" fmla="*/ 177187 h 335497"/>
                <a:gd name="connsiteX12" fmla="*/ 81077 w 283464"/>
                <a:gd name="connsiteY12" fmla="*/ 170489 h 335497"/>
                <a:gd name="connsiteX13" fmla="*/ 48768 w 283464"/>
                <a:gd name="connsiteY13" fmla="*/ 193627 h 335497"/>
                <a:gd name="connsiteX14" fmla="*/ 42672 w 283464"/>
                <a:gd name="connsiteY14" fmla="*/ 158311 h 335497"/>
                <a:gd name="connsiteX15" fmla="*/ 45111 w 283464"/>
                <a:gd name="connsiteY15" fmla="*/ 117515 h 335497"/>
                <a:gd name="connsiteX16" fmla="*/ 21945 w 283464"/>
                <a:gd name="connsiteY16" fmla="*/ 115689 h 335497"/>
                <a:gd name="connsiteX17" fmla="*/ 16459 w 283464"/>
                <a:gd name="connsiteY17" fmla="*/ 91942 h 335497"/>
                <a:gd name="connsiteX18" fmla="*/ 0 w 283464"/>
                <a:gd name="connsiteY18" fmla="*/ 79764 h 335497"/>
                <a:gd name="connsiteX19" fmla="*/ 4877 w 283464"/>
                <a:gd name="connsiteY19" fmla="*/ 65760 h 335497"/>
                <a:gd name="connsiteX20" fmla="*/ 29871 w 283464"/>
                <a:gd name="connsiteY20" fmla="*/ 40187 h 335497"/>
                <a:gd name="connsiteX21" fmla="*/ 34747 w 283464"/>
                <a:gd name="connsiteY21" fmla="*/ 49320 h 335497"/>
                <a:gd name="connsiteX22" fmla="*/ 53035 w 283464"/>
                <a:gd name="connsiteY22" fmla="*/ 50538 h 335497"/>
                <a:gd name="connsiteX23" fmla="*/ 40843 w 283464"/>
                <a:gd name="connsiteY23" fmla="*/ 5480 h 335497"/>
                <a:gd name="connsiteX24" fmla="*/ 57303 w 283464"/>
                <a:gd name="connsiteY24" fmla="*/ 0 h 335497"/>
                <a:gd name="connsiteX25" fmla="*/ 81687 w 283464"/>
                <a:gd name="connsiteY25" fmla="*/ 31053 h 335497"/>
                <a:gd name="connsiteX26" fmla="*/ 103023 w 283464"/>
                <a:gd name="connsiteY26" fmla="*/ 66369 h 335497"/>
                <a:gd name="connsiteX27" fmla="*/ 144475 w 283464"/>
                <a:gd name="connsiteY27" fmla="*/ 66369 h 335497"/>
                <a:gd name="connsiteX28" fmla="*/ 162763 w 283464"/>
                <a:gd name="connsiteY28" fmla="*/ 100467 h 335497"/>
                <a:gd name="connsiteX29" fmla="*/ 142647 w 283464"/>
                <a:gd name="connsiteY29" fmla="*/ 110818 h 335497"/>
                <a:gd name="connsiteX30" fmla="*/ 135331 w 283464"/>
                <a:gd name="connsiteY30" fmla="*/ 124822 h 335497"/>
                <a:gd name="connsiteX31" fmla="*/ 179832 w 283464"/>
                <a:gd name="connsiteY31" fmla="*/ 148569 h 335497"/>
                <a:gd name="connsiteX32" fmla="*/ 214579 w 283464"/>
                <a:gd name="connsiteY32" fmla="*/ 194844 h 335497"/>
                <a:gd name="connsiteX33" fmla="*/ 241401 w 283464"/>
                <a:gd name="connsiteY33" fmla="*/ 228942 h 335497"/>
                <a:gd name="connsiteX34" fmla="*/ 271272 w 283464"/>
                <a:gd name="connsiteY34" fmla="*/ 256342 h 335497"/>
                <a:gd name="connsiteX35" fmla="*/ 283464 w 283464"/>
                <a:gd name="connsiteY35" fmla="*/ 283742 h 335497"/>
                <a:gd name="connsiteX36" fmla="*/ 282245 w 283464"/>
                <a:gd name="connsiteY36" fmla="*/ 322711 h 33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3464" h="335497">
                  <a:moveTo>
                    <a:pt x="282245" y="322711"/>
                  </a:moveTo>
                  <a:lnTo>
                    <a:pt x="249936" y="308706"/>
                  </a:lnTo>
                  <a:lnTo>
                    <a:pt x="237744" y="335498"/>
                  </a:lnTo>
                  <a:lnTo>
                    <a:pt x="207264" y="320275"/>
                  </a:lnTo>
                  <a:lnTo>
                    <a:pt x="216408" y="302618"/>
                  </a:lnTo>
                  <a:lnTo>
                    <a:pt x="213969" y="269738"/>
                  </a:lnTo>
                  <a:lnTo>
                    <a:pt x="181661" y="235640"/>
                  </a:lnTo>
                  <a:lnTo>
                    <a:pt x="173736" y="196671"/>
                  </a:lnTo>
                  <a:lnTo>
                    <a:pt x="143256" y="165009"/>
                  </a:lnTo>
                  <a:lnTo>
                    <a:pt x="117043" y="162573"/>
                  </a:lnTo>
                  <a:lnTo>
                    <a:pt x="112167" y="175969"/>
                  </a:lnTo>
                  <a:lnTo>
                    <a:pt x="92659" y="177187"/>
                  </a:lnTo>
                  <a:lnTo>
                    <a:pt x="81077" y="170489"/>
                  </a:lnTo>
                  <a:lnTo>
                    <a:pt x="48768" y="193627"/>
                  </a:lnTo>
                  <a:lnTo>
                    <a:pt x="42672" y="158311"/>
                  </a:lnTo>
                  <a:lnTo>
                    <a:pt x="45111" y="117515"/>
                  </a:lnTo>
                  <a:lnTo>
                    <a:pt x="21945" y="115689"/>
                  </a:lnTo>
                  <a:lnTo>
                    <a:pt x="16459" y="91942"/>
                  </a:lnTo>
                  <a:lnTo>
                    <a:pt x="0" y="79764"/>
                  </a:lnTo>
                  <a:lnTo>
                    <a:pt x="4877" y="65760"/>
                  </a:lnTo>
                  <a:lnTo>
                    <a:pt x="29871" y="40187"/>
                  </a:lnTo>
                  <a:lnTo>
                    <a:pt x="34747" y="49320"/>
                  </a:lnTo>
                  <a:lnTo>
                    <a:pt x="53035" y="50538"/>
                  </a:lnTo>
                  <a:lnTo>
                    <a:pt x="40843" y="5480"/>
                  </a:lnTo>
                  <a:lnTo>
                    <a:pt x="57303" y="0"/>
                  </a:lnTo>
                  <a:lnTo>
                    <a:pt x="81687" y="31053"/>
                  </a:lnTo>
                  <a:lnTo>
                    <a:pt x="103023" y="66369"/>
                  </a:lnTo>
                  <a:lnTo>
                    <a:pt x="144475" y="66369"/>
                  </a:lnTo>
                  <a:lnTo>
                    <a:pt x="162763" y="100467"/>
                  </a:lnTo>
                  <a:lnTo>
                    <a:pt x="142647" y="110818"/>
                  </a:lnTo>
                  <a:lnTo>
                    <a:pt x="135331" y="124822"/>
                  </a:lnTo>
                  <a:lnTo>
                    <a:pt x="179832" y="148569"/>
                  </a:lnTo>
                  <a:lnTo>
                    <a:pt x="214579" y="194844"/>
                  </a:lnTo>
                  <a:lnTo>
                    <a:pt x="241401" y="228942"/>
                  </a:lnTo>
                  <a:lnTo>
                    <a:pt x="271272" y="256342"/>
                  </a:lnTo>
                  <a:lnTo>
                    <a:pt x="283464" y="283742"/>
                  </a:lnTo>
                  <a:lnTo>
                    <a:pt x="282245" y="32271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4" name="Forma libre 138">
              <a:extLst>
                <a:ext uri="{FF2B5EF4-FFF2-40B4-BE49-F238E27FC236}">
                  <a16:creationId xmlns:a16="http://schemas.microsoft.com/office/drawing/2014/main" id="{835DFAEC-CDC4-44D0-B015-83F2A2EC6289}"/>
                </a:ext>
              </a:extLst>
            </p:cNvPr>
            <p:cNvSpPr/>
            <p:nvPr/>
          </p:nvSpPr>
          <p:spPr>
            <a:xfrm>
              <a:off x="2640017" y="3864063"/>
              <a:ext cx="52418" cy="72718"/>
            </a:xfrm>
            <a:custGeom>
              <a:avLst/>
              <a:gdLst>
                <a:gd name="connsiteX0" fmla="*/ 21945 w 43890"/>
                <a:gd name="connsiteY0" fmla="*/ 53582 h 60888"/>
                <a:gd name="connsiteX1" fmla="*/ 13411 w 43890"/>
                <a:gd name="connsiteY1" fmla="*/ 54191 h 60888"/>
                <a:gd name="connsiteX2" fmla="*/ 10973 w 43890"/>
                <a:gd name="connsiteY2" fmla="*/ 60889 h 60888"/>
                <a:gd name="connsiteX3" fmla="*/ 0 w 43890"/>
                <a:gd name="connsiteY3" fmla="*/ 60889 h 60888"/>
                <a:gd name="connsiteX4" fmla="*/ 7925 w 43890"/>
                <a:gd name="connsiteY4" fmla="*/ 28618 h 60888"/>
                <a:gd name="connsiteX5" fmla="*/ 21336 w 43890"/>
                <a:gd name="connsiteY5" fmla="*/ 1218 h 60888"/>
                <a:gd name="connsiteX6" fmla="*/ 21336 w 43890"/>
                <a:gd name="connsiteY6" fmla="*/ 0 h 60888"/>
                <a:gd name="connsiteX7" fmla="*/ 36576 w 43890"/>
                <a:gd name="connsiteY7" fmla="*/ 1827 h 60888"/>
                <a:gd name="connsiteX8" fmla="*/ 43891 w 43890"/>
                <a:gd name="connsiteY8" fmla="*/ 17049 h 60888"/>
                <a:gd name="connsiteX9" fmla="*/ 27432 w 43890"/>
                <a:gd name="connsiteY9" fmla="*/ 32271 h 60888"/>
                <a:gd name="connsiteX10" fmla="*/ 21945 w 43890"/>
                <a:gd name="connsiteY10" fmla="*/ 53582 h 6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90" h="60888">
                  <a:moveTo>
                    <a:pt x="21945" y="53582"/>
                  </a:moveTo>
                  <a:lnTo>
                    <a:pt x="13411" y="54191"/>
                  </a:lnTo>
                  <a:lnTo>
                    <a:pt x="10973" y="60889"/>
                  </a:lnTo>
                  <a:lnTo>
                    <a:pt x="0" y="60889"/>
                  </a:lnTo>
                  <a:lnTo>
                    <a:pt x="7925" y="28618"/>
                  </a:lnTo>
                  <a:lnTo>
                    <a:pt x="21336" y="1218"/>
                  </a:lnTo>
                  <a:lnTo>
                    <a:pt x="21336" y="0"/>
                  </a:lnTo>
                  <a:lnTo>
                    <a:pt x="36576" y="1827"/>
                  </a:lnTo>
                  <a:lnTo>
                    <a:pt x="43891" y="17049"/>
                  </a:lnTo>
                  <a:lnTo>
                    <a:pt x="27432" y="32271"/>
                  </a:lnTo>
                  <a:lnTo>
                    <a:pt x="21945" y="5358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5" name="Forma libre 139">
              <a:extLst>
                <a:ext uri="{FF2B5EF4-FFF2-40B4-BE49-F238E27FC236}">
                  <a16:creationId xmlns:a16="http://schemas.microsoft.com/office/drawing/2014/main" id="{78C05C3B-AB91-4C55-90B8-9BEB1A161AC9}"/>
                </a:ext>
              </a:extLst>
            </p:cNvPr>
            <p:cNvSpPr/>
            <p:nvPr/>
          </p:nvSpPr>
          <p:spPr>
            <a:xfrm>
              <a:off x="791522" y="5082835"/>
              <a:ext cx="160895" cy="195613"/>
            </a:xfrm>
            <a:custGeom>
              <a:avLst/>
              <a:gdLst>
                <a:gd name="connsiteX0" fmla="*/ 103632 w 134721"/>
                <a:gd name="connsiteY0" fmla="*/ 33489 h 163791"/>
                <a:gd name="connsiteX1" fmla="*/ 102413 w 134721"/>
                <a:gd name="connsiteY1" fmla="*/ 44449 h 163791"/>
                <a:gd name="connsiteX2" fmla="*/ 105461 w 134721"/>
                <a:gd name="connsiteY2" fmla="*/ 63324 h 163791"/>
                <a:gd name="connsiteX3" fmla="*/ 98146 w 134721"/>
                <a:gd name="connsiteY3" fmla="*/ 80982 h 163791"/>
                <a:gd name="connsiteX4" fmla="*/ 107899 w 134721"/>
                <a:gd name="connsiteY4" fmla="*/ 91942 h 163791"/>
                <a:gd name="connsiteX5" fmla="*/ 118872 w 134721"/>
                <a:gd name="connsiteY5" fmla="*/ 94378 h 163791"/>
                <a:gd name="connsiteX6" fmla="*/ 133503 w 134721"/>
                <a:gd name="connsiteY6" fmla="*/ 110818 h 163791"/>
                <a:gd name="connsiteX7" fmla="*/ 134722 w 134721"/>
                <a:gd name="connsiteY7" fmla="*/ 126040 h 163791"/>
                <a:gd name="connsiteX8" fmla="*/ 131064 w 134721"/>
                <a:gd name="connsiteY8" fmla="*/ 130911 h 163791"/>
                <a:gd name="connsiteX9" fmla="*/ 128626 w 134721"/>
                <a:gd name="connsiteY9" fmla="*/ 163182 h 163791"/>
                <a:gd name="connsiteX10" fmla="*/ 119482 w 134721"/>
                <a:gd name="connsiteY10" fmla="*/ 163791 h 163791"/>
                <a:gd name="connsiteX11" fmla="*/ 84125 w 134721"/>
                <a:gd name="connsiteY11" fmla="*/ 144915 h 163791"/>
                <a:gd name="connsiteX12" fmla="*/ 52426 w 134721"/>
                <a:gd name="connsiteY12" fmla="*/ 115080 h 163791"/>
                <a:gd name="connsiteX13" fmla="*/ 23165 w 134721"/>
                <a:gd name="connsiteY13" fmla="*/ 93769 h 163791"/>
                <a:gd name="connsiteX14" fmla="*/ 0 w 134721"/>
                <a:gd name="connsiteY14" fmla="*/ 68804 h 163791"/>
                <a:gd name="connsiteX15" fmla="*/ 8535 w 134721"/>
                <a:gd name="connsiteY15" fmla="*/ 56018 h 163791"/>
                <a:gd name="connsiteX16" fmla="*/ 10363 w 134721"/>
                <a:gd name="connsiteY16" fmla="*/ 44449 h 163791"/>
                <a:gd name="connsiteX17" fmla="*/ 26213 w 134721"/>
                <a:gd name="connsiteY17" fmla="*/ 23747 h 163791"/>
                <a:gd name="connsiteX18" fmla="*/ 42063 w 134721"/>
                <a:gd name="connsiteY18" fmla="*/ 5480 h 163791"/>
                <a:gd name="connsiteX19" fmla="*/ 49987 w 134721"/>
                <a:gd name="connsiteY19" fmla="*/ 4262 h 163791"/>
                <a:gd name="connsiteX20" fmla="*/ 58522 w 134721"/>
                <a:gd name="connsiteY20" fmla="*/ 0 h 163791"/>
                <a:gd name="connsiteX21" fmla="*/ 73152 w 134721"/>
                <a:gd name="connsiteY21" fmla="*/ 23747 h 163791"/>
                <a:gd name="connsiteX22" fmla="*/ 70714 w 134721"/>
                <a:gd name="connsiteY22" fmla="*/ 39578 h 163791"/>
                <a:gd name="connsiteX23" fmla="*/ 77419 w 134721"/>
                <a:gd name="connsiteY23" fmla="*/ 48102 h 163791"/>
                <a:gd name="connsiteX24" fmla="*/ 87173 w 134721"/>
                <a:gd name="connsiteY24" fmla="*/ 48102 h 163791"/>
                <a:gd name="connsiteX25" fmla="*/ 93879 w 134721"/>
                <a:gd name="connsiteY25" fmla="*/ 32271 h 163791"/>
                <a:gd name="connsiteX26" fmla="*/ 103632 w 134721"/>
                <a:gd name="connsiteY26" fmla="*/ 33489 h 1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721" h="163791">
                  <a:moveTo>
                    <a:pt x="103632" y="33489"/>
                  </a:moveTo>
                  <a:lnTo>
                    <a:pt x="102413" y="44449"/>
                  </a:lnTo>
                  <a:lnTo>
                    <a:pt x="105461" y="63324"/>
                  </a:lnTo>
                  <a:lnTo>
                    <a:pt x="98146" y="80982"/>
                  </a:lnTo>
                  <a:lnTo>
                    <a:pt x="107899" y="91942"/>
                  </a:lnTo>
                  <a:lnTo>
                    <a:pt x="118872" y="94378"/>
                  </a:lnTo>
                  <a:lnTo>
                    <a:pt x="133503" y="110818"/>
                  </a:lnTo>
                  <a:lnTo>
                    <a:pt x="134722" y="126040"/>
                  </a:lnTo>
                  <a:lnTo>
                    <a:pt x="131064" y="130911"/>
                  </a:lnTo>
                  <a:lnTo>
                    <a:pt x="128626" y="163182"/>
                  </a:lnTo>
                  <a:lnTo>
                    <a:pt x="119482" y="163791"/>
                  </a:lnTo>
                  <a:lnTo>
                    <a:pt x="84125" y="144915"/>
                  </a:lnTo>
                  <a:lnTo>
                    <a:pt x="52426" y="115080"/>
                  </a:lnTo>
                  <a:lnTo>
                    <a:pt x="23165" y="93769"/>
                  </a:lnTo>
                  <a:lnTo>
                    <a:pt x="0" y="68804"/>
                  </a:lnTo>
                  <a:lnTo>
                    <a:pt x="8535" y="56018"/>
                  </a:lnTo>
                  <a:lnTo>
                    <a:pt x="10363" y="44449"/>
                  </a:lnTo>
                  <a:lnTo>
                    <a:pt x="26213" y="23747"/>
                  </a:lnTo>
                  <a:lnTo>
                    <a:pt x="42063" y="5480"/>
                  </a:lnTo>
                  <a:lnTo>
                    <a:pt x="49987" y="4262"/>
                  </a:lnTo>
                  <a:lnTo>
                    <a:pt x="58522" y="0"/>
                  </a:lnTo>
                  <a:lnTo>
                    <a:pt x="73152" y="23747"/>
                  </a:lnTo>
                  <a:lnTo>
                    <a:pt x="70714" y="39578"/>
                  </a:lnTo>
                  <a:lnTo>
                    <a:pt x="77419" y="48102"/>
                  </a:lnTo>
                  <a:lnTo>
                    <a:pt x="87173" y="48102"/>
                  </a:lnTo>
                  <a:lnTo>
                    <a:pt x="93879" y="32271"/>
                  </a:lnTo>
                  <a:lnTo>
                    <a:pt x="103632" y="3348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6" name="Forma libre 140">
              <a:extLst>
                <a:ext uri="{FF2B5EF4-FFF2-40B4-BE49-F238E27FC236}">
                  <a16:creationId xmlns:a16="http://schemas.microsoft.com/office/drawing/2014/main" id="{BC7116FF-1DA0-42D7-8960-A6B6D3B35C20}"/>
                </a:ext>
              </a:extLst>
            </p:cNvPr>
            <p:cNvSpPr/>
            <p:nvPr/>
          </p:nvSpPr>
          <p:spPr>
            <a:xfrm>
              <a:off x="1636049" y="3934603"/>
              <a:ext cx="640674" cy="632655"/>
            </a:xfrm>
            <a:custGeom>
              <a:avLst/>
              <a:gdLst>
                <a:gd name="connsiteX0" fmla="*/ 518160 w 536448"/>
                <a:gd name="connsiteY0" fmla="*/ 60889 h 529733"/>
                <a:gd name="connsiteX1" fmla="*/ 507797 w 536448"/>
                <a:gd name="connsiteY1" fmla="*/ 79764 h 529733"/>
                <a:gd name="connsiteX2" fmla="*/ 513893 w 536448"/>
                <a:gd name="connsiteY2" fmla="*/ 96813 h 529733"/>
                <a:gd name="connsiteX3" fmla="*/ 507188 w 536448"/>
                <a:gd name="connsiteY3" fmla="*/ 120560 h 529733"/>
                <a:gd name="connsiteX4" fmla="*/ 519380 w 536448"/>
                <a:gd name="connsiteY4" fmla="*/ 152222 h 529733"/>
                <a:gd name="connsiteX5" fmla="*/ 527304 w 536448"/>
                <a:gd name="connsiteY5" fmla="*/ 291049 h 529733"/>
                <a:gd name="connsiteX6" fmla="*/ 533400 w 536448"/>
                <a:gd name="connsiteY6" fmla="*/ 435355 h 529733"/>
                <a:gd name="connsiteX7" fmla="*/ 536448 w 536448"/>
                <a:gd name="connsiteY7" fmla="*/ 513293 h 529733"/>
                <a:gd name="connsiteX8" fmla="*/ 497433 w 536448"/>
                <a:gd name="connsiteY8" fmla="*/ 513293 h 529733"/>
                <a:gd name="connsiteX9" fmla="*/ 497433 w 536448"/>
                <a:gd name="connsiteY9" fmla="*/ 529733 h 529733"/>
                <a:gd name="connsiteX10" fmla="*/ 359664 w 536448"/>
                <a:gd name="connsiteY10" fmla="*/ 454840 h 529733"/>
                <a:gd name="connsiteX11" fmla="*/ 222504 w 536448"/>
                <a:gd name="connsiteY11" fmla="*/ 379947 h 529733"/>
                <a:gd name="connsiteX12" fmla="*/ 188976 w 536448"/>
                <a:gd name="connsiteY12" fmla="*/ 401258 h 529733"/>
                <a:gd name="connsiteX13" fmla="*/ 165812 w 536448"/>
                <a:gd name="connsiteY13" fmla="*/ 415871 h 529733"/>
                <a:gd name="connsiteX14" fmla="*/ 146304 w 536448"/>
                <a:gd name="connsiteY14" fmla="*/ 394560 h 529733"/>
                <a:gd name="connsiteX15" fmla="*/ 92660 w 536448"/>
                <a:gd name="connsiteY15" fmla="*/ 377511 h 529733"/>
                <a:gd name="connsiteX16" fmla="*/ 77420 w 536448"/>
                <a:gd name="connsiteY16" fmla="*/ 353155 h 529733"/>
                <a:gd name="connsiteX17" fmla="*/ 49988 w 536448"/>
                <a:gd name="connsiteY17" fmla="*/ 334889 h 529733"/>
                <a:gd name="connsiteX18" fmla="*/ 34748 w 536448"/>
                <a:gd name="connsiteY18" fmla="*/ 342195 h 529733"/>
                <a:gd name="connsiteX19" fmla="*/ 21945 w 536448"/>
                <a:gd name="connsiteY19" fmla="*/ 320275 h 529733"/>
                <a:gd name="connsiteX20" fmla="*/ 20727 w 536448"/>
                <a:gd name="connsiteY20" fmla="*/ 303835 h 529733"/>
                <a:gd name="connsiteX21" fmla="*/ 0 w 536448"/>
                <a:gd name="connsiteY21" fmla="*/ 275218 h 529733"/>
                <a:gd name="connsiteX22" fmla="*/ 13412 w 536448"/>
                <a:gd name="connsiteY22" fmla="*/ 258778 h 529733"/>
                <a:gd name="connsiteX23" fmla="*/ 9753 w 536448"/>
                <a:gd name="connsiteY23" fmla="*/ 234422 h 529733"/>
                <a:gd name="connsiteX24" fmla="*/ 13412 w 536448"/>
                <a:gd name="connsiteY24" fmla="*/ 213111 h 529733"/>
                <a:gd name="connsiteX25" fmla="*/ 10973 w 536448"/>
                <a:gd name="connsiteY25" fmla="*/ 194844 h 529733"/>
                <a:gd name="connsiteX26" fmla="*/ 15849 w 536448"/>
                <a:gd name="connsiteY26" fmla="*/ 163182 h 529733"/>
                <a:gd name="connsiteX27" fmla="*/ 13412 w 536448"/>
                <a:gd name="connsiteY27" fmla="*/ 144915 h 529733"/>
                <a:gd name="connsiteX28" fmla="*/ 1829 w 536448"/>
                <a:gd name="connsiteY28" fmla="*/ 110209 h 529733"/>
                <a:gd name="connsiteX29" fmla="*/ 17679 w 536448"/>
                <a:gd name="connsiteY29" fmla="*/ 101684 h 529733"/>
                <a:gd name="connsiteX30" fmla="*/ 20117 w 536448"/>
                <a:gd name="connsiteY30" fmla="*/ 84635 h 529733"/>
                <a:gd name="connsiteX31" fmla="*/ 16460 w 536448"/>
                <a:gd name="connsiteY31" fmla="*/ 68804 h 529733"/>
                <a:gd name="connsiteX32" fmla="*/ 38405 w 536448"/>
                <a:gd name="connsiteY32" fmla="*/ 53582 h 529733"/>
                <a:gd name="connsiteX33" fmla="*/ 48159 w 536448"/>
                <a:gd name="connsiteY33" fmla="*/ 40795 h 529733"/>
                <a:gd name="connsiteX34" fmla="*/ 64008 w 536448"/>
                <a:gd name="connsiteY34" fmla="*/ 29836 h 529733"/>
                <a:gd name="connsiteX35" fmla="*/ 64617 w 536448"/>
                <a:gd name="connsiteY35" fmla="*/ 0 h 529733"/>
                <a:gd name="connsiteX36" fmla="*/ 103632 w 536448"/>
                <a:gd name="connsiteY36" fmla="*/ 13395 h 529733"/>
                <a:gd name="connsiteX37" fmla="*/ 117653 w 536448"/>
                <a:gd name="connsiteY37" fmla="*/ 9742 h 529733"/>
                <a:gd name="connsiteX38" fmla="*/ 145085 w 536448"/>
                <a:gd name="connsiteY38" fmla="*/ 16440 h 529733"/>
                <a:gd name="connsiteX39" fmla="*/ 189585 w 536448"/>
                <a:gd name="connsiteY39" fmla="*/ 34098 h 529733"/>
                <a:gd name="connsiteX40" fmla="*/ 206655 w 536448"/>
                <a:gd name="connsiteY40" fmla="*/ 68804 h 529733"/>
                <a:gd name="connsiteX41" fmla="*/ 236525 w 536448"/>
                <a:gd name="connsiteY41" fmla="*/ 76111 h 529733"/>
                <a:gd name="connsiteX42" fmla="*/ 284073 w 536448"/>
                <a:gd name="connsiteY42" fmla="*/ 92551 h 529733"/>
                <a:gd name="connsiteX43" fmla="*/ 320649 w 536448"/>
                <a:gd name="connsiteY43" fmla="*/ 112035 h 529733"/>
                <a:gd name="connsiteX44" fmla="*/ 335889 w 536448"/>
                <a:gd name="connsiteY44" fmla="*/ 101684 h 529733"/>
                <a:gd name="connsiteX45" fmla="*/ 351129 w 536448"/>
                <a:gd name="connsiteY45" fmla="*/ 84027 h 529733"/>
                <a:gd name="connsiteX46" fmla="*/ 341376 w 536448"/>
                <a:gd name="connsiteY46" fmla="*/ 54191 h 529733"/>
                <a:gd name="connsiteX47" fmla="*/ 350520 w 536448"/>
                <a:gd name="connsiteY47" fmla="*/ 34707 h 529733"/>
                <a:gd name="connsiteX48" fmla="*/ 373076 w 536448"/>
                <a:gd name="connsiteY48" fmla="*/ 16440 h 529733"/>
                <a:gd name="connsiteX49" fmla="*/ 395631 w 536448"/>
                <a:gd name="connsiteY49" fmla="*/ 11569 h 529733"/>
                <a:gd name="connsiteX50" fmla="*/ 440741 w 536448"/>
                <a:gd name="connsiteY50" fmla="*/ 19484 h 529733"/>
                <a:gd name="connsiteX51" fmla="*/ 452933 w 536448"/>
                <a:gd name="connsiteY51" fmla="*/ 36533 h 529733"/>
                <a:gd name="connsiteX52" fmla="*/ 465125 w 536448"/>
                <a:gd name="connsiteY52" fmla="*/ 37142 h 529733"/>
                <a:gd name="connsiteX53" fmla="*/ 476097 w 536448"/>
                <a:gd name="connsiteY53" fmla="*/ 43840 h 529733"/>
                <a:gd name="connsiteX54" fmla="*/ 509016 w 536448"/>
                <a:gd name="connsiteY54" fmla="*/ 48102 h 529733"/>
                <a:gd name="connsiteX55" fmla="*/ 518160 w 536448"/>
                <a:gd name="connsiteY55" fmla="*/ 60889 h 5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6448" h="529733">
                  <a:moveTo>
                    <a:pt x="518160" y="60889"/>
                  </a:moveTo>
                  <a:lnTo>
                    <a:pt x="507797" y="79764"/>
                  </a:lnTo>
                  <a:lnTo>
                    <a:pt x="513893" y="96813"/>
                  </a:lnTo>
                  <a:lnTo>
                    <a:pt x="507188" y="120560"/>
                  </a:lnTo>
                  <a:lnTo>
                    <a:pt x="519380" y="152222"/>
                  </a:lnTo>
                  <a:lnTo>
                    <a:pt x="527304" y="291049"/>
                  </a:lnTo>
                  <a:lnTo>
                    <a:pt x="533400" y="435355"/>
                  </a:lnTo>
                  <a:lnTo>
                    <a:pt x="536448" y="513293"/>
                  </a:lnTo>
                  <a:lnTo>
                    <a:pt x="497433" y="513293"/>
                  </a:lnTo>
                  <a:lnTo>
                    <a:pt x="497433" y="529733"/>
                  </a:lnTo>
                  <a:lnTo>
                    <a:pt x="359664" y="454840"/>
                  </a:lnTo>
                  <a:lnTo>
                    <a:pt x="222504" y="379947"/>
                  </a:lnTo>
                  <a:lnTo>
                    <a:pt x="188976" y="401258"/>
                  </a:lnTo>
                  <a:lnTo>
                    <a:pt x="165812" y="415871"/>
                  </a:lnTo>
                  <a:lnTo>
                    <a:pt x="146304" y="394560"/>
                  </a:lnTo>
                  <a:lnTo>
                    <a:pt x="92660" y="377511"/>
                  </a:lnTo>
                  <a:lnTo>
                    <a:pt x="77420" y="353155"/>
                  </a:lnTo>
                  <a:lnTo>
                    <a:pt x="49988" y="334889"/>
                  </a:lnTo>
                  <a:lnTo>
                    <a:pt x="34748" y="342195"/>
                  </a:lnTo>
                  <a:lnTo>
                    <a:pt x="21945" y="320275"/>
                  </a:lnTo>
                  <a:lnTo>
                    <a:pt x="20727" y="303835"/>
                  </a:lnTo>
                  <a:lnTo>
                    <a:pt x="0" y="275218"/>
                  </a:lnTo>
                  <a:lnTo>
                    <a:pt x="13412" y="258778"/>
                  </a:lnTo>
                  <a:lnTo>
                    <a:pt x="9753" y="234422"/>
                  </a:lnTo>
                  <a:lnTo>
                    <a:pt x="13412" y="213111"/>
                  </a:lnTo>
                  <a:lnTo>
                    <a:pt x="10973" y="194844"/>
                  </a:lnTo>
                  <a:lnTo>
                    <a:pt x="15849" y="163182"/>
                  </a:lnTo>
                  <a:lnTo>
                    <a:pt x="13412" y="144915"/>
                  </a:lnTo>
                  <a:lnTo>
                    <a:pt x="1829" y="110209"/>
                  </a:lnTo>
                  <a:lnTo>
                    <a:pt x="17679" y="101684"/>
                  </a:lnTo>
                  <a:lnTo>
                    <a:pt x="20117" y="84635"/>
                  </a:lnTo>
                  <a:lnTo>
                    <a:pt x="16460" y="68804"/>
                  </a:lnTo>
                  <a:lnTo>
                    <a:pt x="38405" y="53582"/>
                  </a:lnTo>
                  <a:lnTo>
                    <a:pt x="48159" y="40795"/>
                  </a:lnTo>
                  <a:lnTo>
                    <a:pt x="64008" y="29836"/>
                  </a:lnTo>
                  <a:lnTo>
                    <a:pt x="64617" y="0"/>
                  </a:lnTo>
                  <a:lnTo>
                    <a:pt x="103632" y="13395"/>
                  </a:lnTo>
                  <a:lnTo>
                    <a:pt x="117653" y="9742"/>
                  </a:lnTo>
                  <a:lnTo>
                    <a:pt x="145085" y="16440"/>
                  </a:lnTo>
                  <a:lnTo>
                    <a:pt x="189585" y="34098"/>
                  </a:lnTo>
                  <a:lnTo>
                    <a:pt x="206655" y="68804"/>
                  </a:lnTo>
                  <a:lnTo>
                    <a:pt x="236525" y="76111"/>
                  </a:lnTo>
                  <a:lnTo>
                    <a:pt x="284073" y="92551"/>
                  </a:lnTo>
                  <a:lnTo>
                    <a:pt x="320649" y="112035"/>
                  </a:lnTo>
                  <a:lnTo>
                    <a:pt x="335889" y="101684"/>
                  </a:lnTo>
                  <a:lnTo>
                    <a:pt x="351129" y="84027"/>
                  </a:lnTo>
                  <a:lnTo>
                    <a:pt x="341376" y="54191"/>
                  </a:lnTo>
                  <a:lnTo>
                    <a:pt x="350520" y="34707"/>
                  </a:lnTo>
                  <a:lnTo>
                    <a:pt x="373076" y="16440"/>
                  </a:lnTo>
                  <a:lnTo>
                    <a:pt x="395631" y="11569"/>
                  </a:lnTo>
                  <a:lnTo>
                    <a:pt x="440741" y="19484"/>
                  </a:lnTo>
                  <a:lnTo>
                    <a:pt x="452933" y="36533"/>
                  </a:lnTo>
                  <a:lnTo>
                    <a:pt x="465125" y="37142"/>
                  </a:lnTo>
                  <a:lnTo>
                    <a:pt x="476097" y="43840"/>
                  </a:lnTo>
                  <a:lnTo>
                    <a:pt x="509016" y="48102"/>
                  </a:lnTo>
                  <a:lnTo>
                    <a:pt x="518160" y="60889"/>
                  </a:lnTo>
                  <a:close/>
                </a:path>
              </a:pathLst>
            </a:custGeom>
            <a:solidFill>
              <a:schemeClr val="accent3"/>
            </a:solidFill>
            <a:ln w="3175" cap="rnd">
              <a:solidFill>
                <a:schemeClr val="accent1"/>
              </a:solidFill>
              <a:prstDash val="solid"/>
              <a:round/>
            </a:ln>
          </p:spPr>
          <p:txBody>
            <a:bodyPr rtlCol="0" anchor="ctr"/>
            <a:lstStyle/>
            <a:p>
              <a:endParaRPr lang="es-ES_tradnl"/>
            </a:p>
          </p:txBody>
        </p:sp>
        <p:sp>
          <p:nvSpPr>
            <p:cNvPr id="187" name="Forma libre 141">
              <a:extLst>
                <a:ext uri="{FF2B5EF4-FFF2-40B4-BE49-F238E27FC236}">
                  <a16:creationId xmlns:a16="http://schemas.microsoft.com/office/drawing/2014/main" id="{F6F05017-2FB3-499D-A437-43AE187B86CD}"/>
                </a:ext>
              </a:extLst>
            </p:cNvPr>
            <p:cNvSpPr/>
            <p:nvPr/>
          </p:nvSpPr>
          <p:spPr>
            <a:xfrm>
              <a:off x="4542384" y="5023206"/>
              <a:ext cx="87366" cy="179616"/>
            </a:xfrm>
            <a:custGeom>
              <a:avLst/>
              <a:gdLst>
                <a:gd name="connsiteX0" fmla="*/ 55473 w 73152"/>
                <a:gd name="connsiteY0" fmla="*/ 141262 h 150395"/>
                <a:gd name="connsiteX1" fmla="*/ 26212 w 73152"/>
                <a:gd name="connsiteY1" fmla="*/ 150396 h 150395"/>
                <a:gd name="connsiteX2" fmla="*/ 8534 w 73152"/>
                <a:gd name="connsiteY2" fmla="*/ 119342 h 150395"/>
                <a:gd name="connsiteX3" fmla="*/ 0 w 73152"/>
                <a:gd name="connsiteY3" fmla="*/ 63325 h 150395"/>
                <a:gd name="connsiteX4" fmla="*/ 12192 w 73152"/>
                <a:gd name="connsiteY4" fmla="*/ 0 h 150395"/>
                <a:gd name="connsiteX5" fmla="*/ 37185 w 73152"/>
                <a:gd name="connsiteY5" fmla="*/ 21311 h 150395"/>
                <a:gd name="connsiteX6" fmla="*/ 54254 w 73152"/>
                <a:gd name="connsiteY6" fmla="*/ 48711 h 150395"/>
                <a:gd name="connsiteX7" fmla="*/ 73152 w 73152"/>
                <a:gd name="connsiteY7" fmla="*/ 89507 h 150395"/>
                <a:gd name="connsiteX8" fmla="*/ 69494 w 73152"/>
                <a:gd name="connsiteY8" fmla="*/ 130302 h 150395"/>
                <a:gd name="connsiteX9" fmla="*/ 55473 w 73152"/>
                <a:gd name="connsiteY9" fmla="*/ 141262 h 15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52" h="150395">
                  <a:moveTo>
                    <a:pt x="55473" y="141262"/>
                  </a:moveTo>
                  <a:lnTo>
                    <a:pt x="26212" y="150396"/>
                  </a:lnTo>
                  <a:lnTo>
                    <a:pt x="8534" y="119342"/>
                  </a:lnTo>
                  <a:lnTo>
                    <a:pt x="0" y="63325"/>
                  </a:lnTo>
                  <a:lnTo>
                    <a:pt x="12192" y="0"/>
                  </a:lnTo>
                  <a:lnTo>
                    <a:pt x="37185" y="21311"/>
                  </a:lnTo>
                  <a:lnTo>
                    <a:pt x="54254" y="48711"/>
                  </a:lnTo>
                  <a:lnTo>
                    <a:pt x="73152" y="89507"/>
                  </a:lnTo>
                  <a:lnTo>
                    <a:pt x="69494" y="130302"/>
                  </a:lnTo>
                  <a:lnTo>
                    <a:pt x="55473" y="14126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8" name="Forma libre 142">
              <a:extLst>
                <a:ext uri="{FF2B5EF4-FFF2-40B4-BE49-F238E27FC236}">
                  <a16:creationId xmlns:a16="http://schemas.microsoft.com/office/drawing/2014/main" id="{956A4B4B-ECB3-471E-90B5-FA52CC6CF4C4}"/>
                </a:ext>
              </a:extLst>
            </p:cNvPr>
            <p:cNvSpPr/>
            <p:nvPr/>
          </p:nvSpPr>
          <p:spPr>
            <a:xfrm>
              <a:off x="2333510" y="6818636"/>
              <a:ext cx="93916" cy="93807"/>
            </a:xfrm>
            <a:custGeom>
              <a:avLst/>
              <a:gdLst>
                <a:gd name="connsiteX0" fmla="*/ 34747 w 78638"/>
                <a:gd name="connsiteY0" fmla="*/ 74284 h 78546"/>
                <a:gd name="connsiteX1" fmla="*/ 22555 w 78638"/>
                <a:gd name="connsiteY1" fmla="*/ 78546 h 78546"/>
                <a:gd name="connsiteX2" fmla="*/ 0 w 78638"/>
                <a:gd name="connsiteY2" fmla="*/ 48102 h 78546"/>
                <a:gd name="connsiteX3" fmla="*/ 19507 w 78638"/>
                <a:gd name="connsiteY3" fmla="*/ 23746 h 78546"/>
                <a:gd name="connsiteX4" fmla="*/ 38404 w 78638"/>
                <a:gd name="connsiteY4" fmla="*/ 8524 h 78546"/>
                <a:gd name="connsiteX5" fmla="*/ 54864 w 78638"/>
                <a:gd name="connsiteY5" fmla="*/ 0 h 78546"/>
                <a:gd name="connsiteX6" fmla="*/ 68275 w 78638"/>
                <a:gd name="connsiteY6" fmla="*/ 12178 h 78546"/>
                <a:gd name="connsiteX7" fmla="*/ 78639 w 78638"/>
                <a:gd name="connsiteY7" fmla="*/ 24356 h 78546"/>
                <a:gd name="connsiteX8" fmla="*/ 67056 w 78638"/>
                <a:gd name="connsiteY8" fmla="*/ 43231 h 78546"/>
                <a:gd name="connsiteX9" fmla="*/ 60351 w 78638"/>
                <a:gd name="connsiteY9" fmla="*/ 56018 h 78546"/>
                <a:gd name="connsiteX10" fmla="*/ 41452 w 78638"/>
                <a:gd name="connsiteY10" fmla="*/ 62107 h 78546"/>
                <a:gd name="connsiteX11" fmla="*/ 34747 w 78638"/>
                <a:gd name="connsiteY11" fmla="*/ 74284 h 7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638" h="78546">
                  <a:moveTo>
                    <a:pt x="34747" y="74284"/>
                  </a:moveTo>
                  <a:lnTo>
                    <a:pt x="22555" y="78546"/>
                  </a:lnTo>
                  <a:lnTo>
                    <a:pt x="0" y="48102"/>
                  </a:lnTo>
                  <a:lnTo>
                    <a:pt x="19507" y="23746"/>
                  </a:lnTo>
                  <a:lnTo>
                    <a:pt x="38404" y="8524"/>
                  </a:lnTo>
                  <a:lnTo>
                    <a:pt x="54864" y="0"/>
                  </a:lnTo>
                  <a:lnTo>
                    <a:pt x="68275" y="12178"/>
                  </a:lnTo>
                  <a:lnTo>
                    <a:pt x="78639" y="24356"/>
                  </a:lnTo>
                  <a:lnTo>
                    <a:pt x="67056" y="43231"/>
                  </a:lnTo>
                  <a:lnTo>
                    <a:pt x="60351" y="56018"/>
                  </a:lnTo>
                  <a:lnTo>
                    <a:pt x="41452" y="62107"/>
                  </a:lnTo>
                  <a:lnTo>
                    <a:pt x="34747" y="7428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9" name="Forma libre 143">
              <a:extLst>
                <a:ext uri="{FF2B5EF4-FFF2-40B4-BE49-F238E27FC236}">
                  <a16:creationId xmlns:a16="http://schemas.microsoft.com/office/drawing/2014/main" id="{1626E13B-DDBC-4C5E-899A-E97830F2A4EB}"/>
                </a:ext>
              </a:extLst>
            </p:cNvPr>
            <p:cNvSpPr/>
            <p:nvPr/>
          </p:nvSpPr>
          <p:spPr>
            <a:xfrm>
              <a:off x="1982595" y="2872905"/>
              <a:ext cx="195842" cy="108351"/>
            </a:xfrm>
            <a:custGeom>
              <a:avLst/>
              <a:gdLst>
                <a:gd name="connsiteX0" fmla="*/ 157887 w 163982"/>
                <a:gd name="connsiteY0" fmla="*/ 27400 h 90724"/>
                <a:gd name="connsiteX1" fmla="*/ 163983 w 163982"/>
                <a:gd name="connsiteY1" fmla="*/ 43840 h 90724"/>
                <a:gd name="connsiteX2" fmla="*/ 142037 w 163982"/>
                <a:gd name="connsiteY2" fmla="*/ 56018 h 90724"/>
                <a:gd name="connsiteX3" fmla="*/ 138989 w 163982"/>
                <a:gd name="connsiteY3" fmla="*/ 76720 h 90724"/>
                <a:gd name="connsiteX4" fmla="*/ 109728 w 163982"/>
                <a:gd name="connsiteY4" fmla="*/ 90724 h 90724"/>
                <a:gd name="connsiteX5" fmla="*/ 81077 w 163982"/>
                <a:gd name="connsiteY5" fmla="*/ 90724 h 90724"/>
                <a:gd name="connsiteX6" fmla="*/ 72543 w 163982"/>
                <a:gd name="connsiteY6" fmla="*/ 79156 h 90724"/>
                <a:gd name="connsiteX7" fmla="*/ 57303 w 163982"/>
                <a:gd name="connsiteY7" fmla="*/ 74893 h 90724"/>
                <a:gd name="connsiteX8" fmla="*/ 53645 w 163982"/>
                <a:gd name="connsiteY8" fmla="*/ 65760 h 90724"/>
                <a:gd name="connsiteX9" fmla="*/ 54864 w 163982"/>
                <a:gd name="connsiteY9" fmla="*/ 55409 h 90724"/>
                <a:gd name="connsiteX10" fmla="*/ 41453 w 163982"/>
                <a:gd name="connsiteY10" fmla="*/ 49929 h 90724"/>
                <a:gd name="connsiteX11" fmla="*/ 10364 w 163982"/>
                <a:gd name="connsiteY11" fmla="*/ 43231 h 90724"/>
                <a:gd name="connsiteX12" fmla="*/ 0 w 163982"/>
                <a:gd name="connsiteY12" fmla="*/ 12178 h 90724"/>
                <a:gd name="connsiteX13" fmla="*/ 31090 w 163982"/>
                <a:gd name="connsiteY13" fmla="*/ 1218 h 90724"/>
                <a:gd name="connsiteX14" fmla="*/ 79248 w 163982"/>
                <a:gd name="connsiteY14" fmla="*/ 3653 h 90724"/>
                <a:gd name="connsiteX15" fmla="*/ 106680 w 163982"/>
                <a:gd name="connsiteY15" fmla="*/ 0 h 90724"/>
                <a:gd name="connsiteX16" fmla="*/ 112167 w 163982"/>
                <a:gd name="connsiteY16" fmla="*/ 7307 h 90724"/>
                <a:gd name="connsiteX17" fmla="*/ 127407 w 163982"/>
                <a:gd name="connsiteY17" fmla="*/ 9742 h 90724"/>
                <a:gd name="connsiteX18" fmla="*/ 157887 w 163982"/>
                <a:gd name="connsiteY18" fmla="*/ 27400 h 9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982" h="90724">
                  <a:moveTo>
                    <a:pt x="157887" y="27400"/>
                  </a:moveTo>
                  <a:lnTo>
                    <a:pt x="163983" y="43840"/>
                  </a:lnTo>
                  <a:lnTo>
                    <a:pt x="142037" y="56018"/>
                  </a:lnTo>
                  <a:lnTo>
                    <a:pt x="138989" y="76720"/>
                  </a:lnTo>
                  <a:lnTo>
                    <a:pt x="109728" y="90724"/>
                  </a:lnTo>
                  <a:lnTo>
                    <a:pt x="81077" y="90724"/>
                  </a:lnTo>
                  <a:lnTo>
                    <a:pt x="72543" y="79156"/>
                  </a:lnTo>
                  <a:lnTo>
                    <a:pt x="57303" y="74893"/>
                  </a:lnTo>
                  <a:lnTo>
                    <a:pt x="53645" y="65760"/>
                  </a:lnTo>
                  <a:lnTo>
                    <a:pt x="54864" y="55409"/>
                  </a:lnTo>
                  <a:lnTo>
                    <a:pt x="41453" y="49929"/>
                  </a:lnTo>
                  <a:lnTo>
                    <a:pt x="10364" y="43231"/>
                  </a:lnTo>
                  <a:lnTo>
                    <a:pt x="0" y="12178"/>
                  </a:lnTo>
                  <a:lnTo>
                    <a:pt x="31090" y="1218"/>
                  </a:lnTo>
                  <a:lnTo>
                    <a:pt x="79248" y="3653"/>
                  </a:lnTo>
                  <a:lnTo>
                    <a:pt x="106680" y="0"/>
                  </a:lnTo>
                  <a:lnTo>
                    <a:pt x="112167" y="7307"/>
                  </a:lnTo>
                  <a:lnTo>
                    <a:pt x="127407" y="9742"/>
                  </a:lnTo>
                  <a:lnTo>
                    <a:pt x="157887" y="2740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0" name="Forma libre 144">
              <a:extLst>
                <a:ext uri="{FF2B5EF4-FFF2-40B4-BE49-F238E27FC236}">
                  <a16:creationId xmlns:a16="http://schemas.microsoft.com/office/drawing/2014/main" id="{362E82E4-794E-49E0-B7DA-60E56057AABC}"/>
                </a:ext>
              </a:extLst>
            </p:cNvPr>
            <p:cNvSpPr/>
            <p:nvPr/>
          </p:nvSpPr>
          <p:spPr>
            <a:xfrm>
              <a:off x="1467144" y="3150692"/>
              <a:ext cx="19656" cy="30541"/>
            </a:xfrm>
            <a:custGeom>
              <a:avLst/>
              <a:gdLst>
                <a:gd name="connsiteX0" fmla="*/ 15240 w 16458"/>
                <a:gd name="connsiteY0" fmla="*/ 24964 h 25573"/>
                <a:gd name="connsiteX1" fmla="*/ 6705 w 16458"/>
                <a:gd name="connsiteY1" fmla="*/ 25573 h 25573"/>
                <a:gd name="connsiteX2" fmla="*/ 0 w 16458"/>
                <a:gd name="connsiteY2" fmla="*/ 22529 h 25573"/>
                <a:gd name="connsiteX3" fmla="*/ 2438 w 16458"/>
                <a:gd name="connsiteY3" fmla="*/ 1218 h 25573"/>
                <a:gd name="connsiteX4" fmla="*/ 10363 w 16458"/>
                <a:gd name="connsiteY4" fmla="*/ 0 h 25573"/>
                <a:gd name="connsiteX5" fmla="*/ 16459 w 16458"/>
                <a:gd name="connsiteY5" fmla="*/ 8524 h 25573"/>
                <a:gd name="connsiteX6" fmla="*/ 15240 w 16458"/>
                <a:gd name="connsiteY6" fmla="*/ 24964 h 2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8" h="25573">
                  <a:moveTo>
                    <a:pt x="15240" y="24964"/>
                  </a:moveTo>
                  <a:lnTo>
                    <a:pt x="6705" y="25573"/>
                  </a:lnTo>
                  <a:lnTo>
                    <a:pt x="0" y="22529"/>
                  </a:lnTo>
                  <a:lnTo>
                    <a:pt x="2438" y="1218"/>
                  </a:lnTo>
                  <a:lnTo>
                    <a:pt x="10363" y="0"/>
                  </a:lnTo>
                  <a:lnTo>
                    <a:pt x="16459" y="8524"/>
                  </a:lnTo>
                  <a:lnTo>
                    <a:pt x="15240" y="2496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1" name="Forma libre 145">
              <a:extLst>
                <a:ext uri="{FF2B5EF4-FFF2-40B4-BE49-F238E27FC236}">
                  <a16:creationId xmlns:a16="http://schemas.microsoft.com/office/drawing/2014/main" id="{4DDEA118-228F-4374-817B-1AD9BE759B48}"/>
                </a:ext>
              </a:extLst>
            </p:cNvPr>
            <p:cNvSpPr/>
            <p:nvPr/>
          </p:nvSpPr>
          <p:spPr>
            <a:xfrm>
              <a:off x="1978954" y="2803093"/>
              <a:ext cx="245349" cy="102532"/>
            </a:xfrm>
            <a:custGeom>
              <a:avLst/>
              <a:gdLst>
                <a:gd name="connsiteX0" fmla="*/ 171298 w 205435"/>
                <a:gd name="connsiteY0" fmla="*/ 18267 h 85853"/>
                <a:gd name="connsiteX1" fmla="*/ 186538 w 205435"/>
                <a:gd name="connsiteY1" fmla="*/ 26182 h 85853"/>
                <a:gd name="connsiteX2" fmla="*/ 192634 w 205435"/>
                <a:gd name="connsiteY2" fmla="*/ 43840 h 85853"/>
                <a:gd name="connsiteX3" fmla="*/ 205436 w 205435"/>
                <a:gd name="connsiteY3" fmla="*/ 65760 h 85853"/>
                <a:gd name="connsiteX4" fmla="*/ 177394 w 205435"/>
                <a:gd name="connsiteY4" fmla="*/ 79764 h 85853"/>
                <a:gd name="connsiteX5" fmla="*/ 160935 w 205435"/>
                <a:gd name="connsiteY5" fmla="*/ 85853 h 85853"/>
                <a:gd name="connsiteX6" fmla="*/ 130455 w 205435"/>
                <a:gd name="connsiteY6" fmla="*/ 68196 h 85853"/>
                <a:gd name="connsiteX7" fmla="*/ 115215 w 205435"/>
                <a:gd name="connsiteY7" fmla="*/ 65760 h 85853"/>
                <a:gd name="connsiteX8" fmla="*/ 109728 w 205435"/>
                <a:gd name="connsiteY8" fmla="*/ 58453 h 85853"/>
                <a:gd name="connsiteX9" fmla="*/ 82296 w 205435"/>
                <a:gd name="connsiteY9" fmla="*/ 62107 h 85853"/>
                <a:gd name="connsiteX10" fmla="*/ 34138 w 205435"/>
                <a:gd name="connsiteY10" fmla="*/ 59671 h 85853"/>
                <a:gd name="connsiteX11" fmla="*/ 3048 w 205435"/>
                <a:gd name="connsiteY11" fmla="*/ 70631 h 85853"/>
                <a:gd name="connsiteX12" fmla="*/ 0 w 205435"/>
                <a:gd name="connsiteY12" fmla="*/ 43231 h 85853"/>
                <a:gd name="connsiteX13" fmla="*/ 10364 w 205435"/>
                <a:gd name="connsiteY13" fmla="*/ 20093 h 85853"/>
                <a:gd name="connsiteX14" fmla="*/ 35357 w 205435"/>
                <a:gd name="connsiteY14" fmla="*/ 7916 h 85853"/>
                <a:gd name="connsiteX15" fmla="*/ 62180 w 205435"/>
                <a:gd name="connsiteY15" fmla="*/ 35316 h 85853"/>
                <a:gd name="connsiteX16" fmla="*/ 84735 w 205435"/>
                <a:gd name="connsiteY16" fmla="*/ 34098 h 85853"/>
                <a:gd name="connsiteX17" fmla="*/ 85344 w 205435"/>
                <a:gd name="connsiteY17" fmla="*/ 6089 h 85853"/>
                <a:gd name="connsiteX18" fmla="*/ 108509 w 205435"/>
                <a:gd name="connsiteY18" fmla="*/ 0 h 85853"/>
                <a:gd name="connsiteX19" fmla="*/ 121311 w 205435"/>
                <a:gd name="connsiteY19" fmla="*/ 4262 h 85853"/>
                <a:gd name="connsiteX20" fmla="*/ 148133 w 205435"/>
                <a:gd name="connsiteY20" fmla="*/ 17658 h 85853"/>
                <a:gd name="connsiteX21" fmla="*/ 171298 w 205435"/>
                <a:gd name="connsiteY21" fmla="*/ 18267 h 8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435" h="85853">
                  <a:moveTo>
                    <a:pt x="171298" y="18267"/>
                  </a:moveTo>
                  <a:lnTo>
                    <a:pt x="186538" y="26182"/>
                  </a:lnTo>
                  <a:lnTo>
                    <a:pt x="192634" y="43840"/>
                  </a:lnTo>
                  <a:lnTo>
                    <a:pt x="205436" y="65760"/>
                  </a:lnTo>
                  <a:lnTo>
                    <a:pt x="177394" y="79764"/>
                  </a:lnTo>
                  <a:lnTo>
                    <a:pt x="160935" y="85853"/>
                  </a:lnTo>
                  <a:lnTo>
                    <a:pt x="130455" y="68196"/>
                  </a:lnTo>
                  <a:lnTo>
                    <a:pt x="115215" y="65760"/>
                  </a:lnTo>
                  <a:lnTo>
                    <a:pt x="109728" y="58453"/>
                  </a:lnTo>
                  <a:lnTo>
                    <a:pt x="82296" y="62107"/>
                  </a:lnTo>
                  <a:lnTo>
                    <a:pt x="34138" y="59671"/>
                  </a:lnTo>
                  <a:lnTo>
                    <a:pt x="3048" y="70631"/>
                  </a:lnTo>
                  <a:lnTo>
                    <a:pt x="0" y="43231"/>
                  </a:lnTo>
                  <a:lnTo>
                    <a:pt x="10364" y="20093"/>
                  </a:lnTo>
                  <a:lnTo>
                    <a:pt x="35357" y="7916"/>
                  </a:lnTo>
                  <a:lnTo>
                    <a:pt x="62180" y="35316"/>
                  </a:lnTo>
                  <a:lnTo>
                    <a:pt x="84735" y="34098"/>
                  </a:lnTo>
                  <a:lnTo>
                    <a:pt x="85344" y="6089"/>
                  </a:lnTo>
                  <a:lnTo>
                    <a:pt x="108509" y="0"/>
                  </a:lnTo>
                  <a:lnTo>
                    <a:pt x="121311" y="4262"/>
                  </a:lnTo>
                  <a:lnTo>
                    <a:pt x="148133" y="17658"/>
                  </a:lnTo>
                  <a:lnTo>
                    <a:pt x="171298" y="1826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2" name="Forma libre 146">
              <a:extLst>
                <a:ext uri="{FF2B5EF4-FFF2-40B4-BE49-F238E27FC236}">
                  <a16:creationId xmlns:a16="http://schemas.microsoft.com/office/drawing/2014/main" id="{1EEDBE54-ADB2-45A8-BA13-0497A19AD654}"/>
                </a:ext>
              </a:extLst>
            </p:cNvPr>
            <p:cNvSpPr/>
            <p:nvPr/>
          </p:nvSpPr>
          <p:spPr>
            <a:xfrm>
              <a:off x="574566" y="3811707"/>
              <a:ext cx="644315" cy="669741"/>
            </a:xfrm>
            <a:custGeom>
              <a:avLst/>
              <a:gdLst>
                <a:gd name="connsiteX0" fmla="*/ 505968 w 539496"/>
                <a:gd name="connsiteY0" fmla="*/ 23138 h 560786"/>
                <a:gd name="connsiteX1" fmla="*/ 517551 w 539496"/>
                <a:gd name="connsiteY1" fmla="*/ 48102 h 560786"/>
                <a:gd name="connsiteX2" fmla="*/ 519379 w 539496"/>
                <a:gd name="connsiteY2" fmla="*/ 71849 h 560786"/>
                <a:gd name="connsiteX3" fmla="*/ 530962 w 539496"/>
                <a:gd name="connsiteY3" fmla="*/ 113253 h 560786"/>
                <a:gd name="connsiteX4" fmla="*/ 539496 w 539496"/>
                <a:gd name="connsiteY4" fmla="*/ 121778 h 560786"/>
                <a:gd name="connsiteX5" fmla="*/ 533400 w 539496"/>
                <a:gd name="connsiteY5" fmla="*/ 137000 h 560786"/>
                <a:gd name="connsiteX6" fmla="*/ 490119 w 539496"/>
                <a:gd name="connsiteY6" fmla="*/ 143698 h 560786"/>
                <a:gd name="connsiteX7" fmla="*/ 474879 w 539496"/>
                <a:gd name="connsiteY7" fmla="*/ 157702 h 560786"/>
                <a:gd name="connsiteX8" fmla="*/ 455981 w 539496"/>
                <a:gd name="connsiteY8" fmla="*/ 161356 h 560786"/>
                <a:gd name="connsiteX9" fmla="*/ 454152 w 539496"/>
                <a:gd name="connsiteY9" fmla="*/ 190582 h 560786"/>
                <a:gd name="connsiteX10" fmla="*/ 415138 w 539496"/>
                <a:gd name="connsiteY10" fmla="*/ 205804 h 560786"/>
                <a:gd name="connsiteX11" fmla="*/ 402336 w 539496"/>
                <a:gd name="connsiteY11" fmla="*/ 225289 h 560786"/>
                <a:gd name="connsiteX12" fmla="*/ 374904 w 539496"/>
                <a:gd name="connsiteY12" fmla="*/ 235640 h 560786"/>
                <a:gd name="connsiteX13" fmla="*/ 341986 w 539496"/>
                <a:gd name="connsiteY13" fmla="*/ 241729 h 560786"/>
                <a:gd name="connsiteX14" fmla="*/ 287731 w 539496"/>
                <a:gd name="connsiteY14" fmla="*/ 270955 h 560786"/>
                <a:gd name="connsiteX15" fmla="*/ 287122 w 539496"/>
                <a:gd name="connsiteY15" fmla="*/ 317231 h 560786"/>
                <a:gd name="connsiteX16" fmla="*/ 281635 w 539496"/>
                <a:gd name="connsiteY16" fmla="*/ 317231 h 560786"/>
                <a:gd name="connsiteX17" fmla="*/ 282245 w 539496"/>
                <a:gd name="connsiteY17" fmla="*/ 337933 h 560786"/>
                <a:gd name="connsiteX18" fmla="*/ 261519 w 539496"/>
                <a:gd name="connsiteY18" fmla="*/ 339151 h 560786"/>
                <a:gd name="connsiteX19" fmla="*/ 250546 w 539496"/>
                <a:gd name="connsiteY19" fmla="*/ 348284 h 560786"/>
                <a:gd name="connsiteX20" fmla="*/ 235306 w 539496"/>
                <a:gd name="connsiteY20" fmla="*/ 348284 h 560786"/>
                <a:gd name="connsiteX21" fmla="*/ 223114 w 539496"/>
                <a:gd name="connsiteY21" fmla="*/ 342804 h 560786"/>
                <a:gd name="connsiteX22" fmla="*/ 195072 w 539496"/>
                <a:gd name="connsiteY22" fmla="*/ 347067 h 560786"/>
                <a:gd name="connsiteX23" fmla="*/ 183490 w 539496"/>
                <a:gd name="connsiteY23" fmla="*/ 377511 h 560786"/>
                <a:gd name="connsiteX24" fmla="*/ 172517 w 539496"/>
                <a:gd name="connsiteY24" fmla="*/ 380555 h 560786"/>
                <a:gd name="connsiteX25" fmla="*/ 156058 w 539496"/>
                <a:gd name="connsiteY25" fmla="*/ 429875 h 560786"/>
                <a:gd name="connsiteX26" fmla="*/ 107899 w 539496"/>
                <a:gd name="connsiteY26" fmla="*/ 471889 h 560786"/>
                <a:gd name="connsiteX27" fmla="*/ 95707 w 539496"/>
                <a:gd name="connsiteY27" fmla="*/ 526080 h 560786"/>
                <a:gd name="connsiteX28" fmla="*/ 81077 w 539496"/>
                <a:gd name="connsiteY28" fmla="*/ 543738 h 560786"/>
                <a:gd name="connsiteX29" fmla="*/ 76810 w 539496"/>
                <a:gd name="connsiteY29" fmla="*/ 557742 h 560786"/>
                <a:gd name="connsiteX30" fmla="*/ 610 w 539496"/>
                <a:gd name="connsiteY30" fmla="*/ 560786 h 560786"/>
                <a:gd name="connsiteX31" fmla="*/ 0 w 539496"/>
                <a:gd name="connsiteY31" fmla="*/ 560786 h 560786"/>
                <a:gd name="connsiteX32" fmla="*/ 1829 w 539496"/>
                <a:gd name="connsiteY32" fmla="*/ 542520 h 560786"/>
                <a:gd name="connsiteX33" fmla="*/ 15240 w 539496"/>
                <a:gd name="connsiteY33" fmla="*/ 532169 h 560786"/>
                <a:gd name="connsiteX34" fmla="*/ 26823 w 539496"/>
                <a:gd name="connsiteY34" fmla="*/ 511467 h 560786"/>
                <a:gd name="connsiteX35" fmla="*/ 24994 w 539496"/>
                <a:gd name="connsiteY35" fmla="*/ 498071 h 560786"/>
                <a:gd name="connsiteX36" fmla="*/ 37186 w 539496"/>
                <a:gd name="connsiteY36" fmla="*/ 470671 h 560786"/>
                <a:gd name="connsiteX37" fmla="*/ 56693 w 539496"/>
                <a:gd name="connsiteY37" fmla="*/ 445706 h 560786"/>
                <a:gd name="connsiteX38" fmla="*/ 68275 w 539496"/>
                <a:gd name="connsiteY38" fmla="*/ 439618 h 560786"/>
                <a:gd name="connsiteX39" fmla="*/ 78029 w 539496"/>
                <a:gd name="connsiteY39" fmla="*/ 417089 h 560786"/>
                <a:gd name="connsiteX40" fmla="*/ 79248 w 539496"/>
                <a:gd name="connsiteY40" fmla="*/ 395778 h 560786"/>
                <a:gd name="connsiteX41" fmla="*/ 92050 w 539496"/>
                <a:gd name="connsiteY41" fmla="*/ 372031 h 560786"/>
                <a:gd name="connsiteX42" fmla="*/ 115215 w 539496"/>
                <a:gd name="connsiteY42" fmla="*/ 357418 h 560786"/>
                <a:gd name="connsiteX43" fmla="*/ 137160 w 539496"/>
                <a:gd name="connsiteY43" fmla="*/ 317840 h 560786"/>
                <a:gd name="connsiteX44" fmla="*/ 137770 w 539496"/>
                <a:gd name="connsiteY44" fmla="*/ 317231 h 560786"/>
                <a:gd name="connsiteX45" fmla="*/ 155448 w 539496"/>
                <a:gd name="connsiteY45" fmla="*/ 302009 h 560786"/>
                <a:gd name="connsiteX46" fmla="*/ 186538 w 539496"/>
                <a:gd name="connsiteY46" fmla="*/ 297747 h 560786"/>
                <a:gd name="connsiteX47" fmla="*/ 213360 w 539496"/>
                <a:gd name="connsiteY47" fmla="*/ 270955 h 560786"/>
                <a:gd name="connsiteX48" fmla="*/ 230429 w 539496"/>
                <a:gd name="connsiteY48" fmla="*/ 260604 h 560786"/>
                <a:gd name="connsiteX49" fmla="*/ 259080 w 539496"/>
                <a:gd name="connsiteY49" fmla="*/ 227724 h 560786"/>
                <a:gd name="connsiteX50" fmla="*/ 251765 w 539496"/>
                <a:gd name="connsiteY50" fmla="*/ 179622 h 560786"/>
                <a:gd name="connsiteX51" fmla="*/ 265176 w 539496"/>
                <a:gd name="connsiteY51" fmla="*/ 145524 h 560786"/>
                <a:gd name="connsiteX52" fmla="*/ 270663 w 539496"/>
                <a:gd name="connsiteY52" fmla="*/ 124822 h 560786"/>
                <a:gd name="connsiteX53" fmla="*/ 292608 w 539496"/>
                <a:gd name="connsiteY53" fmla="*/ 98640 h 560786"/>
                <a:gd name="connsiteX54" fmla="*/ 325527 w 539496"/>
                <a:gd name="connsiteY54" fmla="*/ 80982 h 560786"/>
                <a:gd name="connsiteX55" fmla="*/ 350520 w 539496"/>
                <a:gd name="connsiteY55" fmla="*/ 64542 h 560786"/>
                <a:gd name="connsiteX56" fmla="*/ 373075 w 539496"/>
                <a:gd name="connsiteY56" fmla="*/ 24356 h 560786"/>
                <a:gd name="connsiteX57" fmla="*/ 384048 w 539496"/>
                <a:gd name="connsiteY57" fmla="*/ 0 h 560786"/>
                <a:gd name="connsiteX58" fmla="*/ 407823 w 539496"/>
                <a:gd name="connsiteY58" fmla="*/ 609 h 560786"/>
                <a:gd name="connsiteX59" fmla="*/ 426720 w 539496"/>
                <a:gd name="connsiteY59" fmla="*/ 17049 h 560786"/>
                <a:gd name="connsiteX60" fmla="*/ 457810 w 539496"/>
                <a:gd name="connsiteY60" fmla="*/ 14613 h 560786"/>
                <a:gd name="connsiteX61" fmla="*/ 491338 w 539496"/>
                <a:gd name="connsiteY61" fmla="*/ 23138 h 560786"/>
                <a:gd name="connsiteX62" fmla="*/ 505968 w 539496"/>
                <a:gd name="connsiteY62" fmla="*/ 23138 h 56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39496" h="560786">
                  <a:moveTo>
                    <a:pt x="505968" y="23138"/>
                  </a:moveTo>
                  <a:lnTo>
                    <a:pt x="517551" y="48102"/>
                  </a:lnTo>
                  <a:lnTo>
                    <a:pt x="519379" y="71849"/>
                  </a:lnTo>
                  <a:lnTo>
                    <a:pt x="530962" y="113253"/>
                  </a:lnTo>
                  <a:lnTo>
                    <a:pt x="539496" y="121778"/>
                  </a:lnTo>
                  <a:lnTo>
                    <a:pt x="533400" y="137000"/>
                  </a:lnTo>
                  <a:lnTo>
                    <a:pt x="490119" y="143698"/>
                  </a:lnTo>
                  <a:lnTo>
                    <a:pt x="474879" y="157702"/>
                  </a:lnTo>
                  <a:lnTo>
                    <a:pt x="455981" y="161356"/>
                  </a:lnTo>
                  <a:lnTo>
                    <a:pt x="454152" y="190582"/>
                  </a:lnTo>
                  <a:lnTo>
                    <a:pt x="415138" y="205804"/>
                  </a:lnTo>
                  <a:lnTo>
                    <a:pt x="402336" y="225289"/>
                  </a:lnTo>
                  <a:lnTo>
                    <a:pt x="374904" y="235640"/>
                  </a:lnTo>
                  <a:lnTo>
                    <a:pt x="341986" y="241729"/>
                  </a:lnTo>
                  <a:lnTo>
                    <a:pt x="287731" y="270955"/>
                  </a:lnTo>
                  <a:lnTo>
                    <a:pt x="287122" y="317231"/>
                  </a:lnTo>
                  <a:lnTo>
                    <a:pt x="281635" y="317231"/>
                  </a:lnTo>
                  <a:lnTo>
                    <a:pt x="282245" y="337933"/>
                  </a:lnTo>
                  <a:lnTo>
                    <a:pt x="261519" y="339151"/>
                  </a:lnTo>
                  <a:lnTo>
                    <a:pt x="250546" y="348284"/>
                  </a:lnTo>
                  <a:lnTo>
                    <a:pt x="235306" y="348284"/>
                  </a:lnTo>
                  <a:lnTo>
                    <a:pt x="223114" y="342804"/>
                  </a:lnTo>
                  <a:lnTo>
                    <a:pt x="195072" y="347067"/>
                  </a:lnTo>
                  <a:lnTo>
                    <a:pt x="183490" y="377511"/>
                  </a:lnTo>
                  <a:lnTo>
                    <a:pt x="172517" y="380555"/>
                  </a:lnTo>
                  <a:lnTo>
                    <a:pt x="156058" y="429875"/>
                  </a:lnTo>
                  <a:lnTo>
                    <a:pt x="107899" y="471889"/>
                  </a:lnTo>
                  <a:lnTo>
                    <a:pt x="95707" y="526080"/>
                  </a:lnTo>
                  <a:lnTo>
                    <a:pt x="81077" y="543738"/>
                  </a:lnTo>
                  <a:lnTo>
                    <a:pt x="76810" y="557742"/>
                  </a:lnTo>
                  <a:lnTo>
                    <a:pt x="610" y="560786"/>
                  </a:lnTo>
                  <a:lnTo>
                    <a:pt x="0" y="560786"/>
                  </a:lnTo>
                  <a:lnTo>
                    <a:pt x="1829" y="542520"/>
                  </a:lnTo>
                  <a:lnTo>
                    <a:pt x="15240" y="532169"/>
                  </a:lnTo>
                  <a:lnTo>
                    <a:pt x="26823" y="511467"/>
                  </a:lnTo>
                  <a:lnTo>
                    <a:pt x="24994" y="498071"/>
                  </a:lnTo>
                  <a:lnTo>
                    <a:pt x="37186" y="470671"/>
                  </a:lnTo>
                  <a:lnTo>
                    <a:pt x="56693" y="445706"/>
                  </a:lnTo>
                  <a:lnTo>
                    <a:pt x="68275" y="439618"/>
                  </a:lnTo>
                  <a:lnTo>
                    <a:pt x="78029" y="417089"/>
                  </a:lnTo>
                  <a:lnTo>
                    <a:pt x="79248" y="395778"/>
                  </a:lnTo>
                  <a:lnTo>
                    <a:pt x="92050" y="372031"/>
                  </a:lnTo>
                  <a:lnTo>
                    <a:pt x="115215" y="357418"/>
                  </a:lnTo>
                  <a:lnTo>
                    <a:pt x="137160" y="317840"/>
                  </a:lnTo>
                  <a:lnTo>
                    <a:pt x="137770" y="317231"/>
                  </a:lnTo>
                  <a:lnTo>
                    <a:pt x="155448" y="302009"/>
                  </a:lnTo>
                  <a:lnTo>
                    <a:pt x="186538" y="297747"/>
                  </a:lnTo>
                  <a:lnTo>
                    <a:pt x="213360" y="270955"/>
                  </a:lnTo>
                  <a:lnTo>
                    <a:pt x="230429" y="260604"/>
                  </a:lnTo>
                  <a:lnTo>
                    <a:pt x="259080" y="227724"/>
                  </a:lnTo>
                  <a:lnTo>
                    <a:pt x="251765" y="179622"/>
                  </a:lnTo>
                  <a:lnTo>
                    <a:pt x="265176" y="145524"/>
                  </a:lnTo>
                  <a:lnTo>
                    <a:pt x="270663" y="124822"/>
                  </a:lnTo>
                  <a:lnTo>
                    <a:pt x="292608" y="98640"/>
                  </a:lnTo>
                  <a:lnTo>
                    <a:pt x="325527" y="80982"/>
                  </a:lnTo>
                  <a:lnTo>
                    <a:pt x="350520" y="64542"/>
                  </a:lnTo>
                  <a:lnTo>
                    <a:pt x="373075" y="24356"/>
                  </a:lnTo>
                  <a:lnTo>
                    <a:pt x="384048" y="0"/>
                  </a:lnTo>
                  <a:lnTo>
                    <a:pt x="407823" y="609"/>
                  </a:lnTo>
                  <a:lnTo>
                    <a:pt x="426720" y="17049"/>
                  </a:lnTo>
                  <a:lnTo>
                    <a:pt x="457810" y="14613"/>
                  </a:lnTo>
                  <a:lnTo>
                    <a:pt x="491338" y="23138"/>
                  </a:lnTo>
                  <a:lnTo>
                    <a:pt x="505968" y="2313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3" name="Forma libre 147">
              <a:extLst>
                <a:ext uri="{FF2B5EF4-FFF2-40B4-BE49-F238E27FC236}">
                  <a16:creationId xmlns:a16="http://schemas.microsoft.com/office/drawing/2014/main" id="{0EA4C60A-DC7D-406E-AEF5-AE473993455E}"/>
                </a:ext>
              </a:extLst>
            </p:cNvPr>
            <p:cNvSpPr/>
            <p:nvPr/>
          </p:nvSpPr>
          <p:spPr>
            <a:xfrm>
              <a:off x="2227945" y="3225592"/>
              <a:ext cx="136143" cy="135985"/>
            </a:xfrm>
            <a:custGeom>
              <a:avLst/>
              <a:gdLst>
                <a:gd name="connsiteX0" fmla="*/ 64008 w 113994"/>
                <a:gd name="connsiteY0" fmla="*/ 113862 h 113862"/>
                <a:gd name="connsiteX1" fmla="*/ 56083 w 113994"/>
                <a:gd name="connsiteY1" fmla="*/ 96204 h 113862"/>
                <a:gd name="connsiteX2" fmla="*/ 57303 w 113994"/>
                <a:gd name="connsiteY2" fmla="*/ 79764 h 113862"/>
                <a:gd name="connsiteX3" fmla="*/ 53644 w 113994"/>
                <a:gd name="connsiteY3" fmla="*/ 63324 h 113862"/>
                <a:gd name="connsiteX4" fmla="*/ 32919 w 113994"/>
                <a:gd name="connsiteY4" fmla="*/ 40187 h 113862"/>
                <a:gd name="connsiteX5" fmla="*/ 20727 w 113994"/>
                <a:gd name="connsiteY5" fmla="*/ 24356 h 113862"/>
                <a:gd name="connsiteX6" fmla="*/ 9753 w 113994"/>
                <a:gd name="connsiteY6" fmla="*/ 13396 h 113862"/>
                <a:gd name="connsiteX7" fmla="*/ 0 w 113994"/>
                <a:gd name="connsiteY7" fmla="*/ 9133 h 113862"/>
                <a:gd name="connsiteX8" fmla="*/ 6705 w 113994"/>
                <a:gd name="connsiteY8" fmla="*/ 3653 h 113862"/>
                <a:gd name="connsiteX9" fmla="*/ 26212 w 113994"/>
                <a:gd name="connsiteY9" fmla="*/ 0 h 113862"/>
                <a:gd name="connsiteX10" fmla="*/ 50596 w 113994"/>
                <a:gd name="connsiteY10" fmla="*/ 11569 h 113862"/>
                <a:gd name="connsiteX11" fmla="*/ 62788 w 113994"/>
                <a:gd name="connsiteY11" fmla="*/ 13396 h 113862"/>
                <a:gd name="connsiteX12" fmla="*/ 78639 w 113994"/>
                <a:gd name="connsiteY12" fmla="*/ 23747 h 113862"/>
                <a:gd name="connsiteX13" fmla="*/ 78028 w 113994"/>
                <a:gd name="connsiteY13" fmla="*/ 36533 h 113862"/>
                <a:gd name="connsiteX14" fmla="*/ 90220 w 113994"/>
                <a:gd name="connsiteY14" fmla="*/ 42622 h 113862"/>
                <a:gd name="connsiteX15" fmla="*/ 96927 w 113994"/>
                <a:gd name="connsiteY15" fmla="*/ 58453 h 113862"/>
                <a:gd name="connsiteX16" fmla="*/ 109119 w 113994"/>
                <a:gd name="connsiteY16" fmla="*/ 68196 h 113862"/>
                <a:gd name="connsiteX17" fmla="*/ 107899 w 113994"/>
                <a:gd name="connsiteY17" fmla="*/ 74284 h 113862"/>
                <a:gd name="connsiteX18" fmla="*/ 113995 w 113994"/>
                <a:gd name="connsiteY18" fmla="*/ 77938 h 113862"/>
                <a:gd name="connsiteX19" fmla="*/ 106071 w 113994"/>
                <a:gd name="connsiteY19" fmla="*/ 80982 h 113862"/>
                <a:gd name="connsiteX20" fmla="*/ 87783 w 113994"/>
                <a:gd name="connsiteY20" fmla="*/ 79764 h 113862"/>
                <a:gd name="connsiteX21" fmla="*/ 84124 w 113994"/>
                <a:gd name="connsiteY21" fmla="*/ 74284 h 113862"/>
                <a:gd name="connsiteX22" fmla="*/ 78028 w 113994"/>
                <a:gd name="connsiteY22" fmla="*/ 77329 h 113862"/>
                <a:gd name="connsiteX23" fmla="*/ 81687 w 113994"/>
                <a:gd name="connsiteY23" fmla="*/ 84027 h 113862"/>
                <a:gd name="connsiteX24" fmla="*/ 74980 w 113994"/>
                <a:gd name="connsiteY24" fmla="*/ 96813 h 113862"/>
                <a:gd name="connsiteX25" fmla="*/ 71323 w 113994"/>
                <a:gd name="connsiteY25" fmla="*/ 109600 h 113862"/>
                <a:gd name="connsiteX26" fmla="*/ 64008 w 113994"/>
                <a:gd name="connsiteY26" fmla="*/ 113862 h 11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3994" h="113862">
                  <a:moveTo>
                    <a:pt x="64008" y="113862"/>
                  </a:moveTo>
                  <a:lnTo>
                    <a:pt x="56083" y="96204"/>
                  </a:lnTo>
                  <a:lnTo>
                    <a:pt x="57303" y="79764"/>
                  </a:lnTo>
                  <a:lnTo>
                    <a:pt x="53644" y="63324"/>
                  </a:lnTo>
                  <a:lnTo>
                    <a:pt x="32919" y="40187"/>
                  </a:lnTo>
                  <a:lnTo>
                    <a:pt x="20727" y="24356"/>
                  </a:lnTo>
                  <a:lnTo>
                    <a:pt x="9753" y="13396"/>
                  </a:lnTo>
                  <a:lnTo>
                    <a:pt x="0" y="9133"/>
                  </a:lnTo>
                  <a:lnTo>
                    <a:pt x="6705" y="3653"/>
                  </a:lnTo>
                  <a:lnTo>
                    <a:pt x="26212" y="0"/>
                  </a:lnTo>
                  <a:lnTo>
                    <a:pt x="50596" y="11569"/>
                  </a:lnTo>
                  <a:lnTo>
                    <a:pt x="62788" y="13396"/>
                  </a:lnTo>
                  <a:lnTo>
                    <a:pt x="78639" y="23747"/>
                  </a:lnTo>
                  <a:lnTo>
                    <a:pt x="78028" y="36533"/>
                  </a:lnTo>
                  <a:lnTo>
                    <a:pt x="90220" y="42622"/>
                  </a:lnTo>
                  <a:lnTo>
                    <a:pt x="96927" y="58453"/>
                  </a:lnTo>
                  <a:lnTo>
                    <a:pt x="109119" y="68196"/>
                  </a:lnTo>
                  <a:lnTo>
                    <a:pt x="107899" y="74284"/>
                  </a:lnTo>
                  <a:lnTo>
                    <a:pt x="113995" y="77938"/>
                  </a:lnTo>
                  <a:lnTo>
                    <a:pt x="106071" y="80982"/>
                  </a:lnTo>
                  <a:lnTo>
                    <a:pt x="87783" y="79764"/>
                  </a:lnTo>
                  <a:lnTo>
                    <a:pt x="84124" y="74284"/>
                  </a:lnTo>
                  <a:lnTo>
                    <a:pt x="78028" y="77329"/>
                  </a:lnTo>
                  <a:lnTo>
                    <a:pt x="81687" y="84027"/>
                  </a:lnTo>
                  <a:lnTo>
                    <a:pt x="74980" y="96813"/>
                  </a:lnTo>
                  <a:lnTo>
                    <a:pt x="71323" y="109600"/>
                  </a:lnTo>
                  <a:lnTo>
                    <a:pt x="64008" y="113862"/>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94" name="Forma libre 148">
              <a:extLst>
                <a:ext uri="{FF2B5EF4-FFF2-40B4-BE49-F238E27FC236}">
                  <a16:creationId xmlns:a16="http://schemas.microsoft.com/office/drawing/2014/main" id="{AD7CA761-5849-4258-BBCF-15A6B4DFC898}"/>
                </a:ext>
              </a:extLst>
            </p:cNvPr>
            <p:cNvSpPr/>
            <p:nvPr/>
          </p:nvSpPr>
          <p:spPr>
            <a:xfrm>
              <a:off x="3010586" y="6043453"/>
              <a:ext cx="314511" cy="633383"/>
            </a:xfrm>
            <a:custGeom>
              <a:avLst/>
              <a:gdLst>
                <a:gd name="connsiteX0" fmla="*/ 252984 w 263346"/>
                <a:gd name="connsiteY0" fmla="*/ 59671 h 530342"/>
                <a:gd name="connsiteX1" fmla="*/ 255423 w 263346"/>
                <a:gd name="connsiteY1" fmla="*/ 106556 h 530342"/>
                <a:gd name="connsiteX2" fmla="*/ 263347 w 263346"/>
                <a:gd name="connsiteY2" fmla="*/ 124822 h 530342"/>
                <a:gd name="connsiteX3" fmla="*/ 259080 w 263346"/>
                <a:gd name="connsiteY3" fmla="*/ 143698 h 530342"/>
                <a:gd name="connsiteX4" fmla="*/ 251764 w 263346"/>
                <a:gd name="connsiteY4" fmla="*/ 154658 h 530342"/>
                <a:gd name="connsiteX5" fmla="*/ 242011 w 263346"/>
                <a:gd name="connsiteY5" fmla="*/ 132129 h 530342"/>
                <a:gd name="connsiteX6" fmla="*/ 234696 w 263346"/>
                <a:gd name="connsiteY6" fmla="*/ 143698 h 530342"/>
                <a:gd name="connsiteX7" fmla="*/ 239572 w 263346"/>
                <a:gd name="connsiteY7" fmla="*/ 172316 h 530342"/>
                <a:gd name="connsiteX8" fmla="*/ 235305 w 263346"/>
                <a:gd name="connsiteY8" fmla="*/ 189365 h 530342"/>
                <a:gd name="connsiteX9" fmla="*/ 224943 w 263346"/>
                <a:gd name="connsiteY9" fmla="*/ 197889 h 530342"/>
                <a:gd name="connsiteX10" fmla="*/ 220675 w 263346"/>
                <a:gd name="connsiteY10" fmla="*/ 231378 h 530342"/>
                <a:gd name="connsiteX11" fmla="*/ 204216 w 263346"/>
                <a:gd name="connsiteY11" fmla="*/ 277044 h 530342"/>
                <a:gd name="connsiteX12" fmla="*/ 183489 w 263346"/>
                <a:gd name="connsiteY12" fmla="*/ 330627 h 530342"/>
                <a:gd name="connsiteX13" fmla="*/ 157276 w 263346"/>
                <a:gd name="connsiteY13" fmla="*/ 404911 h 530342"/>
                <a:gd name="connsiteX14" fmla="*/ 139599 w 263346"/>
                <a:gd name="connsiteY14" fmla="*/ 459102 h 530342"/>
                <a:gd name="connsiteX15" fmla="*/ 120700 w 263346"/>
                <a:gd name="connsiteY15" fmla="*/ 504769 h 530342"/>
                <a:gd name="connsiteX16" fmla="*/ 92659 w 263346"/>
                <a:gd name="connsiteY16" fmla="*/ 513902 h 530342"/>
                <a:gd name="connsiteX17" fmla="*/ 61569 w 263346"/>
                <a:gd name="connsiteY17" fmla="*/ 530342 h 530342"/>
                <a:gd name="connsiteX18" fmla="*/ 43281 w 263346"/>
                <a:gd name="connsiteY18" fmla="*/ 520600 h 530342"/>
                <a:gd name="connsiteX19" fmla="*/ 17679 w 263346"/>
                <a:gd name="connsiteY19" fmla="*/ 506595 h 530342"/>
                <a:gd name="connsiteX20" fmla="*/ 10363 w 263346"/>
                <a:gd name="connsiteY20" fmla="*/ 485893 h 530342"/>
                <a:gd name="connsiteX21" fmla="*/ 10363 w 263346"/>
                <a:gd name="connsiteY21" fmla="*/ 451187 h 530342"/>
                <a:gd name="connsiteX22" fmla="*/ 1219 w 263346"/>
                <a:gd name="connsiteY22" fmla="*/ 420133 h 530342"/>
                <a:gd name="connsiteX23" fmla="*/ 0 w 263346"/>
                <a:gd name="connsiteY23" fmla="*/ 391516 h 530342"/>
                <a:gd name="connsiteX24" fmla="*/ 7924 w 263346"/>
                <a:gd name="connsiteY24" fmla="*/ 363507 h 530342"/>
                <a:gd name="connsiteX25" fmla="*/ 23775 w 263346"/>
                <a:gd name="connsiteY25" fmla="*/ 356809 h 530342"/>
                <a:gd name="connsiteX26" fmla="*/ 24993 w 263346"/>
                <a:gd name="connsiteY26" fmla="*/ 344022 h 530342"/>
                <a:gd name="connsiteX27" fmla="*/ 42672 w 263346"/>
                <a:gd name="connsiteY27" fmla="*/ 314187 h 530342"/>
                <a:gd name="connsiteX28" fmla="*/ 47548 w 263346"/>
                <a:gd name="connsiteY28" fmla="*/ 289222 h 530342"/>
                <a:gd name="connsiteX29" fmla="*/ 40843 w 263346"/>
                <a:gd name="connsiteY29" fmla="*/ 270955 h 530342"/>
                <a:gd name="connsiteX30" fmla="*/ 35967 w 263346"/>
                <a:gd name="connsiteY30" fmla="*/ 245991 h 530342"/>
                <a:gd name="connsiteX31" fmla="*/ 35356 w 263346"/>
                <a:gd name="connsiteY31" fmla="*/ 210067 h 530342"/>
                <a:gd name="connsiteX32" fmla="*/ 48768 w 263346"/>
                <a:gd name="connsiteY32" fmla="*/ 188147 h 530342"/>
                <a:gd name="connsiteX33" fmla="*/ 54864 w 263346"/>
                <a:gd name="connsiteY33" fmla="*/ 163182 h 530342"/>
                <a:gd name="connsiteX34" fmla="*/ 71932 w 263346"/>
                <a:gd name="connsiteY34" fmla="*/ 161965 h 530342"/>
                <a:gd name="connsiteX35" fmla="*/ 91440 w 263346"/>
                <a:gd name="connsiteY35" fmla="*/ 154049 h 530342"/>
                <a:gd name="connsiteX36" fmla="*/ 104851 w 263346"/>
                <a:gd name="connsiteY36" fmla="*/ 146742 h 530342"/>
                <a:gd name="connsiteX37" fmla="*/ 119481 w 263346"/>
                <a:gd name="connsiteY37" fmla="*/ 146133 h 530342"/>
                <a:gd name="connsiteX38" fmla="*/ 140208 w 263346"/>
                <a:gd name="connsiteY38" fmla="*/ 124213 h 530342"/>
                <a:gd name="connsiteX39" fmla="*/ 170079 w 263346"/>
                <a:gd name="connsiteY39" fmla="*/ 99858 h 530342"/>
                <a:gd name="connsiteX40" fmla="*/ 181051 w 263346"/>
                <a:gd name="connsiteY40" fmla="*/ 80373 h 530342"/>
                <a:gd name="connsiteX41" fmla="*/ 177393 w 263346"/>
                <a:gd name="connsiteY41" fmla="*/ 63325 h 530342"/>
                <a:gd name="connsiteX42" fmla="*/ 192024 w 263346"/>
                <a:gd name="connsiteY42" fmla="*/ 68196 h 530342"/>
                <a:gd name="connsiteX43" fmla="*/ 212140 w 263346"/>
                <a:gd name="connsiteY43" fmla="*/ 41405 h 530342"/>
                <a:gd name="connsiteX44" fmla="*/ 213969 w 263346"/>
                <a:gd name="connsiteY44" fmla="*/ 17658 h 530342"/>
                <a:gd name="connsiteX45" fmla="*/ 226161 w 263346"/>
                <a:gd name="connsiteY45" fmla="*/ 0 h 530342"/>
                <a:gd name="connsiteX46" fmla="*/ 237135 w 263346"/>
                <a:gd name="connsiteY46" fmla="*/ 17049 h 530342"/>
                <a:gd name="connsiteX47" fmla="*/ 245668 w 263346"/>
                <a:gd name="connsiteY47" fmla="*/ 33489 h 530342"/>
                <a:gd name="connsiteX48" fmla="*/ 252984 w 263346"/>
                <a:gd name="connsiteY48" fmla="*/ 59671 h 53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3346" h="530342">
                  <a:moveTo>
                    <a:pt x="252984" y="59671"/>
                  </a:moveTo>
                  <a:lnTo>
                    <a:pt x="255423" y="106556"/>
                  </a:lnTo>
                  <a:lnTo>
                    <a:pt x="263347" y="124822"/>
                  </a:lnTo>
                  <a:lnTo>
                    <a:pt x="259080" y="143698"/>
                  </a:lnTo>
                  <a:lnTo>
                    <a:pt x="251764" y="154658"/>
                  </a:lnTo>
                  <a:lnTo>
                    <a:pt x="242011" y="132129"/>
                  </a:lnTo>
                  <a:lnTo>
                    <a:pt x="234696" y="143698"/>
                  </a:lnTo>
                  <a:lnTo>
                    <a:pt x="239572" y="172316"/>
                  </a:lnTo>
                  <a:lnTo>
                    <a:pt x="235305" y="189365"/>
                  </a:lnTo>
                  <a:lnTo>
                    <a:pt x="224943" y="197889"/>
                  </a:lnTo>
                  <a:lnTo>
                    <a:pt x="220675" y="231378"/>
                  </a:lnTo>
                  <a:lnTo>
                    <a:pt x="204216" y="277044"/>
                  </a:lnTo>
                  <a:lnTo>
                    <a:pt x="183489" y="330627"/>
                  </a:lnTo>
                  <a:lnTo>
                    <a:pt x="157276" y="404911"/>
                  </a:lnTo>
                  <a:lnTo>
                    <a:pt x="139599" y="459102"/>
                  </a:lnTo>
                  <a:lnTo>
                    <a:pt x="120700" y="504769"/>
                  </a:lnTo>
                  <a:lnTo>
                    <a:pt x="92659" y="513902"/>
                  </a:lnTo>
                  <a:lnTo>
                    <a:pt x="61569" y="530342"/>
                  </a:lnTo>
                  <a:lnTo>
                    <a:pt x="43281" y="520600"/>
                  </a:lnTo>
                  <a:lnTo>
                    <a:pt x="17679" y="506595"/>
                  </a:lnTo>
                  <a:lnTo>
                    <a:pt x="10363" y="485893"/>
                  </a:lnTo>
                  <a:lnTo>
                    <a:pt x="10363" y="451187"/>
                  </a:lnTo>
                  <a:lnTo>
                    <a:pt x="1219" y="420133"/>
                  </a:lnTo>
                  <a:lnTo>
                    <a:pt x="0" y="391516"/>
                  </a:lnTo>
                  <a:lnTo>
                    <a:pt x="7924" y="363507"/>
                  </a:lnTo>
                  <a:lnTo>
                    <a:pt x="23775" y="356809"/>
                  </a:lnTo>
                  <a:lnTo>
                    <a:pt x="24993" y="344022"/>
                  </a:lnTo>
                  <a:lnTo>
                    <a:pt x="42672" y="314187"/>
                  </a:lnTo>
                  <a:lnTo>
                    <a:pt x="47548" y="289222"/>
                  </a:lnTo>
                  <a:lnTo>
                    <a:pt x="40843" y="270955"/>
                  </a:lnTo>
                  <a:lnTo>
                    <a:pt x="35967" y="245991"/>
                  </a:lnTo>
                  <a:lnTo>
                    <a:pt x="35356" y="210067"/>
                  </a:lnTo>
                  <a:lnTo>
                    <a:pt x="48768" y="188147"/>
                  </a:lnTo>
                  <a:lnTo>
                    <a:pt x="54864" y="163182"/>
                  </a:lnTo>
                  <a:lnTo>
                    <a:pt x="71932" y="161965"/>
                  </a:lnTo>
                  <a:lnTo>
                    <a:pt x="91440" y="154049"/>
                  </a:lnTo>
                  <a:lnTo>
                    <a:pt x="104851" y="146742"/>
                  </a:lnTo>
                  <a:lnTo>
                    <a:pt x="119481" y="146133"/>
                  </a:lnTo>
                  <a:lnTo>
                    <a:pt x="140208" y="124213"/>
                  </a:lnTo>
                  <a:lnTo>
                    <a:pt x="170079" y="99858"/>
                  </a:lnTo>
                  <a:lnTo>
                    <a:pt x="181051" y="80373"/>
                  </a:lnTo>
                  <a:lnTo>
                    <a:pt x="177393" y="63325"/>
                  </a:lnTo>
                  <a:lnTo>
                    <a:pt x="192024" y="68196"/>
                  </a:lnTo>
                  <a:lnTo>
                    <a:pt x="212140" y="41405"/>
                  </a:lnTo>
                  <a:lnTo>
                    <a:pt x="213969" y="17658"/>
                  </a:lnTo>
                  <a:lnTo>
                    <a:pt x="226161" y="0"/>
                  </a:lnTo>
                  <a:lnTo>
                    <a:pt x="237135" y="17049"/>
                  </a:lnTo>
                  <a:lnTo>
                    <a:pt x="245668" y="33489"/>
                  </a:lnTo>
                  <a:lnTo>
                    <a:pt x="252984" y="596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5" name="Forma libre 150">
              <a:extLst>
                <a:ext uri="{FF2B5EF4-FFF2-40B4-BE49-F238E27FC236}">
                  <a16:creationId xmlns:a16="http://schemas.microsoft.com/office/drawing/2014/main" id="{4DC5F3E1-B4A3-40FA-BCAE-D33D1EFBBED4}"/>
                </a:ext>
              </a:extLst>
            </p:cNvPr>
            <p:cNvSpPr/>
            <p:nvPr/>
          </p:nvSpPr>
          <p:spPr>
            <a:xfrm>
              <a:off x="2035015" y="3507015"/>
              <a:ext cx="95371" cy="68355"/>
            </a:xfrm>
            <a:custGeom>
              <a:avLst/>
              <a:gdLst>
                <a:gd name="connsiteX0" fmla="*/ 79857 w 79857"/>
                <a:gd name="connsiteY0" fmla="*/ 38360 h 57235"/>
                <a:gd name="connsiteX1" fmla="*/ 73761 w 79857"/>
                <a:gd name="connsiteY1" fmla="*/ 39578 h 57235"/>
                <a:gd name="connsiteX2" fmla="*/ 68884 w 79857"/>
                <a:gd name="connsiteY2" fmla="*/ 46275 h 57235"/>
                <a:gd name="connsiteX3" fmla="*/ 51816 w 79857"/>
                <a:gd name="connsiteY3" fmla="*/ 45667 h 57235"/>
                <a:gd name="connsiteX4" fmla="*/ 40843 w 79857"/>
                <a:gd name="connsiteY4" fmla="*/ 54191 h 57235"/>
                <a:gd name="connsiteX5" fmla="*/ 20116 w 79857"/>
                <a:gd name="connsiteY5" fmla="*/ 57236 h 57235"/>
                <a:gd name="connsiteX6" fmla="*/ 6096 w 79857"/>
                <a:gd name="connsiteY6" fmla="*/ 48102 h 57235"/>
                <a:gd name="connsiteX7" fmla="*/ 0 w 79857"/>
                <a:gd name="connsiteY7" fmla="*/ 31662 h 57235"/>
                <a:gd name="connsiteX8" fmla="*/ 3048 w 79857"/>
                <a:gd name="connsiteY8" fmla="*/ 18267 h 57235"/>
                <a:gd name="connsiteX9" fmla="*/ 7315 w 79857"/>
                <a:gd name="connsiteY9" fmla="*/ 18875 h 57235"/>
                <a:gd name="connsiteX10" fmla="*/ 7924 w 79857"/>
                <a:gd name="connsiteY10" fmla="*/ 10960 h 57235"/>
                <a:gd name="connsiteX11" fmla="*/ 25603 w 79857"/>
                <a:gd name="connsiteY11" fmla="*/ 4871 h 57235"/>
                <a:gd name="connsiteX12" fmla="*/ 32919 w 79857"/>
                <a:gd name="connsiteY12" fmla="*/ 3044 h 57235"/>
                <a:gd name="connsiteX13" fmla="*/ 43281 w 79857"/>
                <a:gd name="connsiteY13" fmla="*/ 1218 h 57235"/>
                <a:gd name="connsiteX14" fmla="*/ 57912 w 79857"/>
                <a:gd name="connsiteY14" fmla="*/ 0 h 57235"/>
                <a:gd name="connsiteX15" fmla="*/ 74980 w 79857"/>
                <a:gd name="connsiteY15" fmla="*/ 12787 h 57235"/>
                <a:gd name="connsiteX16" fmla="*/ 79857 w 79857"/>
                <a:gd name="connsiteY16" fmla="*/ 38360 h 5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857" h="57235">
                  <a:moveTo>
                    <a:pt x="79857" y="38360"/>
                  </a:moveTo>
                  <a:lnTo>
                    <a:pt x="73761" y="39578"/>
                  </a:lnTo>
                  <a:lnTo>
                    <a:pt x="68884" y="46275"/>
                  </a:lnTo>
                  <a:lnTo>
                    <a:pt x="51816" y="45667"/>
                  </a:lnTo>
                  <a:lnTo>
                    <a:pt x="40843" y="54191"/>
                  </a:lnTo>
                  <a:lnTo>
                    <a:pt x="20116" y="57236"/>
                  </a:lnTo>
                  <a:lnTo>
                    <a:pt x="6096" y="48102"/>
                  </a:lnTo>
                  <a:lnTo>
                    <a:pt x="0" y="31662"/>
                  </a:lnTo>
                  <a:lnTo>
                    <a:pt x="3048" y="18267"/>
                  </a:lnTo>
                  <a:lnTo>
                    <a:pt x="7315" y="18875"/>
                  </a:lnTo>
                  <a:lnTo>
                    <a:pt x="7924" y="10960"/>
                  </a:lnTo>
                  <a:lnTo>
                    <a:pt x="25603" y="4871"/>
                  </a:lnTo>
                  <a:lnTo>
                    <a:pt x="32919" y="3044"/>
                  </a:lnTo>
                  <a:lnTo>
                    <a:pt x="43281" y="1218"/>
                  </a:lnTo>
                  <a:lnTo>
                    <a:pt x="57912" y="0"/>
                  </a:lnTo>
                  <a:lnTo>
                    <a:pt x="74980" y="12787"/>
                  </a:lnTo>
                  <a:lnTo>
                    <a:pt x="79857" y="3836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6" name="Forma libre 151">
              <a:extLst>
                <a:ext uri="{FF2B5EF4-FFF2-40B4-BE49-F238E27FC236}">
                  <a16:creationId xmlns:a16="http://schemas.microsoft.com/office/drawing/2014/main" id="{FFBFA3E8-D820-42EC-A093-B09662DF1A7B}"/>
                </a:ext>
              </a:extLst>
            </p:cNvPr>
            <p:cNvSpPr/>
            <p:nvPr/>
          </p:nvSpPr>
          <p:spPr>
            <a:xfrm>
              <a:off x="765313" y="4315649"/>
              <a:ext cx="671979" cy="694466"/>
            </a:xfrm>
            <a:custGeom>
              <a:avLst/>
              <a:gdLst>
                <a:gd name="connsiteX0" fmla="*/ 562051 w 562660"/>
                <a:gd name="connsiteY0" fmla="*/ 227115 h 581488"/>
                <a:gd name="connsiteX1" fmla="*/ 562661 w 562660"/>
                <a:gd name="connsiteY1" fmla="*/ 317231 h 581488"/>
                <a:gd name="connsiteX2" fmla="*/ 543763 w 562660"/>
                <a:gd name="connsiteY2" fmla="*/ 343413 h 581488"/>
                <a:gd name="connsiteX3" fmla="*/ 541325 w 562660"/>
                <a:gd name="connsiteY3" fmla="*/ 367769 h 581488"/>
                <a:gd name="connsiteX4" fmla="*/ 510845 w 562660"/>
                <a:gd name="connsiteY4" fmla="*/ 373858 h 581488"/>
                <a:gd name="connsiteX5" fmla="*/ 463905 w 562660"/>
                <a:gd name="connsiteY5" fmla="*/ 376902 h 581488"/>
                <a:gd name="connsiteX6" fmla="*/ 451713 w 562660"/>
                <a:gd name="connsiteY6" fmla="*/ 390907 h 581488"/>
                <a:gd name="connsiteX7" fmla="*/ 429768 w 562660"/>
                <a:gd name="connsiteY7" fmla="*/ 392733 h 581488"/>
                <a:gd name="connsiteX8" fmla="*/ 407823 w 562660"/>
                <a:gd name="connsiteY8" fmla="*/ 392733 h 581488"/>
                <a:gd name="connsiteX9" fmla="*/ 399288 w 562660"/>
                <a:gd name="connsiteY9" fmla="*/ 385426 h 581488"/>
                <a:gd name="connsiteX10" fmla="*/ 380391 w 562660"/>
                <a:gd name="connsiteY10" fmla="*/ 390907 h 581488"/>
                <a:gd name="connsiteX11" fmla="*/ 348081 w 562660"/>
                <a:gd name="connsiteY11" fmla="*/ 407347 h 581488"/>
                <a:gd name="connsiteX12" fmla="*/ 341376 w 562660"/>
                <a:gd name="connsiteY12" fmla="*/ 419524 h 581488"/>
                <a:gd name="connsiteX13" fmla="*/ 315163 w 562660"/>
                <a:gd name="connsiteY13" fmla="*/ 436573 h 581488"/>
                <a:gd name="connsiteX14" fmla="*/ 310287 w 562660"/>
                <a:gd name="connsiteY14" fmla="*/ 446924 h 581488"/>
                <a:gd name="connsiteX15" fmla="*/ 295656 w 562660"/>
                <a:gd name="connsiteY15" fmla="*/ 454840 h 581488"/>
                <a:gd name="connsiteX16" fmla="*/ 279197 w 562660"/>
                <a:gd name="connsiteY16" fmla="*/ 449360 h 581488"/>
                <a:gd name="connsiteX17" fmla="*/ 270053 w 562660"/>
                <a:gd name="connsiteY17" fmla="*/ 459102 h 581488"/>
                <a:gd name="connsiteX18" fmla="*/ 264567 w 562660"/>
                <a:gd name="connsiteY18" fmla="*/ 485893 h 581488"/>
                <a:gd name="connsiteX19" fmla="*/ 237135 w 562660"/>
                <a:gd name="connsiteY19" fmla="*/ 518164 h 581488"/>
                <a:gd name="connsiteX20" fmla="*/ 238353 w 562660"/>
                <a:gd name="connsiteY20" fmla="*/ 531560 h 581488"/>
                <a:gd name="connsiteX21" fmla="*/ 228600 w 562660"/>
                <a:gd name="connsiteY21" fmla="*/ 548000 h 581488"/>
                <a:gd name="connsiteX22" fmla="*/ 231039 w 562660"/>
                <a:gd name="connsiteY22" fmla="*/ 570529 h 581488"/>
                <a:gd name="connsiteX23" fmla="*/ 216408 w 562660"/>
                <a:gd name="connsiteY23" fmla="*/ 576618 h 581488"/>
                <a:gd name="connsiteX24" fmla="*/ 208483 w 562660"/>
                <a:gd name="connsiteY24" fmla="*/ 581489 h 581488"/>
                <a:gd name="connsiteX25" fmla="*/ 202997 w 562660"/>
                <a:gd name="connsiteY25" fmla="*/ 565049 h 581488"/>
                <a:gd name="connsiteX26" fmla="*/ 193243 w 562660"/>
                <a:gd name="connsiteY26" fmla="*/ 569311 h 581488"/>
                <a:gd name="connsiteX27" fmla="*/ 187147 w 562660"/>
                <a:gd name="connsiteY27" fmla="*/ 568702 h 581488"/>
                <a:gd name="connsiteX28" fmla="*/ 181051 w 562660"/>
                <a:gd name="connsiteY28" fmla="*/ 579662 h 581488"/>
                <a:gd name="connsiteX29" fmla="*/ 154229 w 562660"/>
                <a:gd name="connsiteY29" fmla="*/ 579662 h 581488"/>
                <a:gd name="connsiteX30" fmla="*/ 145085 w 562660"/>
                <a:gd name="connsiteY30" fmla="*/ 573573 h 581488"/>
                <a:gd name="connsiteX31" fmla="*/ 140208 w 562660"/>
                <a:gd name="connsiteY31" fmla="*/ 577226 h 581488"/>
                <a:gd name="connsiteX32" fmla="*/ 129845 w 562660"/>
                <a:gd name="connsiteY32" fmla="*/ 565658 h 581488"/>
                <a:gd name="connsiteX33" fmla="*/ 131673 w 562660"/>
                <a:gd name="connsiteY33" fmla="*/ 554089 h 581488"/>
                <a:gd name="connsiteX34" fmla="*/ 127407 w 562660"/>
                <a:gd name="connsiteY34" fmla="*/ 549826 h 581488"/>
                <a:gd name="connsiteX35" fmla="*/ 120091 w 562660"/>
                <a:gd name="connsiteY35" fmla="*/ 553480 h 581488"/>
                <a:gd name="connsiteX36" fmla="*/ 121920 w 562660"/>
                <a:gd name="connsiteY36" fmla="*/ 540693 h 581488"/>
                <a:gd name="connsiteX37" fmla="*/ 128625 w 562660"/>
                <a:gd name="connsiteY37" fmla="*/ 530951 h 581488"/>
                <a:gd name="connsiteX38" fmla="*/ 114605 w 562660"/>
                <a:gd name="connsiteY38" fmla="*/ 514511 h 581488"/>
                <a:gd name="connsiteX39" fmla="*/ 110947 w 562660"/>
                <a:gd name="connsiteY39" fmla="*/ 503551 h 581488"/>
                <a:gd name="connsiteX40" fmla="*/ 103023 w 562660"/>
                <a:gd name="connsiteY40" fmla="*/ 495026 h 581488"/>
                <a:gd name="connsiteX41" fmla="*/ 96317 w 562660"/>
                <a:gd name="connsiteY41" fmla="*/ 493809 h 581488"/>
                <a:gd name="connsiteX42" fmla="*/ 88392 w 562660"/>
                <a:gd name="connsiteY42" fmla="*/ 499289 h 581488"/>
                <a:gd name="connsiteX43" fmla="*/ 76809 w 562660"/>
                <a:gd name="connsiteY43" fmla="*/ 504769 h 581488"/>
                <a:gd name="connsiteX44" fmla="*/ 67665 w 562660"/>
                <a:gd name="connsiteY44" fmla="*/ 513293 h 581488"/>
                <a:gd name="connsiteX45" fmla="*/ 53035 w 562660"/>
                <a:gd name="connsiteY45" fmla="*/ 510249 h 581488"/>
                <a:gd name="connsiteX46" fmla="*/ 43281 w 562660"/>
                <a:gd name="connsiteY46" fmla="*/ 499898 h 581488"/>
                <a:gd name="connsiteX47" fmla="*/ 37795 w 562660"/>
                <a:gd name="connsiteY47" fmla="*/ 498680 h 581488"/>
                <a:gd name="connsiteX48" fmla="*/ 28651 w 562660"/>
                <a:gd name="connsiteY48" fmla="*/ 504160 h 581488"/>
                <a:gd name="connsiteX49" fmla="*/ 23165 w 562660"/>
                <a:gd name="connsiteY49" fmla="*/ 504160 h 581488"/>
                <a:gd name="connsiteX50" fmla="*/ 21336 w 562660"/>
                <a:gd name="connsiteY50" fmla="*/ 489546 h 581488"/>
                <a:gd name="connsiteX51" fmla="*/ 23165 w 562660"/>
                <a:gd name="connsiteY51" fmla="*/ 477369 h 581488"/>
                <a:gd name="connsiteX52" fmla="*/ 20117 w 562660"/>
                <a:gd name="connsiteY52" fmla="*/ 462755 h 581488"/>
                <a:gd name="connsiteX53" fmla="*/ 7925 w 562660"/>
                <a:gd name="connsiteY53" fmla="*/ 451795 h 581488"/>
                <a:gd name="connsiteX54" fmla="*/ 1219 w 562660"/>
                <a:gd name="connsiteY54" fmla="*/ 429267 h 581488"/>
                <a:gd name="connsiteX55" fmla="*/ 0 w 562660"/>
                <a:gd name="connsiteY55" fmla="*/ 404911 h 581488"/>
                <a:gd name="connsiteX56" fmla="*/ 11583 w 562660"/>
                <a:gd name="connsiteY56" fmla="*/ 397604 h 581488"/>
                <a:gd name="connsiteX57" fmla="*/ 17679 w 562660"/>
                <a:gd name="connsiteY57" fmla="*/ 374467 h 581488"/>
                <a:gd name="connsiteX58" fmla="*/ 28651 w 562660"/>
                <a:gd name="connsiteY58" fmla="*/ 373858 h 581488"/>
                <a:gd name="connsiteX59" fmla="*/ 52425 w 562660"/>
                <a:gd name="connsiteY59" fmla="*/ 384818 h 581488"/>
                <a:gd name="connsiteX60" fmla="*/ 71933 w 562660"/>
                <a:gd name="connsiteY60" fmla="*/ 376902 h 581488"/>
                <a:gd name="connsiteX61" fmla="*/ 84735 w 562660"/>
                <a:gd name="connsiteY61" fmla="*/ 379338 h 581488"/>
                <a:gd name="connsiteX62" fmla="*/ 90221 w 562660"/>
                <a:gd name="connsiteY62" fmla="*/ 370813 h 581488"/>
                <a:gd name="connsiteX63" fmla="*/ 227381 w 562660"/>
                <a:gd name="connsiteY63" fmla="*/ 370204 h 581488"/>
                <a:gd name="connsiteX64" fmla="*/ 235305 w 562660"/>
                <a:gd name="connsiteY64" fmla="*/ 342804 h 581488"/>
                <a:gd name="connsiteX65" fmla="*/ 229209 w 562660"/>
                <a:gd name="connsiteY65" fmla="*/ 337933 h 581488"/>
                <a:gd name="connsiteX66" fmla="*/ 213969 w 562660"/>
                <a:gd name="connsiteY66" fmla="*/ 169271 h 581488"/>
                <a:gd name="connsiteX67" fmla="*/ 199339 w 562660"/>
                <a:gd name="connsiteY67" fmla="*/ 609 h 581488"/>
                <a:gd name="connsiteX68" fmla="*/ 251155 w 562660"/>
                <a:gd name="connsiteY68" fmla="*/ 0 h 581488"/>
                <a:gd name="connsiteX69" fmla="*/ 364541 w 562660"/>
                <a:gd name="connsiteY69" fmla="*/ 85244 h 581488"/>
                <a:gd name="connsiteX70" fmla="*/ 478536 w 562660"/>
                <a:gd name="connsiteY70" fmla="*/ 170489 h 581488"/>
                <a:gd name="connsiteX71" fmla="*/ 486461 w 562660"/>
                <a:gd name="connsiteY71" fmla="*/ 188755 h 581488"/>
                <a:gd name="connsiteX72" fmla="*/ 507797 w 562660"/>
                <a:gd name="connsiteY72" fmla="*/ 199715 h 581488"/>
                <a:gd name="connsiteX73" fmla="*/ 523647 w 562660"/>
                <a:gd name="connsiteY73" fmla="*/ 206413 h 581488"/>
                <a:gd name="connsiteX74" fmla="*/ 524256 w 562660"/>
                <a:gd name="connsiteY74" fmla="*/ 231378 h 581488"/>
                <a:gd name="connsiteX75" fmla="*/ 562051 w 562660"/>
                <a:gd name="connsiteY75" fmla="*/ 227115 h 58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2660" h="581488">
                  <a:moveTo>
                    <a:pt x="562051" y="227115"/>
                  </a:moveTo>
                  <a:lnTo>
                    <a:pt x="562661" y="317231"/>
                  </a:lnTo>
                  <a:lnTo>
                    <a:pt x="543763" y="343413"/>
                  </a:lnTo>
                  <a:lnTo>
                    <a:pt x="541325" y="367769"/>
                  </a:lnTo>
                  <a:lnTo>
                    <a:pt x="510845" y="373858"/>
                  </a:lnTo>
                  <a:lnTo>
                    <a:pt x="463905" y="376902"/>
                  </a:lnTo>
                  <a:lnTo>
                    <a:pt x="451713" y="390907"/>
                  </a:lnTo>
                  <a:lnTo>
                    <a:pt x="429768" y="392733"/>
                  </a:lnTo>
                  <a:lnTo>
                    <a:pt x="407823" y="392733"/>
                  </a:lnTo>
                  <a:lnTo>
                    <a:pt x="399288" y="385426"/>
                  </a:lnTo>
                  <a:lnTo>
                    <a:pt x="380391" y="390907"/>
                  </a:lnTo>
                  <a:lnTo>
                    <a:pt x="348081" y="407347"/>
                  </a:lnTo>
                  <a:lnTo>
                    <a:pt x="341376" y="419524"/>
                  </a:lnTo>
                  <a:lnTo>
                    <a:pt x="315163" y="436573"/>
                  </a:lnTo>
                  <a:lnTo>
                    <a:pt x="310287" y="446924"/>
                  </a:lnTo>
                  <a:lnTo>
                    <a:pt x="295656" y="454840"/>
                  </a:lnTo>
                  <a:lnTo>
                    <a:pt x="279197" y="449360"/>
                  </a:lnTo>
                  <a:lnTo>
                    <a:pt x="270053" y="459102"/>
                  </a:lnTo>
                  <a:lnTo>
                    <a:pt x="264567" y="485893"/>
                  </a:lnTo>
                  <a:lnTo>
                    <a:pt x="237135" y="518164"/>
                  </a:lnTo>
                  <a:lnTo>
                    <a:pt x="238353" y="531560"/>
                  </a:lnTo>
                  <a:lnTo>
                    <a:pt x="228600" y="548000"/>
                  </a:lnTo>
                  <a:lnTo>
                    <a:pt x="231039" y="570529"/>
                  </a:lnTo>
                  <a:lnTo>
                    <a:pt x="216408" y="576618"/>
                  </a:lnTo>
                  <a:lnTo>
                    <a:pt x="208483" y="581489"/>
                  </a:lnTo>
                  <a:lnTo>
                    <a:pt x="202997" y="565049"/>
                  </a:lnTo>
                  <a:lnTo>
                    <a:pt x="193243" y="569311"/>
                  </a:lnTo>
                  <a:lnTo>
                    <a:pt x="187147" y="568702"/>
                  </a:lnTo>
                  <a:lnTo>
                    <a:pt x="181051" y="579662"/>
                  </a:lnTo>
                  <a:lnTo>
                    <a:pt x="154229" y="579662"/>
                  </a:lnTo>
                  <a:lnTo>
                    <a:pt x="145085" y="573573"/>
                  </a:lnTo>
                  <a:lnTo>
                    <a:pt x="140208" y="577226"/>
                  </a:lnTo>
                  <a:lnTo>
                    <a:pt x="129845" y="565658"/>
                  </a:lnTo>
                  <a:lnTo>
                    <a:pt x="131673" y="554089"/>
                  </a:lnTo>
                  <a:lnTo>
                    <a:pt x="127407" y="549826"/>
                  </a:lnTo>
                  <a:lnTo>
                    <a:pt x="120091" y="553480"/>
                  </a:lnTo>
                  <a:lnTo>
                    <a:pt x="121920" y="540693"/>
                  </a:lnTo>
                  <a:lnTo>
                    <a:pt x="128625" y="530951"/>
                  </a:lnTo>
                  <a:lnTo>
                    <a:pt x="114605" y="514511"/>
                  </a:lnTo>
                  <a:lnTo>
                    <a:pt x="110947" y="503551"/>
                  </a:lnTo>
                  <a:lnTo>
                    <a:pt x="103023" y="495026"/>
                  </a:lnTo>
                  <a:lnTo>
                    <a:pt x="96317" y="493809"/>
                  </a:lnTo>
                  <a:lnTo>
                    <a:pt x="88392" y="499289"/>
                  </a:lnTo>
                  <a:lnTo>
                    <a:pt x="76809" y="504769"/>
                  </a:lnTo>
                  <a:lnTo>
                    <a:pt x="67665" y="513293"/>
                  </a:lnTo>
                  <a:lnTo>
                    <a:pt x="53035" y="510249"/>
                  </a:lnTo>
                  <a:lnTo>
                    <a:pt x="43281" y="499898"/>
                  </a:lnTo>
                  <a:lnTo>
                    <a:pt x="37795" y="498680"/>
                  </a:lnTo>
                  <a:lnTo>
                    <a:pt x="28651" y="504160"/>
                  </a:lnTo>
                  <a:lnTo>
                    <a:pt x="23165" y="504160"/>
                  </a:lnTo>
                  <a:lnTo>
                    <a:pt x="21336" y="489546"/>
                  </a:lnTo>
                  <a:lnTo>
                    <a:pt x="23165" y="477369"/>
                  </a:lnTo>
                  <a:lnTo>
                    <a:pt x="20117" y="462755"/>
                  </a:lnTo>
                  <a:lnTo>
                    <a:pt x="7925" y="451795"/>
                  </a:lnTo>
                  <a:lnTo>
                    <a:pt x="1219" y="429267"/>
                  </a:lnTo>
                  <a:lnTo>
                    <a:pt x="0" y="404911"/>
                  </a:lnTo>
                  <a:lnTo>
                    <a:pt x="11583" y="397604"/>
                  </a:lnTo>
                  <a:lnTo>
                    <a:pt x="17679" y="374467"/>
                  </a:lnTo>
                  <a:lnTo>
                    <a:pt x="28651" y="373858"/>
                  </a:lnTo>
                  <a:lnTo>
                    <a:pt x="52425" y="384818"/>
                  </a:lnTo>
                  <a:lnTo>
                    <a:pt x="71933" y="376902"/>
                  </a:lnTo>
                  <a:lnTo>
                    <a:pt x="84735" y="379338"/>
                  </a:lnTo>
                  <a:lnTo>
                    <a:pt x="90221" y="370813"/>
                  </a:lnTo>
                  <a:lnTo>
                    <a:pt x="227381" y="370204"/>
                  </a:lnTo>
                  <a:lnTo>
                    <a:pt x="235305" y="342804"/>
                  </a:lnTo>
                  <a:lnTo>
                    <a:pt x="229209" y="337933"/>
                  </a:lnTo>
                  <a:lnTo>
                    <a:pt x="213969" y="169271"/>
                  </a:lnTo>
                  <a:lnTo>
                    <a:pt x="199339" y="609"/>
                  </a:lnTo>
                  <a:lnTo>
                    <a:pt x="251155" y="0"/>
                  </a:lnTo>
                  <a:lnTo>
                    <a:pt x="364541" y="85244"/>
                  </a:lnTo>
                  <a:lnTo>
                    <a:pt x="478536" y="170489"/>
                  </a:lnTo>
                  <a:lnTo>
                    <a:pt x="486461" y="188755"/>
                  </a:lnTo>
                  <a:lnTo>
                    <a:pt x="507797" y="199715"/>
                  </a:lnTo>
                  <a:lnTo>
                    <a:pt x="523647" y="206413"/>
                  </a:lnTo>
                  <a:lnTo>
                    <a:pt x="524256" y="231378"/>
                  </a:lnTo>
                  <a:lnTo>
                    <a:pt x="562051" y="22711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7" name="Forma libre 152">
              <a:extLst>
                <a:ext uri="{FF2B5EF4-FFF2-40B4-BE49-F238E27FC236}">
                  <a16:creationId xmlns:a16="http://schemas.microsoft.com/office/drawing/2014/main" id="{94570F22-463E-4C95-980B-28E10252E400}"/>
                </a:ext>
              </a:extLst>
            </p:cNvPr>
            <p:cNvSpPr/>
            <p:nvPr/>
          </p:nvSpPr>
          <p:spPr>
            <a:xfrm>
              <a:off x="4995950" y="4158577"/>
              <a:ext cx="358923" cy="859539"/>
            </a:xfrm>
            <a:custGeom>
              <a:avLst/>
              <a:gdLst>
                <a:gd name="connsiteX0" fmla="*/ 300533 w 300533"/>
                <a:gd name="connsiteY0" fmla="*/ 269738 h 719706"/>
                <a:gd name="connsiteX1" fmla="*/ 275540 w 300533"/>
                <a:gd name="connsiteY1" fmla="*/ 295311 h 719706"/>
                <a:gd name="connsiteX2" fmla="*/ 270663 w 300533"/>
                <a:gd name="connsiteY2" fmla="*/ 309316 h 719706"/>
                <a:gd name="connsiteX3" fmla="*/ 252375 w 300533"/>
                <a:gd name="connsiteY3" fmla="*/ 318449 h 719706"/>
                <a:gd name="connsiteX4" fmla="*/ 235305 w 300533"/>
                <a:gd name="connsiteY4" fmla="*/ 335498 h 719706"/>
                <a:gd name="connsiteX5" fmla="*/ 211532 w 300533"/>
                <a:gd name="connsiteY5" fmla="*/ 337324 h 719706"/>
                <a:gd name="connsiteX6" fmla="*/ 202388 w 300533"/>
                <a:gd name="connsiteY6" fmla="*/ 379338 h 719706"/>
                <a:gd name="connsiteX7" fmla="*/ 188976 w 300533"/>
                <a:gd name="connsiteY7" fmla="*/ 386644 h 719706"/>
                <a:gd name="connsiteX8" fmla="*/ 210312 w 300533"/>
                <a:gd name="connsiteY8" fmla="*/ 420742 h 719706"/>
                <a:gd name="connsiteX9" fmla="*/ 235305 w 300533"/>
                <a:gd name="connsiteY9" fmla="*/ 449360 h 719706"/>
                <a:gd name="connsiteX10" fmla="*/ 252984 w 300533"/>
                <a:gd name="connsiteY10" fmla="*/ 475542 h 719706"/>
                <a:gd name="connsiteX11" fmla="*/ 244449 w 300533"/>
                <a:gd name="connsiteY11" fmla="*/ 509031 h 719706"/>
                <a:gd name="connsiteX12" fmla="*/ 233477 w 300533"/>
                <a:gd name="connsiteY12" fmla="*/ 516338 h 719706"/>
                <a:gd name="connsiteX13" fmla="*/ 244449 w 300533"/>
                <a:gd name="connsiteY13" fmla="*/ 535822 h 719706"/>
                <a:gd name="connsiteX14" fmla="*/ 270663 w 300533"/>
                <a:gd name="connsiteY14" fmla="*/ 566875 h 719706"/>
                <a:gd name="connsiteX15" fmla="*/ 276759 w 300533"/>
                <a:gd name="connsiteY15" fmla="*/ 588795 h 719706"/>
                <a:gd name="connsiteX16" fmla="*/ 277977 w 300533"/>
                <a:gd name="connsiteY16" fmla="*/ 607062 h 719706"/>
                <a:gd name="connsiteX17" fmla="*/ 294437 w 300533"/>
                <a:gd name="connsiteY17" fmla="*/ 642987 h 719706"/>
                <a:gd name="connsiteX18" fmla="*/ 278588 w 300533"/>
                <a:gd name="connsiteY18" fmla="*/ 679520 h 719706"/>
                <a:gd name="connsiteX19" fmla="*/ 265176 w 300533"/>
                <a:gd name="connsiteY19" fmla="*/ 719707 h 719706"/>
                <a:gd name="connsiteX20" fmla="*/ 259689 w 300533"/>
                <a:gd name="connsiteY20" fmla="*/ 690480 h 719706"/>
                <a:gd name="connsiteX21" fmla="*/ 267615 w 300533"/>
                <a:gd name="connsiteY21" fmla="*/ 660644 h 719706"/>
                <a:gd name="connsiteX22" fmla="*/ 254204 w 300533"/>
                <a:gd name="connsiteY22" fmla="*/ 637507 h 719706"/>
                <a:gd name="connsiteX23" fmla="*/ 252984 w 300533"/>
                <a:gd name="connsiteY23" fmla="*/ 594884 h 719706"/>
                <a:gd name="connsiteX24" fmla="*/ 237135 w 300533"/>
                <a:gd name="connsiteY24" fmla="*/ 574182 h 719706"/>
                <a:gd name="connsiteX25" fmla="*/ 220676 w 300533"/>
                <a:gd name="connsiteY25" fmla="*/ 527907 h 719706"/>
                <a:gd name="connsiteX26" fmla="*/ 208484 w 300533"/>
                <a:gd name="connsiteY26" fmla="*/ 478587 h 719706"/>
                <a:gd name="connsiteX27" fmla="*/ 189585 w 300533"/>
                <a:gd name="connsiteY27" fmla="*/ 445707 h 719706"/>
                <a:gd name="connsiteX28" fmla="*/ 170079 w 300533"/>
                <a:gd name="connsiteY28" fmla="*/ 465800 h 719706"/>
                <a:gd name="connsiteX29" fmla="*/ 134721 w 300533"/>
                <a:gd name="connsiteY29" fmla="*/ 493200 h 719706"/>
                <a:gd name="connsiteX30" fmla="*/ 114605 w 300533"/>
                <a:gd name="connsiteY30" fmla="*/ 490155 h 719706"/>
                <a:gd name="connsiteX31" fmla="*/ 92660 w 300533"/>
                <a:gd name="connsiteY31" fmla="*/ 481022 h 719706"/>
                <a:gd name="connsiteX32" fmla="*/ 98145 w 300533"/>
                <a:gd name="connsiteY32" fmla="*/ 432311 h 719706"/>
                <a:gd name="connsiteX33" fmla="*/ 85953 w 300533"/>
                <a:gd name="connsiteY33" fmla="*/ 395778 h 719706"/>
                <a:gd name="connsiteX34" fmla="*/ 53645 w 300533"/>
                <a:gd name="connsiteY34" fmla="*/ 350720 h 719706"/>
                <a:gd name="connsiteX35" fmla="*/ 55473 w 300533"/>
                <a:gd name="connsiteY35" fmla="*/ 336716 h 719706"/>
                <a:gd name="connsiteX36" fmla="*/ 34748 w 300533"/>
                <a:gd name="connsiteY36" fmla="*/ 331235 h 719706"/>
                <a:gd name="connsiteX37" fmla="*/ 6705 w 300533"/>
                <a:gd name="connsiteY37" fmla="*/ 299573 h 719706"/>
                <a:gd name="connsiteX38" fmla="*/ 0 w 300533"/>
                <a:gd name="connsiteY38" fmla="*/ 267911 h 719706"/>
                <a:gd name="connsiteX39" fmla="*/ 12801 w 300533"/>
                <a:gd name="connsiteY39" fmla="*/ 274000 h 719706"/>
                <a:gd name="connsiteX40" fmla="*/ 9144 w 300533"/>
                <a:gd name="connsiteY40" fmla="*/ 245991 h 719706"/>
                <a:gd name="connsiteX41" fmla="*/ 24384 w 300533"/>
                <a:gd name="connsiteY41" fmla="*/ 236858 h 719706"/>
                <a:gd name="connsiteX42" fmla="*/ 18288 w 300533"/>
                <a:gd name="connsiteY42" fmla="*/ 220418 h 719706"/>
                <a:gd name="connsiteX43" fmla="*/ 24384 w 300533"/>
                <a:gd name="connsiteY43" fmla="*/ 207022 h 719706"/>
                <a:gd name="connsiteX44" fmla="*/ 18897 w 300533"/>
                <a:gd name="connsiteY44" fmla="*/ 166227 h 719706"/>
                <a:gd name="connsiteX45" fmla="*/ 46940 w 300533"/>
                <a:gd name="connsiteY45" fmla="*/ 175360 h 719706"/>
                <a:gd name="connsiteX46" fmla="*/ 56693 w 300533"/>
                <a:gd name="connsiteY46" fmla="*/ 143089 h 719706"/>
                <a:gd name="connsiteX47" fmla="*/ 54864 w 300533"/>
                <a:gd name="connsiteY47" fmla="*/ 124213 h 719706"/>
                <a:gd name="connsiteX48" fmla="*/ 67056 w 300533"/>
                <a:gd name="connsiteY48" fmla="*/ 91333 h 719706"/>
                <a:gd name="connsiteX49" fmla="*/ 61569 w 300533"/>
                <a:gd name="connsiteY49" fmla="*/ 68805 h 719706"/>
                <a:gd name="connsiteX50" fmla="*/ 99365 w 300533"/>
                <a:gd name="connsiteY50" fmla="*/ 42013 h 719706"/>
                <a:gd name="connsiteX51" fmla="*/ 124968 w 300533"/>
                <a:gd name="connsiteY51" fmla="*/ 48711 h 719706"/>
                <a:gd name="connsiteX52" fmla="*/ 116433 w 300533"/>
                <a:gd name="connsiteY52" fmla="*/ 24964 h 719706"/>
                <a:gd name="connsiteX53" fmla="*/ 126797 w 300533"/>
                <a:gd name="connsiteY53" fmla="*/ 17658 h 719706"/>
                <a:gd name="connsiteX54" fmla="*/ 120701 w 300533"/>
                <a:gd name="connsiteY54" fmla="*/ 3044 h 719706"/>
                <a:gd name="connsiteX55" fmla="*/ 139599 w 300533"/>
                <a:gd name="connsiteY55" fmla="*/ 0 h 719706"/>
                <a:gd name="connsiteX56" fmla="*/ 156057 w 300533"/>
                <a:gd name="connsiteY56" fmla="*/ 23138 h 719706"/>
                <a:gd name="connsiteX57" fmla="*/ 172517 w 300533"/>
                <a:gd name="connsiteY57" fmla="*/ 32271 h 719706"/>
                <a:gd name="connsiteX58" fmla="*/ 180441 w 300533"/>
                <a:gd name="connsiteY58" fmla="*/ 62107 h 719706"/>
                <a:gd name="connsiteX59" fmla="*/ 185928 w 300533"/>
                <a:gd name="connsiteY59" fmla="*/ 94378 h 719706"/>
                <a:gd name="connsiteX60" fmla="*/ 160325 w 300533"/>
                <a:gd name="connsiteY60" fmla="*/ 127258 h 719706"/>
                <a:gd name="connsiteX61" fmla="*/ 164592 w 300533"/>
                <a:gd name="connsiteY61" fmla="*/ 173533 h 719706"/>
                <a:gd name="connsiteX62" fmla="*/ 198729 w 300533"/>
                <a:gd name="connsiteY62" fmla="*/ 166835 h 719706"/>
                <a:gd name="connsiteX63" fmla="*/ 213360 w 300533"/>
                <a:gd name="connsiteY63" fmla="*/ 202760 h 719706"/>
                <a:gd name="connsiteX64" fmla="*/ 235916 w 300533"/>
                <a:gd name="connsiteY64" fmla="*/ 210676 h 719706"/>
                <a:gd name="connsiteX65" fmla="*/ 231039 w 300533"/>
                <a:gd name="connsiteY65" fmla="*/ 242947 h 719706"/>
                <a:gd name="connsiteX66" fmla="*/ 258471 w 300533"/>
                <a:gd name="connsiteY66" fmla="*/ 257560 h 719706"/>
                <a:gd name="connsiteX67" fmla="*/ 274320 w 300533"/>
                <a:gd name="connsiteY67" fmla="*/ 264867 h 719706"/>
                <a:gd name="connsiteX68" fmla="*/ 297485 w 300533"/>
                <a:gd name="connsiteY68" fmla="*/ 253298 h 719706"/>
                <a:gd name="connsiteX69" fmla="*/ 300533 w 300533"/>
                <a:gd name="connsiteY69" fmla="*/ 269738 h 71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00533" h="719706">
                  <a:moveTo>
                    <a:pt x="300533" y="269738"/>
                  </a:moveTo>
                  <a:lnTo>
                    <a:pt x="275540" y="295311"/>
                  </a:lnTo>
                  <a:lnTo>
                    <a:pt x="270663" y="309316"/>
                  </a:lnTo>
                  <a:lnTo>
                    <a:pt x="252375" y="318449"/>
                  </a:lnTo>
                  <a:lnTo>
                    <a:pt x="235305" y="335498"/>
                  </a:lnTo>
                  <a:lnTo>
                    <a:pt x="211532" y="337324"/>
                  </a:lnTo>
                  <a:lnTo>
                    <a:pt x="202388" y="379338"/>
                  </a:lnTo>
                  <a:lnTo>
                    <a:pt x="188976" y="386644"/>
                  </a:lnTo>
                  <a:lnTo>
                    <a:pt x="210312" y="420742"/>
                  </a:lnTo>
                  <a:lnTo>
                    <a:pt x="235305" y="449360"/>
                  </a:lnTo>
                  <a:lnTo>
                    <a:pt x="252984" y="475542"/>
                  </a:lnTo>
                  <a:lnTo>
                    <a:pt x="244449" y="509031"/>
                  </a:lnTo>
                  <a:lnTo>
                    <a:pt x="233477" y="516338"/>
                  </a:lnTo>
                  <a:lnTo>
                    <a:pt x="244449" y="535822"/>
                  </a:lnTo>
                  <a:lnTo>
                    <a:pt x="270663" y="566875"/>
                  </a:lnTo>
                  <a:lnTo>
                    <a:pt x="276759" y="588795"/>
                  </a:lnTo>
                  <a:lnTo>
                    <a:pt x="277977" y="607062"/>
                  </a:lnTo>
                  <a:lnTo>
                    <a:pt x="294437" y="642987"/>
                  </a:lnTo>
                  <a:lnTo>
                    <a:pt x="278588" y="679520"/>
                  </a:lnTo>
                  <a:lnTo>
                    <a:pt x="265176" y="719707"/>
                  </a:lnTo>
                  <a:lnTo>
                    <a:pt x="259689" y="690480"/>
                  </a:lnTo>
                  <a:lnTo>
                    <a:pt x="267615" y="660644"/>
                  </a:lnTo>
                  <a:lnTo>
                    <a:pt x="254204" y="637507"/>
                  </a:lnTo>
                  <a:lnTo>
                    <a:pt x="252984" y="594884"/>
                  </a:lnTo>
                  <a:lnTo>
                    <a:pt x="237135" y="574182"/>
                  </a:lnTo>
                  <a:lnTo>
                    <a:pt x="220676" y="527907"/>
                  </a:lnTo>
                  <a:lnTo>
                    <a:pt x="208484" y="478587"/>
                  </a:lnTo>
                  <a:lnTo>
                    <a:pt x="189585" y="445707"/>
                  </a:lnTo>
                  <a:lnTo>
                    <a:pt x="170079" y="465800"/>
                  </a:lnTo>
                  <a:lnTo>
                    <a:pt x="134721" y="493200"/>
                  </a:lnTo>
                  <a:lnTo>
                    <a:pt x="114605" y="490155"/>
                  </a:lnTo>
                  <a:lnTo>
                    <a:pt x="92660" y="481022"/>
                  </a:lnTo>
                  <a:lnTo>
                    <a:pt x="98145" y="432311"/>
                  </a:lnTo>
                  <a:lnTo>
                    <a:pt x="85953" y="395778"/>
                  </a:lnTo>
                  <a:lnTo>
                    <a:pt x="53645" y="350720"/>
                  </a:lnTo>
                  <a:lnTo>
                    <a:pt x="55473" y="336716"/>
                  </a:lnTo>
                  <a:lnTo>
                    <a:pt x="34748" y="331235"/>
                  </a:lnTo>
                  <a:lnTo>
                    <a:pt x="6705" y="299573"/>
                  </a:lnTo>
                  <a:lnTo>
                    <a:pt x="0" y="267911"/>
                  </a:lnTo>
                  <a:lnTo>
                    <a:pt x="12801" y="274000"/>
                  </a:lnTo>
                  <a:lnTo>
                    <a:pt x="9144" y="245991"/>
                  </a:lnTo>
                  <a:lnTo>
                    <a:pt x="24384" y="236858"/>
                  </a:lnTo>
                  <a:lnTo>
                    <a:pt x="18288" y="220418"/>
                  </a:lnTo>
                  <a:lnTo>
                    <a:pt x="24384" y="207022"/>
                  </a:lnTo>
                  <a:lnTo>
                    <a:pt x="18897" y="166227"/>
                  </a:lnTo>
                  <a:lnTo>
                    <a:pt x="46940" y="175360"/>
                  </a:lnTo>
                  <a:lnTo>
                    <a:pt x="56693" y="143089"/>
                  </a:lnTo>
                  <a:lnTo>
                    <a:pt x="54864" y="124213"/>
                  </a:lnTo>
                  <a:lnTo>
                    <a:pt x="67056" y="91333"/>
                  </a:lnTo>
                  <a:lnTo>
                    <a:pt x="61569" y="68805"/>
                  </a:lnTo>
                  <a:lnTo>
                    <a:pt x="99365" y="42013"/>
                  </a:lnTo>
                  <a:lnTo>
                    <a:pt x="124968" y="48711"/>
                  </a:lnTo>
                  <a:lnTo>
                    <a:pt x="116433" y="24964"/>
                  </a:lnTo>
                  <a:lnTo>
                    <a:pt x="126797" y="17658"/>
                  </a:lnTo>
                  <a:lnTo>
                    <a:pt x="120701" y="3044"/>
                  </a:lnTo>
                  <a:lnTo>
                    <a:pt x="139599" y="0"/>
                  </a:lnTo>
                  <a:lnTo>
                    <a:pt x="156057" y="23138"/>
                  </a:lnTo>
                  <a:lnTo>
                    <a:pt x="172517" y="32271"/>
                  </a:lnTo>
                  <a:lnTo>
                    <a:pt x="180441" y="62107"/>
                  </a:lnTo>
                  <a:lnTo>
                    <a:pt x="185928" y="94378"/>
                  </a:lnTo>
                  <a:lnTo>
                    <a:pt x="160325" y="127258"/>
                  </a:lnTo>
                  <a:lnTo>
                    <a:pt x="164592" y="173533"/>
                  </a:lnTo>
                  <a:lnTo>
                    <a:pt x="198729" y="166835"/>
                  </a:lnTo>
                  <a:lnTo>
                    <a:pt x="213360" y="202760"/>
                  </a:lnTo>
                  <a:lnTo>
                    <a:pt x="235916" y="210676"/>
                  </a:lnTo>
                  <a:lnTo>
                    <a:pt x="231039" y="242947"/>
                  </a:lnTo>
                  <a:lnTo>
                    <a:pt x="258471" y="257560"/>
                  </a:lnTo>
                  <a:lnTo>
                    <a:pt x="274320" y="264867"/>
                  </a:lnTo>
                  <a:lnTo>
                    <a:pt x="297485" y="253298"/>
                  </a:lnTo>
                  <a:lnTo>
                    <a:pt x="300533" y="26973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8" name="Forma libre 153">
              <a:extLst>
                <a:ext uri="{FF2B5EF4-FFF2-40B4-BE49-F238E27FC236}">
                  <a16:creationId xmlns:a16="http://schemas.microsoft.com/office/drawing/2014/main" id="{A07CB386-3D80-437B-B836-3C26CFB2132A}"/>
                </a:ext>
              </a:extLst>
            </p:cNvPr>
            <p:cNvSpPr/>
            <p:nvPr/>
          </p:nvSpPr>
          <p:spPr>
            <a:xfrm>
              <a:off x="1955659" y="3451749"/>
              <a:ext cx="69164" cy="76355"/>
            </a:xfrm>
            <a:custGeom>
              <a:avLst/>
              <a:gdLst>
                <a:gd name="connsiteX0" fmla="*/ 55473 w 57912"/>
                <a:gd name="connsiteY0" fmla="*/ 27400 h 63933"/>
                <a:gd name="connsiteX1" fmla="*/ 50597 w 57912"/>
                <a:gd name="connsiteY1" fmla="*/ 35924 h 63933"/>
                <a:gd name="connsiteX2" fmla="*/ 42063 w 57912"/>
                <a:gd name="connsiteY2" fmla="*/ 39578 h 63933"/>
                <a:gd name="connsiteX3" fmla="*/ 39624 w 57912"/>
                <a:gd name="connsiteY3" fmla="*/ 32271 h 63933"/>
                <a:gd name="connsiteX4" fmla="*/ 28041 w 57912"/>
                <a:gd name="connsiteY4" fmla="*/ 51147 h 63933"/>
                <a:gd name="connsiteX5" fmla="*/ 31089 w 57912"/>
                <a:gd name="connsiteY5" fmla="*/ 63933 h 63933"/>
                <a:gd name="connsiteX6" fmla="*/ 24384 w 57912"/>
                <a:gd name="connsiteY6" fmla="*/ 60889 h 63933"/>
                <a:gd name="connsiteX7" fmla="*/ 14021 w 57912"/>
                <a:gd name="connsiteY7" fmla="*/ 48102 h 63933"/>
                <a:gd name="connsiteX8" fmla="*/ 0 w 57912"/>
                <a:gd name="connsiteY8" fmla="*/ 40187 h 63933"/>
                <a:gd name="connsiteX9" fmla="*/ 3048 w 57912"/>
                <a:gd name="connsiteY9" fmla="*/ 34098 h 63933"/>
                <a:gd name="connsiteX10" fmla="*/ 5487 w 57912"/>
                <a:gd name="connsiteY10" fmla="*/ 12787 h 63933"/>
                <a:gd name="connsiteX11" fmla="*/ 15240 w 57912"/>
                <a:gd name="connsiteY11" fmla="*/ 3653 h 63933"/>
                <a:gd name="connsiteX12" fmla="*/ 20727 w 57912"/>
                <a:gd name="connsiteY12" fmla="*/ 0 h 63933"/>
                <a:gd name="connsiteX13" fmla="*/ 29261 w 57912"/>
                <a:gd name="connsiteY13" fmla="*/ 6698 h 63933"/>
                <a:gd name="connsiteX14" fmla="*/ 34747 w 57912"/>
                <a:gd name="connsiteY14" fmla="*/ 12178 h 63933"/>
                <a:gd name="connsiteX15" fmla="*/ 45111 w 57912"/>
                <a:gd name="connsiteY15" fmla="*/ 16440 h 63933"/>
                <a:gd name="connsiteX16" fmla="*/ 57912 w 57912"/>
                <a:gd name="connsiteY16" fmla="*/ 24356 h 63933"/>
                <a:gd name="connsiteX17" fmla="*/ 55473 w 57912"/>
                <a:gd name="connsiteY17" fmla="*/ 27400 h 6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912" h="63933">
                  <a:moveTo>
                    <a:pt x="55473" y="27400"/>
                  </a:moveTo>
                  <a:lnTo>
                    <a:pt x="50597" y="35924"/>
                  </a:lnTo>
                  <a:lnTo>
                    <a:pt x="42063" y="39578"/>
                  </a:lnTo>
                  <a:lnTo>
                    <a:pt x="39624" y="32271"/>
                  </a:lnTo>
                  <a:lnTo>
                    <a:pt x="28041" y="51147"/>
                  </a:lnTo>
                  <a:lnTo>
                    <a:pt x="31089" y="63933"/>
                  </a:lnTo>
                  <a:lnTo>
                    <a:pt x="24384" y="60889"/>
                  </a:lnTo>
                  <a:lnTo>
                    <a:pt x="14021" y="48102"/>
                  </a:lnTo>
                  <a:lnTo>
                    <a:pt x="0" y="40187"/>
                  </a:lnTo>
                  <a:lnTo>
                    <a:pt x="3048" y="34098"/>
                  </a:lnTo>
                  <a:lnTo>
                    <a:pt x="5487" y="12787"/>
                  </a:lnTo>
                  <a:lnTo>
                    <a:pt x="15240" y="3653"/>
                  </a:lnTo>
                  <a:lnTo>
                    <a:pt x="20727" y="0"/>
                  </a:lnTo>
                  <a:lnTo>
                    <a:pt x="29261" y="6698"/>
                  </a:lnTo>
                  <a:lnTo>
                    <a:pt x="34747" y="12178"/>
                  </a:lnTo>
                  <a:lnTo>
                    <a:pt x="45111" y="16440"/>
                  </a:lnTo>
                  <a:lnTo>
                    <a:pt x="57912" y="24356"/>
                  </a:lnTo>
                  <a:lnTo>
                    <a:pt x="55473" y="2740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9" name="Forma libre 154">
              <a:extLst>
                <a:ext uri="{FF2B5EF4-FFF2-40B4-BE49-F238E27FC236}">
                  <a16:creationId xmlns:a16="http://schemas.microsoft.com/office/drawing/2014/main" id="{BE00893A-E7EB-463C-AAAD-7EC4C3B72064}"/>
                </a:ext>
              </a:extLst>
            </p:cNvPr>
            <p:cNvSpPr/>
            <p:nvPr/>
          </p:nvSpPr>
          <p:spPr>
            <a:xfrm>
              <a:off x="4422257" y="3064156"/>
              <a:ext cx="1222377" cy="476310"/>
            </a:xfrm>
            <a:custGeom>
              <a:avLst/>
              <a:gdLst>
                <a:gd name="connsiteX0" fmla="*/ 462686 w 1023517"/>
                <a:gd name="connsiteY0" fmla="*/ 73676 h 398822"/>
                <a:gd name="connsiteX1" fmla="*/ 487070 w 1023517"/>
                <a:gd name="connsiteY1" fmla="*/ 66369 h 398822"/>
                <a:gd name="connsiteX2" fmla="*/ 521817 w 1023517"/>
                <a:gd name="connsiteY2" fmla="*/ 61498 h 398822"/>
                <a:gd name="connsiteX3" fmla="*/ 554736 w 1023517"/>
                <a:gd name="connsiteY3" fmla="*/ 66978 h 398822"/>
                <a:gd name="connsiteX4" fmla="*/ 594969 w 1023517"/>
                <a:gd name="connsiteY4" fmla="*/ 84636 h 398822"/>
                <a:gd name="connsiteX5" fmla="*/ 624840 w 1023517"/>
                <a:gd name="connsiteY5" fmla="*/ 104120 h 398822"/>
                <a:gd name="connsiteX6" fmla="*/ 652881 w 1023517"/>
                <a:gd name="connsiteY6" fmla="*/ 104120 h 398822"/>
                <a:gd name="connsiteX7" fmla="*/ 694334 w 1023517"/>
                <a:gd name="connsiteY7" fmla="*/ 110209 h 398822"/>
                <a:gd name="connsiteX8" fmla="*/ 716280 w 1023517"/>
                <a:gd name="connsiteY8" fmla="*/ 100467 h 398822"/>
                <a:gd name="connsiteX9" fmla="*/ 752246 w 1023517"/>
                <a:gd name="connsiteY9" fmla="*/ 94378 h 398822"/>
                <a:gd name="connsiteX10" fmla="*/ 779068 w 1023517"/>
                <a:gd name="connsiteY10" fmla="*/ 67587 h 398822"/>
                <a:gd name="connsiteX11" fmla="*/ 799795 w 1023517"/>
                <a:gd name="connsiteY11" fmla="*/ 71849 h 398822"/>
                <a:gd name="connsiteX12" fmla="*/ 823569 w 1023517"/>
                <a:gd name="connsiteY12" fmla="*/ 84636 h 398822"/>
                <a:gd name="connsiteX13" fmla="*/ 857707 w 1023517"/>
                <a:gd name="connsiteY13" fmla="*/ 80982 h 398822"/>
                <a:gd name="connsiteX14" fmla="*/ 861364 w 1023517"/>
                <a:gd name="connsiteY14" fmla="*/ 109600 h 398822"/>
                <a:gd name="connsiteX15" fmla="*/ 863193 w 1023517"/>
                <a:gd name="connsiteY15" fmla="*/ 147960 h 398822"/>
                <a:gd name="connsiteX16" fmla="*/ 880262 w 1023517"/>
                <a:gd name="connsiteY16" fmla="*/ 163182 h 398822"/>
                <a:gd name="connsiteX17" fmla="*/ 894283 w 1023517"/>
                <a:gd name="connsiteY17" fmla="*/ 158311 h 398822"/>
                <a:gd name="connsiteX18" fmla="*/ 927811 w 1023517"/>
                <a:gd name="connsiteY18" fmla="*/ 164400 h 398822"/>
                <a:gd name="connsiteX19" fmla="*/ 943051 w 1023517"/>
                <a:gd name="connsiteY19" fmla="*/ 150396 h 398822"/>
                <a:gd name="connsiteX20" fmla="*/ 974750 w 1023517"/>
                <a:gd name="connsiteY20" fmla="*/ 162573 h 398822"/>
                <a:gd name="connsiteX21" fmla="*/ 1018641 w 1023517"/>
                <a:gd name="connsiteY21" fmla="*/ 189364 h 398822"/>
                <a:gd name="connsiteX22" fmla="*/ 1023518 w 1023517"/>
                <a:gd name="connsiteY22" fmla="*/ 202760 h 398822"/>
                <a:gd name="connsiteX23" fmla="*/ 996696 w 1023517"/>
                <a:gd name="connsiteY23" fmla="*/ 198498 h 398822"/>
                <a:gd name="connsiteX24" fmla="*/ 955243 w 1023517"/>
                <a:gd name="connsiteY24" fmla="*/ 203369 h 398822"/>
                <a:gd name="connsiteX25" fmla="*/ 940003 w 1023517"/>
                <a:gd name="connsiteY25" fmla="*/ 214329 h 398822"/>
                <a:gd name="connsiteX26" fmla="*/ 932078 w 1023517"/>
                <a:gd name="connsiteY26" fmla="*/ 239902 h 398822"/>
                <a:gd name="connsiteX27" fmla="*/ 893064 w 1023517"/>
                <a:gd name="connsiteY27" fmla="*/ 254515 h 398822"/>
                <a:gd name="connsiteX28" fmla="*/ 873556 w 1023517"/>
                <a:gd name="connsiteY28" fmla="*/ 275218 h 398822"/>
                <a:gd name="connsiteX29" fmla="*/ 837590 w 1023517"/>
                <a:gd name="connsiteY29" fmla="*/ 267302 h 398822"/>
                <a:gd name="connsiteX30" fmla="*/ 818083 w 1023517"/>
                <a:gd name="connsiteY30" fmla="*/ 263649 h 398822"/>
                <a:gd name="connsiteX31" fmla="*/ 815035 w 1023517"/>
                <a:gd name="connsiteY31" fmla="*/ 288613 h 398822"/>
                <a:gd name="connsiteX32" fmla="*/ 832713 w 1023517"/>
                <a:gd name="connsiteY32" fmla="*/ 303227 h 398822"/>
                <a:gd name="connsiteX33" fmla="*/ 844296 w 1023517"/>
                <a:gd name="connsiteY33" fmla="*/ 316013 h 398822"/>
                <a:gd name="connsiteX34" fmla="*/ 829665 w 1023517"/>
                <a:gd name="connsiteY34" fmla="*/ 329409 h 398822"/>
                <a:gd name="connsiteX35" fmla="*/ 817473 w 1023517"/>
                <a:gd name="connsiteY35" fmla="*/ 350111 h 398822"/>
                <a:gd name="connsiteX36" fmla="*/ 787603 w 1023517"/>
                <a:gd name="connsiteY36" fmla="*/ 363507 h 398822"/>
                <a:gd name="connsiteX37" fmla="*/ 741273 w 1023517"/>
                <a:gd name="connsiteY37" fmla="*/ 364724 h 398822"/>
                <a:gd name="connsiteX38" fmla="*/ 697382 w 1023517"/>
                <a:gd name="connsiteY38" fmla="*/ 378120 h 398822"/>
                <a:gd name="connsiteX39" fmla="*/ 670560 w 1023517"/>
                <a:gd name="connsiteY39" fmla="*/ 398822 h 398822"/>
                <a:gd name="connsiteX40" fmla="*/ 650443 w 1023517"/>
                <a:gd name="connsiteY40" fmla="*/ 387253 h 398822"/>
                <a:gd name="connsiteX41" fmla="*/ 612648 w 1023517"/>
                <a:gd name="connsiteY41" fmla="*/ 387253 h 398822"/>
                <a:gd name="connsiteX42" fmla="*/ 555345 w 1023517"/>
                <a:gd name="connsiteY42" fmla="*/ 363507 h 398822"/>
                <a:gd name="connsiteX43" fmla="*/ 521208 w 1023517"/>
                <a:gd name="connsiteY43" fmla="*/ 358027 h 398822"/>
                <a:gd name="connsiteX44" fmla="*/ 482193 w 1023517"/>
                <a:gd name="connsiteY44" fmla="*/ 363507 h 398822"/>
                <a:gd name="connsiteX45" fmla="*/ 413308 w 1023517"/>
                <a:gd name="connsiteY45" fmla="*/ 354373 h 398822"/>
                <a:gd name="connsiteX46" fmla="*/ 379171 w 1023517"/>
                <a:gd name="connsiteY46" fmla="*/ 355591 h 398822"/>
                <a:gd name="connsiteX47" fmla="*/ 350520 w 1023517"/>
                <a:gd name="connsiteY47" fmla="*/ 332453 h 398822"/>
                <a:gd name="connsiteX48" fmla="*/ 320040 w 1023517"/>
                <a:gd name="connsiteY48" fmla="*/ 297138 h 398822"/>
                <a:gd name="connsiteX49" fmla="*/ 299313 w 1023517"/>
                <a:gd name="connsiteY49" fmla="*/ 292876 h 398822"/>
                <a:gd name="connsiteX50" fmla="*/ 250545 w 1023517"/>
                <a:gd name="connsiteY50" fmla="*/ 268520 h 398822"/>
                <a:gd name="connsiteX51" fmla="*/ 206654 w 1023517"/>
                <a:gd name="connsiteY51" fmla="*/ 263649 h 398822"/>
                <a:gd name="connsiteX52" fmla="*/ 167030 w 1023517"/>
                <a:gd name="connsiteY52" fmla="*/ 256951 h 398822"/>
                <a:gd name="connsiteX53" fmla="*/ 148742 w 1023517"/>
                <a:gd name="connsiteY53" fmla="*/ 239902 h 398822"/>
                <a:gd name="connsiteX54" fmla="*/ 140208 w 1023517"/>
                <a:gd name="connsiteY54" fmla="*/ 195453 h 398822"/>
                <a:gd name="connsiteX55" fmla="*/ 104851 w 1023517"/>
                <a:gd name="connsiteY55" fmla="*/ 164400 h 398822"/>
                <a:gd name="connsiteX56" fmla="*/ 54864 w 1023517"/>
                <a:gd name="connsiteY56" fmla="*/ 150396 h 398822"/>
                <a:gd name="connsiteX57" fmla="*/ 20116 w 1023517"/>
                <a:gd name="connsiteY57" fmla="*/ 130302 h 398822"/>
                <a:gd name="connsiteX58" fmla="*/ 0 w 1023517"/>
                <a:gd name="connsiteY58" fmla="*/ 103511 h 398822"/>
                <a:gd name="connsiteX59" fmla="*/ 28651 w 1023517"/>
                <a:gd name="connsiteY59" fmla="*/ 96813 h 398822"/>
                <a:gd name="connsiteX60" fmla="*/ 69494 w 1023517"/>
                <a:gd name="connsiteY60" fmla="*/ 64542 h 398822"/>
                <a:gd name="connsiteX61" fmla="*/ 105460 w 1023517"/>
                <a:gd name="connsiteY61" fmla="*/ 46885 h 398822"/>
                <a:gd name="connsiteX62" fmla="*/ 137769 w 1023517"/>
                <a:gd name="connsiteY62" fmla="*/ 58453 h 398822"/>
                <a:gd name="connsiteX63" fmla="*/ 169468 w 1023517"/>
                <a:gd name="connsiteY63" fmla="*/ 59062 h 398822"/>
                <a:gd name="connsiteX64" fmla="*/ 198729 w 1023517"/>
                <a:gd name="connsiteY64" fmla="*/ 76720 h 398822"/>
                <a:gd name="connsiteX65" fmla="*/ 229209 w 1023517"/>
                <a:gd name="connsiteY65" fmla="*/ 77938 h 398822"/>
                <a:gd name="connsiteX66" fmla="*/ 277977 w 1023517"/>
                <a:gd name="connsiteY66" fmla="*/ 87680 h 398822"/>
                <a:gd name="connsiteX67" fmla="*/ 292608 w 1023517"/>
                <a:gd name="connsiteY67" fmla="*/ 60889 h 398822"/>
                <a:gd name="connsiteX68" fmla="*/ 268224 w 1023517"/>
                <a:gd name="connsiteY68" fmla="*/ 38969 h 398822"/>
                <a:gd name="connsiteX69" fmla="*/ 276148 w 1023517"/>
                <a:gd name="connsiteY69" fmla="*/ 0 h 398822"/>
                <a:gd name="connsiteX70" fmla="*/ 318820 w 1023517"/>
                <a:gd name="connsiteY70" fmla="*/ 15222 h 398822"/>
                <a:gd name="connsiteX71" fmla="*/ 348081 w 1023517"/>
                <a:gd name="connsiteY71" fmla="*/ 20093 h 398822"/>
                <a:gd name="connsiteX72" fmla="*/ 388924 w 1023517"/>
                <a:gd name="connsiteY72" fmla="*/ 29836 h 398822"/>
                <a:gd name="connsiteX73" fmla="*/ 410870 w 1023517"/>
                <a:gd name="connsiteY73" fmla="*/ 57844 h 398822"/>
                <a:gd name="connsiteX74" fmla="*/ 462686 w 1023517"/>
                <a:gd name="connsiteY74" fmla="*/ 73676 h 39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23517" h="398822">
                  <a:moveTo>
                    <a:pt x="462686" y="73676"/>
                  </a:moveTo>
                  <a:lnTo>
                    <a:pt x="487070" y="66369"/>
                  </a:lnTo>
                  <a:lnTo>
                    <a:pt x="521817" y="61498"/>
                  </a:lnTo>
                  <a:lnTo>
                    <a:pt x="554736" y="66978"/>
                  </a:lnTo>
                  <a:lnTo>
                    <a:pt x="594969" y="84636"/>
                  </a:lnTo>
                  <a:lnTo>
                    <a:pt x="624840" y="104120"/>
                  </a:lnTo>
                  <a:lnTo>
                    <a:pt x="652881" y="104120"/>
                  </a:lnTo>
                  <a:lnTo>
                    <a:pt x="694334" y="110209"/>
                  </a:lnTo>
                  <a:lnTo>
                    <a:pt x="716280" y="100467"/>
                  </a:lnTo>
                  <a:lnTo>
                    <a:pt x="752246" y="94378"/>
                  </a:lnTo>
                  <a:lnTo>
                    <a:pt x="779068" y="67587"/>
                  </a:lnTo>
                  <a:lnTo>
                    <a:pt x="799795" y="71849"/>
                  </a:lnTo>
                  <a:lnTo>
                    <a:pt x="823569" y="84636"/>
                  </a:lnTo>
                  <a:lnTo>
                    <a:pt x="857707" y="80982"/>
                  </a:lnTo>
                  <a:lnTo>
                    <a:pt x="861364" y="109600"/>
                  </a:lnTo>
                  <a:lnTo>
                    <a:pt x="863193" y="147960"/>
                  </a:lnTo>
                  <a:lnTo>
                    <a:pt x="880262" y="163182"/>
                  </a:lnTo>
                  <a:lnTo>
                    <a:pt x="894283" y="158311"/>
                  </a:lnTo>
                  <a:lnTo>
                    <a:pt x="927811" y="164400"/>
                  </a:lnTo>
                  <a:lnTo>
                    <a:pt x="943051" y="150396"/>
                  </a:lnTo>
                  <a:lnTo>
                    <a:pt x="974750" y="162573"/>
                  </a:lnTo>
                  <a:lnTo>
                    <a:pt x="1018641" y="189364"/>
                  </a:lnTo>
                  <a:lnTo>
                    <a:pt x="1023518" y="202760"/>
                  </a:lnTo>
                  <a:lnTo>
                    <a:pt x="996696" y="198498"/>
                  </a:lnTo>
                  <a:lnTo>
                    <a:pt x="955243" y="203369"/>
                  </a:lnTo>
                  <a:lnTo>
                    <a:pt x="940003" y="214329"/>
                  </a:lnTo>
                  <a:lnTo>
                    <a:pt x="932078" y="239902"/>
                  </a:lnTo>
                  <a:lnTo>
                    <a:pt x="893064" y="254515"/>
                  </a:lnTo>
                  <a:lnTo>
                    <a:pt x="873556" y="275218"/>
                  </a:lnTo>
                  <a:lnTo>
                    <a:pt x="837590" y="267302"/>
                  </a:lnTo>
                  <a:lnTo>
                    <a:pt x="818083" y="263649"/>
                  </a:lnTo>
                  <a:lnTo>
                    <a:pt x="815035" y="288613"/>
                  </a:lnTo>
                  <a:lnTo>
                    <a:pt x="832713" y="303227"/>
                  </a:lnTo>
                  <a:lnTo>
                    <a:pt x="844296" y="316013"/>
                  </a:lnTo>
                  <a:lnTo>
                    <a:pt x="829665" y="329409"/>
                  </a:lnTo>
                  <a:lnTo>
                    <a:pt x="817473" y="350111"/>
                  </a:lnTo>
                  <a:lnTo>
                    <a:pt x="787603" y="363507"/>
                  </a:lnTo>
                  <a:lnTo>
                    <a:pt x="741273" y="364724"/>
                  </a:lnTo>
                  <a:lnTo>
                    <a:pt x="697382" y="378120"/>
                  </a:lnTo>
                  <a:lnTo>
                    <a:pt x="670560" y="398822"/>
                  </a:lnTo>
                  <a:lnTo>
                    <a:pt x="650443" y="387253"/>
                  </a:lnTo>
                  <a:lnTo>
                    <a:pt x="612648" y="387253"/>
                  </a:lnTo>
                  <a:lnTo>
                    <a:pt x="555345" y="363507"/>
                  </a:lnTo>
                  <a:lnTo>
                    <a:pt x="521208" y="358027"/>
                  </a:lnTo>
                  <a:lnTo>
                    <a:pt x="482193" y="363507"/>
                  </a:lnTo>
                  <a:lnTo>
                    <a:pt x="413308" y="354373"/>
                  </a:lnTo>
                  <a:lnTo>
                    <a:pt x="379171" y="355591"/>
                  </a:lnTo>
                  <a:lnTo>
                    <a:pt x="350520" y="332453"/>
                  </a:lnTo>
                  <a:lnTo>
                    <a:pt x="320040" y="297138"/>
                  </a:lnTo>
                  <a:lnTo>
                    <a:pt x="299313" y="292876"/>
                  </a:lnTo>
                  <a:lnTo>
                    <a:pt x="250545" y="268520"/>
                  </a:lnTo>
                  <a:lnTo>
                    <a:pt x="206654" y="263649"/>
                  </a:lnTo>
                  <a:lnTo>
                    <a:pt x="167030" y="256951"/>
                  </a:lnTo>
                  <a:lnTo>
                    <a:pt x="148742" y="239902"/>
                  </a:lnTo>
                  <a:lnTo>
                    <a:pt x="140208" y="195453"/>
                  </a:lnTo>
                  <a:lnTo>
                    <a:pt x="104851" y="164400"/>
                  </a:lnTo>
                  <a:lnTo>
                    <a:pt x="54864" y="150396"/>
                  </a:lnTo>
                  <a:lnTo>
                    <a:pt x="20116" y="130302"/>
                  </a:lnTo>
                  <a:lnTo>
                    <a:pt x="0" y="103511"/>
                  </a:lnTo>
                  <a:lnTo>
                    <a:pt x="28651" y="96813"/>
                  </a:lnTo>
                  <a:lnTo>
                    <a:pt x="69494" y="64542"/>
                  </a:lnTo>
                  <a:lnTo>
                    <a:pt x="105460" y="46885"/>
                  </a:lnTo>
                  <a:lnTo>
                    <a:pt x="137769" y="58453"/>
                  </a:lnTo>
                  <a:lnTo>
                    <a:pt x="169468" y="59062"/>
                  </a:lnTo>
                  <a:lnTo>
                    <a:pt x="198729" y="76720"/>
                  </a:lnTo>
                  <a:lnTo>
                    <a:pt x="229209" y="77938"/>
                  </a:lnTo>
                  <a:lnTo>
                    <a:pt x="277977" y="87680"/>
                  </a:lnTo>
                  <a:lnTo>
                    <a:pt x="292608" y="60889"/>
                  </a:lnTo>
                  <a:lnTo>
                    <a:pt x="268224" y="38969"/>
                  </a:lnTo>
                  <a:lnTo>
                    <a:pt x="276148" y="0"/>
                  </a:lnTo>
                  <a:lnTo>
                    <a:pt x="318820" y="15222"/>
                  </a:lnTo>
                  <a:lnTo>
                    <a:pt x="348081" y="20093"/>
                  </a:lnTo>
                  <a:lnTo>
                    <a:pt x="388924" y="29836"/>
                  </a:lnTo>
                  <a:lnTo>
                    <a:pt x="410870" y="57844"/>
                  </a:lnTo>
                  <a:lnTo>
                    <a:pt x="462686" y="7367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0" name="Forma libre 155">
              <a:extLst>
                <a:ext uri="{FF2B5EF4-FFF2-40B4-BE49-F238E27FC236}">
                  <a16:creationId xmlns:a16="http://schemas.microsoft.com/office/drawing/2014/main" id="{62D3B6A3-F7AE-4229-BEF2-0DEDDEB86C58}"/>
                </a:ext>
              </a:extLst>
            </p:cNvPr>
            <p:cNvSpPr/>
            <p:nvPr/>
          </p:nvSpPr>
          <p:spPr>
            <a:xfrm>
              <a:off x="2496592" y="5963463"/>
              <a:ext cx="433183" cy="766458"/>
            </a:xfrm>
            <a:custGeom>
              <a:avLst/>
              <a:gdLst>
                <a:gd name="connsiteX0" fmla="*/ 66446 w 362712"/>
                <a:gd name="connsiteY0" fmla="*/ 641769 h 641768"/>
                <a:gd name="connsiteX1" fmla="*/ 41452 w 362712"/>
                <a:gd name="connsiteY1" fmla="*/ 641769 h 641768"/>
                <a:gd name="connsiteX2" fmla="*/ 39624 w 362712"/>
                <a:gd name="connsiteY2" fmla="*/ 624111 h 641768"/>
                <a:gd name="connsiteX3" fmla="*/ 35966 w 362712"/>
                <a:gd name="connsiteY3" fmla="*/ 606453 h 641768"/>
                <a:gd name="connsiteX4" fmla="*/ 33528 w 362712"/>
                <a:gd name="connsiteY4" fmla="*/ 592449 h 641768"/>
                <a:gd name="connsiteX5" fmla="*/ 42062 w 362712"/>
                <a:gd name="connsiteY5" fmla="*/ 549218 h 641768"/>
                <a:gd name="connsiteX6" fmla="*/ 35356 w 362712"/>
                <a:gd name="connsiteY6" fmla="*/ 521209 h 641768"/>
                <a:gd name="connsiteX7" fmla="*/ 21945 w 362712"/>
                <a:gd name="connsiteY7" fmla="*/ 466409 h 641768"/>
                <a:gd name="connsiteX8" fmla="*/ 59740 w 362712"/>
                <a:gd name="connsiteY8" fmla="*/ 421960 h 641768"/>
                <a:gd name="connsiteX9" fmla="*/ 70104 w 362712"/>
                <a:gd name="connsiteY9" fmla="*/ 393951 h 641768"/>
                <a:gd name="connsiteX10" fmla="*/ 74980 w 362712"/>
                <a:gd name="connsiteY10" fmla="*/ 390298 h 641768"/>
                <a:gd name="connsiteX11" fmla="*/ 80467 w 362712"/>
                <a:gd name="connsiteY11" fmla="*/ 367160 h 641768"/>
                <a:gd name="connsiteX12" fmla="*/ 75590 w 362712"/>
                <a:gd name="connsiteY12" fmla="*/ 355591 h 641768"/>
                <a:gd name="connsiteX13" fmla="*/ 78028 w 362712"/>
                <a:gd name="connsiteY13" fmla="*/ 326365 h 641768"/>
                <a:gd name="connsiteX14" fmla="*/ 85953 w 362712"/>
                <a:gd name="connsiteY14" fmla="*/ 299573 h 641768"/>
                <a:gd name="connsiteX15" fmla="*/ 88392 w 362712"/>
                <a:gd name="connsiteY15" fmla="*/ 249644 h 641768"/>
                <a:gd name="connsiteX16" fmla="*/ 71323 w 362712"/>
                <a:gd name="connsiteY16" fmla="*/ 237467 h 641768"/>
                <a:gd name="connsiteX17" fmla="*/ 54864 w 362712"/>
                <a:gd name="connsiteY17" fmla="*/ 234422 h 641768"/>
                <a:gd name="connsiteX18" fmla="*/ 48158 w 362712"/>
                <a:gd name="connsiteY18" fmla="*/ 224680 h 641768"/>
                <a:gd name="connsiteX19" fmla="*/ 32308 w 362712"/>
                <a:gd name="connsiteY19" fmla="*/ 216765 h 641768"/>
                <a:gd name="connsiteX20" fmla="*/ 3657 w 362712"/>
                <a:gd name="connsiteY20" fmla="*/ 217373 h 641768"/>
                <a:gd name="connsiteX21" fmla="*/ 2438 w 362712"/>
                <a:gd name="connsiteY21" fmla="*/ 202760 h 641768"/>
                <a:gd name="connsiteX22" fmla="*/ 0 w 362712"/>
                <a:gd name="connsiteY22" fmla="*/ 174751 h 641768"/>
                <a:gd name="connsiteX23" fmla="*/ 104851 w 362712"/>
                <a:gd name="connsiteY23" fmla="*/ 142480 h 641768"/>
                <a:gd name="connsiteX24" fmla="*/ 124358 w 362712"/>
                <a:gd name="connsiteY24" fmla="*/ 161356 h 641768"/>
                <a:gd name="connsiteX25" fmla="*/ 133502 w 362712"/>
                <a:gd name="connsiteY25" fmla="*/ 157702 h 641768"/>
                <a:gd name="connsiteX26" fmla="*/ 146913 w 362712"/>
                <a:gd name="connsiteY26" fmla="*/ 167444 h 641768"/>
                <a:gd name="connsiteX27" fmla="*/ 148132 w 362712"/>
                <a:gd name="connsiteY27" fmla="*/ 183276 h 641768"/>
                <a:gd name="connsiteX28" fmla="*/ 140208 w 362712"/>
                <a:gd name="connsiteY28" fmla="*/ 201542 h 641768"/>
                <a:gd name="connsiteX29" fmla="*/ 141427 w 362712"/>
                <a:gd name="connsiteY29" fmla="*/ 228942 h 641768"/>
                <a:gd name="connsiteX30" fmla="*/ 162763 w 362712"/>
                <a:gd name="connsiteY30" fmla="*/ 253298 h 641768"/>
                <a:gd name="connsiteX31" fmla="*/ 174345 w 362712"/>
                <a:gd name="connsiteY31" fmla="*/ 225898 h 641768"/>
                <a:gd name="connsiteX32" fmla="*/ 189585 w 362712"/>
                <a:gd name="connsiteY32" fmla="*/ 217982 h 641768"/>
                <a:gd name="connsiteX33" fmla="*/ 188976 w 362712"/>
                <a:gd name="connsiteY33" fmla="*/ 167444 h 641768"/>
                <a:gd name="connsiteX34" fmla="*/ 175564 w 362712"/>
                <a:gd name="connsiteY34" fmla="*/ 139436 h 641768"/>
                <a:gd name="connsiteX35" fmla="*/ 163982 w 362712"/>
                <a:gd name="connsiteY35" fmla="*/ 126649 h 641768"/>
                <a:gd name="connsiteX36" fmla="*/ 161544 w 362712"/>
                <a:gd name="connsiteY36" fmla="*/ 126649 h 641768"/>
                <a:gd name="connsiteX37" fmla="*/ 157886 w 362712"/>
                <a:gd name="connsiteY37" fmla="*/ 82200 h 641768"/>
                <a:gd name="connsiteX38" fmla="*/ 167030 w 362712"/>
                <a:gd name="connsiteY38" fmla="*/ 45058 h 641768"/>
                <a:gd name="connsiteX39" fmla="*/ 180441 w 362712"/>
                <a:gd name="connsiteY39" fmla="*/ 43840 h 641768"/>
                <a:gd name="connsiteX40" fmla="*/ 221284 w 362712"/>
                <a:gd name="connsiteY40" fmla="*/ 54800 h 641768"/>
                <a:gd name="connsiteX41" fmla="*/ 230428 w 362712"/>
                <a:gd name="connsiteY41" fmla="*/ 49929 h 641768"/>
                <a:gd name="connsiteX42" fmla="*/ 254203 w 362712"/>
                <a:gd name="connsiteY42" fmla="*/ 48711 h 641768"/>
                <a:gd name="connsiteX43" fmla="*/ 267004 w 362712"/>
                <a:gd name="connsiteY43" fmla="*/ 37142 h 641768"/>
                <a:gd name="connsiteX44" fmla="*/ 287731 w 362712"/>
                <a:gd name="connsiteY44" fmla="*/ 37751 h 641768"/>
                <a:gd name="connsiteX45" fmla="*/ 325526 w 362712"/>
                <a:gd name="connsiteY45" fmla="*/ 22529 h 641768"/>
                <a:gd name="connsiteX46" fmla="*/ 353568 w 362712"/>
                <a:gd name="connsiteY46" fmla="*/ 0 h 641768"/>
                <a:gd name="connsiteX47" fmla="*/ 359054 w 362712"/>
                <a:gd name="connsiteY47" fmla="*/ 17049 h 641768"/>
                <a:gd name="connsiteX48" fmla="*/ 356006 w 362712"/>
                <a:gd name="connsiteY48" fmla="*/ 56018 h 641768"/>
                <a:gd name="connsiteX49" fmla="*/ 359054 w 362712"/>
                <a:gd name="connsiteY49" fmla="*/ 90725 h 641768"/>
                <a:gd name="connsiteX50" fmla="*/ 357835 w 362712"/>
                <a:gd name="connsiteY50" fmla="*/ 151613 h 641768"/>
                <a:gd name="connsiteX51" fmla="*/ 362712 w 362712"/>
                <a:gd name="connsiteY51" fmla="*/ 170489 h 641768"/>
                <a:gd name="connsiteX52" fmla="*/ 351129 w 362712"/>
                <a:gd name="connsiteY52" fmla="*/ 198498 h 641768"/>
                <a:gd name="connsiteX53" fmla="*/ 336499 w 362712"/>
                <a:gd name="connsiteY53" fmla="*/ 225898 h 641768"/>
                <a:gd name="connsiteX54" fmla="*/ 313944 w 362712"/>
                <a:gd name="connsiteY54" fmla="*/ 250253 h 641768"/>
                <a:gd name="connsiteX55" fmla="*/ 281635 w 362712"/>
                <a:gd name="connsiteY55" fmla="*/ 264867 h 641768"/>
                <a:gd name="connsiteX56" fmla="*/ 242011 w 362712"/>
                <a:gd name="connsiteY56" fmla="*/ 283742 h 641768"/>
                <a:gd name="connsiteX57" fmla="*/ 201777 w 362712"/>
                <a:gd name="connsiteY57" fmla="*/ 325755 h 641768"/>
                <a:gd name="connsiteX58" fmla="*/ 188366 w 362712"/>
                <a:gd name="connsiteY58" fmla="*/ 333062 h 641768"/>
                <a:gd name="connsiteX59" fmla="*/ 162763 w 362712"/>
                <a:gd name="connsiteY59" fmla="*/ 361071 h 641768"/>
                <a:gd name="connsiteX60" fmla="*/ 148742 w 362712"/>
                <a:gd name="connsiteY60" fmla="*/ 369596 h 641768"/>
                <a:gd name="connsiteX61" fmla="*/ 143865 w 362712"/>
                <a:gd name="connsiteY61" fmla="*/ 397605 h 641768"/>
                <a:gd name="connsiteX62" fmla="*/ 158496 w 362712"/>
                <a:gd name="connsiteY62" fmla="*/ 427440 h 641768"/>
                <a:gd name="connsiteX63" fmla="*/ 163982 w 362712"/>
                <a:gd name="connsiteY63" fmla="*/ 449969 h 641768"/>
                <a:gd name="connsiteX64" fmla="*/ 163982 w 362712"/>
                <a:gd name="connsiteY64" fmla="*/ 462147 h 641768"/>
                <a:gd name="connsiteX65" fmla="*/ 170078 w 362712"/>
                <a:gd name="connsiteY65" fmla="*/ 459711 h 641768"/>
                <a:gd name="connsiteX66" fmla="*/ 167030 w 362712"/>
                <a:gd name="connsiteY66" fmla="*/ 498071 h 641768"/>
                <a:gd name="connsiteX67" fmla="*/ 160324 w 362712"/>
                <a:gd name="connsiteY67" fmla="*/ 516338 h 641768"/>
                <a:gd name="connsiteX68" fmla="*/ 167640 w 362712"/>
                <a:gd name="connsiteY68" fmla="*/ 523036 h 641768"/>
                <a:gd name="connsiteX69" fmla="*/ 161544 w 362712"/>
                <a:gd name="connsiteY69" fmla="*/ 539476 h 641768"/>
                <a:gd name="connsiteX70" fmla="*/ 146913 w 362712"/>
                <a:gd name="connsiteY70" fmla="*/ 553480 h 641768"/>
                <a:gd name="connsiteX71" fmla="*/ 118262 w 362712"/>
                <a:gd name="connsiteY71" fmla="*/ 566267 h 641768"/>
                <a:gd name="connsiteX72" fmla="*/ 76200 w 362712"/>
                <a:gd name="connsiteY72" fmla="*/ 587578 h 641768"/>
                <a:gd name="connsiteX73" fmla="*/ 60960 w 362712"/>
                <a:gd name="connsiteY73" fmla="*/ 602191 h 641768"/>
                <a:gd name="connsiteX74" fmla="*/ 62788 w 362712"/>
                <a:gd name="connsiteY74" fmla="*/ 618631 h 641768"/>
                <a:gd name="connsiteX75" fmla="*/ 70713 w 362712"/>
                <a:gd name="connsiteY75" fmla="*/ 621066 h 641768"/>
                <a:gd name="connsiteX76" fmla="*/ 66446 w 362712"/>
                <a:gd name="connsiteY76" fmla="*/ 641769 h 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2712" h="641768">
                  <a:moveTo>
                    <a:pt x="66446" y="641769"/>
                  </a:moveTo>
                  <a:lnTo>
                    <a:pt x="41452" y="641769"/>
                  </a:lnTo>
                  <a:lnTo>
                    <a:pt x="39624" y="624111"/>
                  </a:lnTo>
                  <a:lnTo>
                    <a:pt x="35966" y="606453"/>
                  </a:lnTo>
                  <a:lnTo>
                    <a:pt x="33528" y="592449"/>
                  </a:lnTo>
                  <a:lnTo>
                    <a:pt x="42062" y="549218"/>
                  </a:lnTo>
                  <a:lnTo>
                    <a:pt x="35356" y="521209"/>
                  </a:lnTo>
                  <a:lnTo>
                    <a:pt x="21945" y="466409"/>
                  </a:lnTo>
                  <a:lnTo>
                    <a:pt x="59740" y="421960"/>
                  </a:lnTo>
                  <a:lnTo>
                    <a:pt x="70104" y="393951"/>
                  </a:lnTo>
                  <a:lnTo>
                    <a:pt x="74980" y="390298"/>
                  </a:lnTo>
                  <a:lnTo>
                    <a:pt x="80467" y="367160"/>
                  </a:lnTo>
                  <a:lnTo>
                    <a:pt x="75590" y="355591"/>
                  </a:lnTo>
                  <a:lnTo>
                    <a:pt x="78028" y="326365"/>
                  </a:lnTo>
                  <a:lnTo>
                    <a:pt x="85953" y="299573"/>
                  </a:lnTo>
                  <a:lnTo>
                    <a:pt x="88392" y="249644"/>
                  </a:lnTo>
                  <a:lnTo>
                    <a:pt x="71323" y="237467"/>
                  </a:lnTo>
                  <a:lnTo>
                    <a:pt x="54864" y="234422"/>
                  </a:lnTo>
                  <a:lnTo>
                    <a:pt x="48158" y="224680"/>
                  </a:lnTo>
                  <a:lnTo>
                    <a:pt x="32308" y="216765"/>
                  </a:lnTo>
                  <a:lnTo>
                    <a:pt x="3657" y="217373"/>
                  </a:lnTo>
                  <a:lnTo>
                    <a:pt x="2438" y="202760"/>
                  </a:lnTo>
                  <a:lnTo>
                    <a:pt x="0" y="174751"/>
                  </a:lnTo>
                  <a:lnTo>
                    <a:pt x="104851" y="142480"/>
                  </a:lnTo>
                  <a:lnTo>
                    <a:pt x="124358" y="161356"/>
                  </a:lnTo>
                  <a:lnTo>
                    <a:pt x="133502" y="157702"/>
                  </a:lnTo>
                  <a:lnTo>
                    <a:pt x="146913" y="167444"/>
                  </a:lnTo>
                  <a:lnTo>
                    <a:pt x="148132" y="183276"/>
                  </a:lnTo>
                  <a:lnTo>
                    <a:pt x="140208" y="201542"/>
                  </a:lnTo>
                  <a:lnTo>
                    <a:pt x="141427" y="228942"/>
                  </a:lnTo>
                  <a:lnTo>
                    <a:pt x="162763" y="253298"/>
                  </a:lnTo>
                  <a:lnTo>
                    <a:pt x="174345" y="225898"/>
                  </a:lnTo>
                  <a:lnTo>
                    <a:pt x="189585" y="217982"/>
                  </a:lnTo>
                  <a:lnTo>
                    <a:pt x="188976" y="167444"/>
                  </a:lnTo>
                  <a:lnTo>
                    <a:pt x="175564" y="139436"/>
                  </a:lnTo>
                  <a:lnTo>
                    <a:pt x="163982" y="126649"/>
                  </a:lnTo>
                  <a:lnTo>
                    <a:pt x="161544" y="126649"/>
                  </a:lnTo>
                  <a:lnTo>
                    <a:pt x="157886" y="82200"/>
                  </a:lnTo>
                  <a:lnTo>
                    <a:pt x="167030" y="45058"/>
                  </a:lnTo>
                  <a:lnTo>
                    <a:pt x="180441" y="43840"/>
                  </a:lnTo>
                  <a:lnTo>
                    <a:pt x="221284" y="54800"/>
                  </a:lnTo>
                  <a:lnTo>
                    <a:pt x="230428" y="49929"/>
                  </a:lnTo>
                  <a:lnTo>
                    <a:pt x="254203" y="48711"/>
                  </a:lnTo>
                  <a:lnTo>
                    <a:pt x="267004" y="37142"/>
                  </a:lnTo>
                  <a:lnTo>
                    <a:pt x="287731" y="37751"/>
                  </a:lnTo>
                  <a:lnTo>
                    <a:pt x="325526" y="22529"/>
                  </a:lnTo>
                  <a:lnTo>
                    <a:pt x="353568" y="0"/>
                  </a:lnTo>
                  <a:lnTo>
                    <a:pt x="359054" y="17049"/>
                  </a:lnTo>
                  <a:lnTo>
                    <a:pt x="356006" y="56018"/>
                  </a:lnTo>
                  <a:lnTo>
                    <a:pt x="359054" y="90725"/>
                  </a:lnTo>
                  <a:lnTo>
                    <a:pt x="357835" y="151613"/>
                  </a:lnTo>
                  <a:lnTo>
                    <a:pt x="362712" y="170489"/>
                  </a:lnTo>
                  <a:lnTo>
                    <a:pt x="351129" y="198498"/>
                  </a:lnTo>
                  <a:lnTo>
                    <a:pt x="336499" y="225898"/>
                  </a:lnTo>
                  <a:lnTo>
                    <a:pt x="313944" y="250253"/>
                  </a:lnTo>
                  <a:lnTo>
                    <a:pt x="281635" y="264867"/>
                  </a:lnTo>
                  <a:lnTo>
                    <a:pt x="242011" y="283742"/>
                  </a:lnTo>
                  <a:lnTo>
                    <a:pt x="201777" y="325755"/>
                  </a:lnTo>
                  <a:lnTo>
                    <a:pt x="188366" y="333062"/>
                  </a:lnTo>
                  <a:lnTo>
                    <a:pt x="162763" y="361071"/>
                  </a:lnTo>
                  <a:lnTo>
                    <a:pt x="148742" y="369596"/>
                  </a:lnTo>
                  <a:lnTo>
                    <a:pt x="143865" y="397605"/>
                  </a:lnTo>
                  <a:lnTo>
                    <a:pt x="158496" y="427440"/>
                  </a:lnTo>
                  <a:lnTo>
                    <a:pt x="163982" y="449969"/>
                  </a:lnTo>
                  <a:lnTo>
                    <a:pt x="163982" y="462147"/>
                  </a:lnTo>
                  <a:lnTo>
                    <a:pt x="170078" y="459711"/>
                  </a:lnTo>
                  <a:lnTo>
                    <a:pt x="167030" y="498071"/>
                  </a:lnTo>
                  <a:lnTo>
                    <a:pt x="160324" y="516338"/>
                  </a:lnTo>
                  <a:lnTo>
                    <a:pt x="167640" y="523036"/>
                  </a:lnTo>
                  <a:lnTo>
                    <a:pt x="161544" y="539476"/>
                  </a:lnTo>
                  <a:lnTo>
                    <a:pt x="146913" y="553480"/>
                  </a:lnTo>
                  <a:lnTo>
                    <a:pt x="118262" y="566267"/>
                  </a:lnTo>
                  <a:lnTo>
                    <a:pt x="76200" y="587578"/>
                  </a:lnTo>
                  <a:lnTo>
                    <a:pt x="60960" y="602191"/>
                  </a:lnTo>
                  <a:lnTo>
                    <a:pt x="62788" y="618631"/>
                  </a:lnTo>
                  <a:lnTo>
                    <a:pt x="70713" y="621066"/>
                  </a:lnTo>
                  <a:lnTo>
                    <a:pt x="66446" y="64176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1" name="Forma libre 156">
              <a:extLst>
                <a:ext uri="{FF2B5EF4-FFF2-40B4-BE49-F238E27FC236}">
                  <a16:creationId xmlns:a16="http://schemas.microsoft.com/office/drawing/2014/main" id="{F4567A9B-54CA-4DFF-BBF4-EC338442B7C6}"/>
                </a:ext>
              </a:extLst>
            </p:cNvPr>
            <p:cNvSpPr/>
            <p:nvPr/>
          </p:nvSpPr>
          <p:spPr>
            <a:xfrm>
              <a:off x="572383" y="4202208"/>
              <a:ext cx="492883" cy="597022"/>
            </a:xfrm>
            <a:custGeom>
              <a:avLst/>
              <a:gdLst>
                <a:gd name="connsiteX0" fmla="*/ 412699 w 412699"/>
                <a:gd name="connsiteY0" fmla="*/ 94987 h 499897"/>
                <a:gd name="connsiteX1" fmla="*/ 360883 w 412699"/>
                <a:gd name="connsiteY1" fmla="*/ 95596 h 499897"/>
                <a:gd name="connsiteX2" fmla="*/ 375513 w 412699"/>
                <a:gd name="connsiteY2" fmla="*/ 264258 h 499897"/>
                <a:gd name="connsiteX3" fmla="*/ 390753 w 412699"/>
                <a:gd name="connsiteY3" fmla="*/ 432920 h 499897"/>
                <a:gd name="connsiteX4" fmla="*/ 396849 w 412699"/>
                <a:gd name="connsiteY4" fmla="*/ 437791 h 499897"/>
                <a:gd name="connsiteX5" fmla="*/ 388925 w 412699"/>
                <a:gd name="connsiteY5" fmla="*/ 465191 h 499897"/>
                <a:gd name="connsiteX6" fmla="*/ 251765 w 412699"/>
                <a:gd name="connsiteY6" fmla="*/ 465800 h 499897"/>
                <a:gd name="connsiteX7" fmla="*/ 246279 w 412699"/>
                <a:gd name="connsiteY7" fmla="*/ 474324 h 499897"/>
                <a:gd name="connsiteX8" fmla="*/ 233477 w 412699"/>
                <a:gd name="connsiteY8" fmla="*/ 471889 h 499897"/>
                <a:gd name="connsiteX9" fmla="*/ 213969 w 412699"/>
                <a:gd name="connsiteY9" fmla="*/ 479804 h 499897"/>
                <a:gd name="connsiteX10" fmla="*/ 190195 w 412699"/>
                <a:gd name="connsiteY10" fmla="*/ 468844 h 499897"/>
                <a:gd name="connsiteX11" fmla="*/ 179223 w 412699"/>
                <a:gd name="connsiteY11" fmla="*/ 469453 h 499897"/>
                <a:gd name="connsiteX12" fmla="*/ 173127 w 412699"/>
                <a:gd name="connsiteY12" fmla="*/ 492591 h 499897"/>
                <a:gd name="connsiteX13" fmla="*/ 161544 w 412699"/>
                <a:gd name="connsiteY13" fmla="*/ 499898 h 499897"/>
                <a:gd name="connsiteX14" fmla="*/ 139599 w 412699"/>
                <a:gd name="connsiteY14" fmla="*/ 473107 h 499897"/>
                <a:gd name="connsiteX15" fmla="*/ 118872 w 412699"/>
                <a:gd name="connsiteY15" fmla="*/ 443880 h 499897"/>
                <a:gd name="connsiteX16" fmla="*/ 96927 w 412699"/>
                <a:gd name="connsiteY16" fmla="*/ 433529 h 499897"/>
                <a:gd name="connsiteX17" fmla="*/ 80467 w 412699"/>
                <a:gd name="connsiteY17" fmla="*/ 422569 h 499897"/>
                <a:gd name="connsiteX18" fmla="*/ 61569 w 412699"/>
                <a:gd name="connsiteY18" fmla="*/ 422569 h 499897"/>
                <a:gd name="connsiteX19" fmla="*/ 44501 w 412699"/>
                <a:gd name="connsiteY19" fmla="*/ 431093 h 499897"/>
                <a:gd name="connsiteX20" fmla="*/ 28041 w 412699"/>
                <a:gd name="connsiteY20" fmla="*/ 428049 h 499897"/>
                <a:gd name="connsiteX21" fmla="*/ 15849 w 412699"/>
                <a:gd name="connsiteY21" fmla="*/ 440227 h 499897"/>
                <a:gd name="connsiteX22" fmla="*/ 13411 w 412699"/>
                <a:gd name="connsiteY22" fmla="*/ 419524 h 499897"/>
                <a:gd name="connsiteX23" fmla="*/ 23165 w 412699"/>
                <a:gd name="connsiteY23" fmla="*/ 400040 h 499897"/>
                <a:gd name="connsiteX24" fmla="*/ 28041 w 412699"/>
                <a:gd name="connsiteY24" fmla="*/ 363507 h 499897"/>
                <a:gd name="connsiteX25" fmla="*/ 25603 w 412699"/>
                <a:gd name="connsiteY25" fmla="*/ 324538 h 499897"/>
                <a:gd name="connsiteX26" fmla="*/ 21945 w 412699"/>
                <a:gd name="connsiteY26" fmla="*/ 305053 h 499897"/>
                <a:gd name="connsiteX27" fmla="*/ 25603 w 412699"/>
                <a:gd name="connsiteY27" fmla="*/ 285569 h 499897"/>
                <a:gd name="connsiteX28" fmla="*/ 17069 w 412699"/>
                <a:gd name="connsiteY28" fmla="*/ 267302 h 499897"/>
                <a:gd name="connsiteX29" fmla="*/ 0 w 412699"/>
                <a:gd name="connsiteY29" fmla="*/ 250253 h 499897"/>
                <a:gd name="connsiteX30" fmla="*/ 7925 w 412699"/>
                <a:gd name="connsiteY30" fmla="*/ 237467 h 499897"/>
                <a:gd name="connsiteX31" fmla="*/ 140208 w 412699"/>
                <a:gd name="connsiteY31" fmla="*/ 237467 h 499897"/>
                <a:gd name="connsiteX32" fmla="*/ 134721 w 412699"/>
                <a:gd name="connsiteY32" fmla="*/ 180840 h 499897"/>
                <a:gd name="connsiteX33" fmla="*/ 143865 w 412699"/>
                <a:gd name="connsiteY33" fmla="*/ 160747 h 499897"/>
                <a:gd name="connsiteX34" fmla="*/ 175565 w 412699"/>
                <a:gd name="connsiteY34" fmla="*/ 157702 h 499897"/>
                <a:gd name="connsiteX35" fmla="*/ 176784 w 412699"/>
                <a:gd name="connsiteY35" fmla="*/ 57236 h 499897"/>
                <a:gd name="connsiteX36" fmla="*/ 286512 w 412699"/>
                <a:gd name="connsiteY36" fmla="*/ 59671 h 499897"/>
                <a:gd name="connsiteX37" fmla="*/ 287731 w 412699"/>
                <a:gd name="connsiteY37" fmla="*/ 0 h 499897"/>
                <a:gd name="connsiteX38" fmla="*/ 412699 w 412699"/>
                <a:gd name="connsiteY38" fmla="*/ 94987 h 49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2699" h="499897">
                  <a:moveTo>
                    <a:pt x="412699" y="94987"/>
                  </a:moveTo>
                  <a:lnTo>
                    <a:pt x="360883" y="95596"/>
                  </a:lnTo>
                  <a:lnTo>
                    <a:pt x="375513" y="264258"/>
                  </a:lnTo>
                  <a:lnTo>
                    <a:pt x="390753" y="432920"/>
                  </a:lnTo>
                  <a:lnTo>
                    <a:pt x="396849" y="437791"/>
                  </a:lnTo>
                  <a:lnTo>
                    <a:pt x="388925" y="465191"/>
                  </a:lnTo>
                  <a:lnTo>
                    <a:pt x="251765" y="465800"/>
                  </a:lnTo>
                  <a:lnTo>
                    <a:pt x="246279" y="474324"/>
                  </a:lnTo>
                  <a:lnTo>
                    <a:pt x="233477" y="471889"/>
                  </a:lnTo>
                  <a:lnTo>
                    <a:pt x="213969" y="479804"/>
                  </a:lnTo>
                  <a:lnTo>
                    <a:pt x="190195" y="468844"/>
                  </a:lnTo>
                  <a:lnTo>
                    <a:pt x="179223" y="469453"/>
                  </a:lnTo>
                  <a:lnTo>
                    <a:pt x="173127" y="492591"/>
                  </a:lnTo>
                  <a:lnTo>
                    <a:pt x="161544" y="499898"/>
                  </a:lnTo>
                  <a:lnTo>
                    <a:pt x="139599" y="473107"/>
                  </a:lnTo>
                  <a:lnTo>
                    <a:pt x="118872" y="443880"/>
                  </a:lnTo>
                  <a:lnTo>
                    <a:pt x="96927" y="433529"/>
                  </a:lnTo>
                  <a:lnTo>
                    <a:pt x="80467" y="422569"/>
                  </a:lnTo>
                  <a:lnTo>
                    <a:pt x="61569" y="422569"/>
                  </a:lnTo>
                  <a:lnTo>
                    <a:pt x="44501" y="431093"/>
                  </a:lnTo>
                  <a:lnTo>
                    <a:pt x="28041" y="428049"/>
                  </a:lnTo>
                  <a:lnTo>
                    <a:pt x="15849" y="440227"/>
                  </a:lnTo>
                  <a:lnTo>
                    <a:pt x="13411" y="419524"/>
                  </a:lnTo>
                  <a:lnTo>
                    <a:pt x="23165" y="400040"/>
                  </a:lnTo>
                  <a:lnTo>
                    <a:pt x="28041" y="363507"/>
                  </a:lnTo>
                  <a:lnTo>
                    <a:pt x="25603" y="324538"/>
                  </a:lnTo>
                  <a:lnTo>
                    <a:pt x="21945" y="305053"/>
                  </a:lnTo>
                  <a:lnTo>
                    <a:pt x="25603" y="285569"/>
                  </a:lnTo>
                  <a:lnTo>
                    <a:pt x="17069" y="267302"/>
                  </a:lnTo>
                  <a:lnTo>
                    <a:pt x="0" y="250253"/>
                  </a:lnTo>
                  <a:lnTo>
                    <a:pt x="7925" y="237467"/>
                  </a:lnTo>
                  <a:lnTo>
                    <a:pt x="140208" y="237467"/>
                  </a:lnTo>
                  <a:lnTo>
                    <a:pt x="134721" y="180840"/>
                  </a:lnTo>
                  <a:lnTo>
                    <a:pt x="143865" y="160747"/>
                  </a:lnTo>
                  <a:lnTo>
                    <a:pt x="175565" y="157702"/>
                  </a:lnTo>
                  <a:lnTo>
                    <a:pt x="176784" y="57236"/>
                  </a:lnTo>
                  <a:lnTo>
                    <a:pt x="286512" y="59671"/>
                  </a:lnTo>
                  <a:lnTo>
                    <a:pt x="287731" y="0"/>
                  </a:lnTo>
                  <a:lnTo>
                    <a:pt x="412699" y="9498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2" name="Forma libre 157">
              <a:extLst>
                <a:ext uri="{FF2B5EF4-FFF2-40B4-BE49-F238E27FC236}">
                  <a16:creationId xmlns:a16="http://schemas.microsoft.com/office/drawing/2014/main" id="{DB1B36E8-9285-4085-BADD-42EF66368F14}"/>
                </a:ext>
              </a:extLst>
            </p:cNvPr>
            <p:cNvSpPr/>
            <p:nvPr/>
          </p:nvSpPr>
          <p:spPr>
            <a:xfrm>
              <a:off x="2600700" y="5912558"/>
              <a:ext cx="122311" cy="353415"/>
            </a:xfrm>
            <a:custGeom>
              <a:avLst/>
              <a:gdLst>
                <a:gd name="connsiteX0" fmla="*/ 74372 w 102413"/>
                <a:gd name="connsiteY0" fmla="*/ 169271 h 295920"/>
                <a:gd name="connsiteX1" fmla="*/ 76809 w 102413"/>
                <a:gd name="connsiteY1" fmla="*/ 169271 h 295920"/>
                <a:gd name="connsiteX2" fmla="*/ 88392 w 102413"/>
                <a:gd name="connsiteY2" fmla="*/ 182058 h 295920"/>
                <a:gd name="connsiteX3" fmla="*/ 101804 w 102413"/>
                <a:gd name="connsiteY3" fmla="*/ 210067 h 295920"/>
                <a:gd name="connsiteX4" fmla="*/ 102413 w 102413"/>
                <a:gd name="connsiteY4" fmla="*/ 260605 h 295920"/>
                <a:gd name="connsiteX5" fmla="*/ 87173 w 102413"/>
                <a:gd name="connsiteY5" fmla="*/ 268520 h 295920"/>
                <a:gd name="connsiteX6" fmla="*/ 75591 w 102413"/>
                <a:gd name="connsiteY6" fmla="*/ 295920 h 295920"/>
                <a:gd name="connsiteX7" fmla="*/ 54255 w 102413"/>
                <a:gd name="connsiteY7" fmla="*/ 271565 h 295920"/>
                <a:gd name="connsiteX8" fmla="*/ 53036 w 102413"/>
                <a:gd name="connsiteY8" fmla="*/ 244165 h 295920"/>
                <a:gd name="connsiteX9" fmla="*/ 60960 w 102413"/>
                <a:gd name="connsiteY9" fmla="*/ 225898 h 295920"/>
                <a:gd name="connsiteX10" fmla="*/ 59741 w 102413"/>
                <a:gd name="connsiteY10" fmla="*/ 210067 h 295920"/>
                <a:gd name="connsiteX11" fmla="*/ 46329 w 102413"/>
                <a:gd name="connsiteY11" fmla="*/ 200325 h 295920"/>
                <a:gd name="connsiteX12" fmla="*/ 37185 w 102413"/>
                <a:gd name="connsiteY12" fmla="*/ 203978 h 295920"/>
                <a:gd name="connsiteX13" fmla="*/ 17679 w 102413"/>
                <a:gd name="connsiteY13" fmla="*/ 185102 h 295920"/>
                <a:gd name="connsiteX14" fmla="*/ 0 w 102413"/>
                <a:gd name="connsiteY14" fmla="*/ 175360 h 295920"/>
                <a:gd name="connsiteX15" fmla="*/ 12192 w 102413"/>
                <a:gd name="connsiteY15" fmla="*/ 138827 h 295920"/>
                <a:gd name="connsiteX16" fmla="*/ 23165 w 102413"/>
                <a:gd name="connsiteY16" fmla="*/ 125431 h 295920"/>
                <a:gd name="connsiteX17" fmla="*/ 17679 w 102413"/>
                <a:gd name="connsiteY17" fmla="*/ 92551 h 295920"/>
                <a:gd name="connsiteX18" fmla="*/ 25604 w 102413"/>
                <a:gd name="connsiteY18" fmla="*/ 60889 h 295920"/>
                <a:gd name="connsiteX19" fmla="*/ 31700 w 102413"/>
                <a:gd name="connsiteY19" fmla="*/ 50538 h 295920"/>
                <a:gd name="connsiteX20" fmla="*/ 23775 w 102413"/>
                <a:gd name="connsiteY20" fmla="*/ 17658 h 295920"/>
                <a:gd name="connsiteX21" fmla="*/ 7925 w 102413"/>
                <a:gd name="connsiteY21" fmla="*/ 0 h 295920"/>
                <a:gd name="connsiteX22" fmla="*/ 41453 w 102413"/>
                <a:gd name="connsiteY22" fmla="*/ 7307 h 295920"/>
                <a:gd name="connsiteX23" fmla="*/ 47549 w 102413"/>
                <a:gd name="connsiteY23" fmla="*/ 17658 h 295920"/>
                <a:gd name="connsiteX24" fmla="*/ 46940 w 102413"/>
                <a:gd name="connsiteY24" fmla="*/ 22529 h 295920"/>
                <a:gd name="connsiteX25" fmla="*/ 57912 w 102413"/>
                <a:gd name="connsiteY25" fmla="*/ 47494 h 295920"/>
                <a:gd name="connsiteX26" fmla="*/ 59132 w 102413"/>
                <a:gd name="connsiteY26" fmla="*/ 94378 h 295920"/>
                <a:gd name="connsiteX27" fmla="*/ 48159 w 102413"/>
                <a:gd name="connsiteY27" fmla="*/ 116298 h 295920"/>
                <a:gd name="connsiteX28" fmla="*/ 57912 w 102413"/>
                <a:gd name="connsiteY28" fmla="*/ 144916 h 295920"/>
                <a:gd name="connsiteX29" fmla="*/ 56693 w 102413"/>
                <a:gd name="connsiteY29" fmla="*/ 161965 h 295920"/>
                <a:gd name="connsiteX30" fmla="*/ 64008 w 102413"/>
                <a:gd name="connsiteY30" fmla="*/ 173533 h 295920"/>
                <a:gd name="connsiteX31" fmla="*/ 63399 w 102413"/>
                <a:gd name="connsiteY31" fmla="*/ 188147 h 295920"/>
                <a:gd name="connsiteX32" fmla="*/ 68885 w 102413"/>
                <a:gd name="connsiteY32" fmla="*/ 196671 h 295920"/>
                <a:gd name="connsiteX33" fmla="*/ 74981 w 102413"/>
                <a:gd name="connsiteY33" fmla="*/ 186929 h 295920"/>
                <a:gd name="connsiteX34" fmla="*/ 86564 w 102413"/>
                <a:gd name="connsiteY34" fmla="*/ 202151 h 295920"/>
                <a:gd name="connsiteX35" fmla="*/ 87783 w 102413"/>
                <a:gd name="connsiteY35" fmla="*/ 197280 h 295920"/>
                <a:gd name="connsiteX36" fmla="*/ 81687 w 102413"/>
                <a:gd name="connsiteY36" fmla="*/ 176578 h 295920"/>
                <a:gd name="connsiteX37" fmla="*/ 74981 w 102413"/>
                <a:gd name="connsiteY37" fmla="*/ 174751 h 295920"/>
                <a:gd name="connsiteX38" fmla="*/ 74372 w 102413"/>
                <a:gd name="connsiteY38" fmla="*/ 169271 h 29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413" h="295920">
                  <a:moveTo>
                    <a:pt x="74372" y="169271"/>
                  </a:moveTo>
                  <a:lnTo>
                    <a:pt x="76809" y="169271"/>
                  </a:lnTo>
                  <a:lnTo>
                    <a:pt x="88392" y="182058"/>
                  </a:lnTo>
                  <a:lnTo>
                    <a:pt x="101804" y="210067"/>
                  </a:lnTo>
                  <a:lnTo>
                    <a:pt x="102413" y="260605"/>
                  </a:lnTo>
                  <a:lnTo>
                    <a:pt x="87173" y="268520"/>
                  </a:lnTo>
                  <a:lnTo>
                    <a:pt x="75591" y="295920"/>
                  </a:lnTo>
                  <a:lnTo>
                    <a:pt x="54255" y="271565"/>
                  </a:lnTo>
                  <a:lnTo>
                    <a:pt x="53036" y="244165"/>
                  </a:lnTo>
                  <a:lnTo>
                    <a:pt x="60960" y="225898"/>
                  </a:lnTo>
                  <a:lnTo>
                    <a:pt x="59741" y="210067"/>
                  </a:lnTo>
                  <a:lnTo>
                    <a:pt x="46329" y="200325"/>
                  </a:lnTo>
                  <a:lnTo>
                    <a:pt x="37185" y="203978"/>
                  </a:lnTo>
                  <a:lnTo>
                    <a:pt x="17679" y="185102"/>
                  </a:lnTo>
                  <a:lnTo>
                    <a:pt x="0" y="175360"/>
                  </a:lnTo>
                  <a:lnTo>
                    <a:pt x="12192" y="138827"/>
                  </a:lnTo>
                  <a:lnTo>
                    <a:pt x="23165" y="125431"/>
                  </a:lnTo>
                  <a:lnTo>
                    <a:pt x="17679" y="92551"/>
                  </a:lnTo>
                  <a:lnTo>
                    <a:pt x="25604" y="60889"/>
                  </a:lnTo>
                  <a:lnTo>
                    <a:pt x="31700" y="50538"/>
                  </a:lnTo>
                  <a:lnTo>
                    <a:pt x="23775" y="17658"/>
                  </a:lnTo>
                  <a:lnTo>
                    <a:pt x="7925" y="0"/>
                  </a:lnTo>
                  <a:lnTo>
                    <a:pt x="41453" y="7307"/>
                  </a:lnTo>
                  <a:lnTo>
                    <a:pt x="47549" y="17658"/>
                  </a:lnTo>
                  <a:lnTo>
                    <a:pt x="46940" y="22529"/>
                  </a:lnTo>
                  <a:lnTo>
                    <a:pt x="57912" y="47494"/>
                  </a:lnTo>
                  <a:lnTo>
                    <a:pt x="59132" y="94378"/>
                  </a:lnTo>
                  <a:lnTo>
                    <a:pt x="48159" y="116298"/>
                  </a:lnTo>
                  <a:lnTo>
                    <a:pt x="57912" y="144916"/>
                  </a:lnTo>
                  <a:lnTo>
                    <a:pt x="56693" y="161965"/>
                  </a:lnTo>
                  <a:lnTo>
                    <a:pt x="64008" y="173533"/>
                  </a:lnTo>
                  <a:lnTo>
                    <a:pt x="63399" y="188147"/>
                  </a:lnTo>
                  <a:lnTo>
                    <a:pt x="68885" y="196671"/>
                  </a:lnTo>
                  <a:lnTo>
                    <a:pt x="74981" y="186929"/>
                  </a:lnTo>
                  <a:lnTo>
                    <a:pt x="86564" y="202151"/>
                  </a:lnTo>
                  <a:lnTo>
                    <a:pt x="87783" y="197280"/>
                  </a:lnTo>
                  <a:lnTo>
                    <a:pt x="81687" y="176578"/>
                  </a:lnTo>
                  <a:lnTo>
                    <a:pt x="74981" y="174751"/>
                  </a:lnTo>
                  <a:lnTo>
                    <a:pt x="74372" y="1692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3" name="Forma libre 158">
              <a:extLst>
                <a:ext uri="{FF2B5EF4-FFF2-40B4-BE49-F238E27FC236}">
                  <a16:creationId xmlns:a16="http://schemas.microsoft.com/office/drawing/2014/main" id="{4248E77C-92B0-4123-A94D-86CF3F491D74}"/>
                </a:ext>
              </a:extLst>
            </p:cNvPr>
            <p:cNvSpPr/>
            <p:nvPr/>
          </p:nvSpPr>
          <p:spPr>
            <a:xfrm>
              <a:off x="5385452" y="5171552"/>
              <a:ext cx="179825" cy="253061"/>
            </a:xfrm>
            <a:custGeom>
              <a:avLst/>
              <a:gdLst>
                <a:gd name="connsiteX0" fmla="*/ 71324 w 150571"/>
                <a:gd name="connsiteY0" fmla="*/ 16440 h 211893"/>
                <a:gd name="connsiteX1" fmla="*/ 79857 w 150571"/>
                <a:gd name="connsiteY1" fmla="*/ 20093 h 211893"/>
                <a:gd name="connsiteX2" fmla="*/ 101193 w 150571"/>
                <a:gd name="connsiteY2" fmla="*/ 43840 h 211893"/>
                <a:gd name="connsiteX3" fmla="*/ 116433 w 150571"/>
                <a:gd name="connsiteY3" fmla="*/ 70022 h 211893"/>
                <a:gd name="connsiteX4" fmla="*/ 120092 w 150571"/>
                <a:gd name="connsiteY4" fmla="*/ 96204 h 211893"/>
                <a:gd name="connsiteX5" fmla="*/ 117044 w 150571"/>
                <a:gd name="connsiteY5" fmla="*/ 113862 h 211893"/>
                <a:gd name="connsiteX6" fmla="*/ 120701 w 150571"/>
                <a:gd name="connsiteY6" fmla="*/ 127258 h 211893"/>
                <a:gd name="connsiteX7" fmla="*/ 123749 w 150571"/>
                <a:gd name="connsiteY7" fmla="*/ 150395 h 211893"/>
                <a:gd name="connsiteX8" fmla="*/ 136551 w 150571"/>
                <a:gd name="connsiteY8" fmla="*/ 161356 h 211893"/>
                <a:gd name="connsiteX9" fmla="*/ 150572 w 150571"/>
                <a:gd name="connsiteY9" fmla="*/ 196062 h 211893"/>
                <a:gd name="connsiteX10" fmla="*/ 150572 w 150571"/>
                <a:gd name="connsiteY10" fmla="*/ 208849 h 211893"/>
                <a:gd name="connsiteX11" fmla="*/ 126188 w 150571"/>
                <a:gd name="connsiteY11" fmla="*/ 211893 h 211893"/>
                <a:gd name="connsiteX12" fmla="*/ 92660 w 150571"/>
                <a:gd name="connsiteY12" fmla="*/ 182667 h 211893"/>
                <a:gd name="connsiteX13" fmla="*/ 51207 w 150571"/>
                <a:gd name="connsiteY13" fmla="*/ 151613 h 211893"/>
                <a:gd name="connsiteX14" fmla="*/ 46329 w 150571"/>
                <a:gd name="connsiteY14" fmla="*/ 131520 h 211893"/>
                <a:gd name="connsiteX15" fmla="*/ 25604 w 150571"/>
                <a:gd name="connsiteY15" fmla="*/ 105338 h 211893"/>
                <a:gd name="connsiteX16" fmla="*/ 19508 w 150571"/>
                <a:gd name="connsiteY16" fmla="*/ 73067 h 211893"/>
                <a:gd name="connsiteX17" fmla="*/ 6096 w 150571"/>
                <a:gd name="connsiteY17" fmla="*/ 51756 h 211893"/>
                <a:gd name="connsiteX18" fmla="*/ 8535 w 150571"/>
                <a:gd name="connsiteY18" fmla="*/ 23138 h 211893"/>
                <a:gd name="connsiteX19" fmla="*/ 0 w 150571"/>
                <a:gd name="connsiteY19" fmla="*/ 6698 h 211893"/>
                <a:gd name="connsiteX20" fmla="*/ 5487 w 150571"/>
                <a:gd name="connsiteY20" fmla="*/ 0 h 211893"/>
                <a:gd name="connsiteX21" fmla="*/ 34748 w 150571"/>
                <a:gd name="connsiteY21" fmla="*/ 17049 h 211893"/>
                <a:gd name="connsiteX22" fmla="*/ 38405 w 150571"/>
                <a:gd name="connsiteY22" fmla="*/ 37142 h 211893"/>
                <a:gd name="connsiteX23" fmla="*/ 60960 w 150571"/>
                <a:gd name="connsiteY23" fmla="*/ 32271 h 211893"/>
                <a:gd name="connsiteX24" fmla="*/ 71324 w 150571"/>
                <a:gd name="connsiteY24" fmla="*/ 16440 h 21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0571" h="211893">
                  <a:moveTo>
                    <a:pt x="71324" y="16440"/>
                  </a:moveTo>
                  <a:lnTo>
                    <a:pt x="79857" y="20093"/>
                  </a:lnTo>
                  <a:lnTo>
                    <a:pt x="101193" y="43840"/>
                  </a:lnTo>
                  <a:lnTo>
                    <a:pt x="116433" y="70022"/>
                  </a:lnTo>
                  <a:lnTo>
                    <a:pt x="120092" y="96204"/>
                  </a:lnTo>
                  <a:lnTo>
                    <a:pt x="117044" y="113862"/>
                  </a:lnTo>
                  <a:lnTo>
                    <a:pt x="120701" y="127258"/>
                  </a:lnTo>
                  <a:lnTo>
                    <a:pt x="123749" y="150395"/>
                  </a:lnTo>
                  <a:lnTo>
                    <a:pt x="136551" y="161356"/>
                  </a:lnTo>
                  <a:lnTo>
                    <a:pt x="150572" y="196062"/>
                  </a:lnTo>
                  <a:lnTo>
                    <a:pt x="150572" y="208849"/>
                  </a:lnTo>
                  <a:lnTo>
                    <a:pt x="126188" y="211893"/>
                  </a:lnTo>
                  <a:lnTo>
                    <a:pt x="92660" y="182667"/>
                  </a:lnTo>
                  <a:lnTo>
                    <a:pt x="51207" y="151613"/>
                  </a:lnTo>
                  <a:lnTo>
                    <a:pt x="46329" y="131520"/>
                  </a:lnTo>
                  <a:lnTo>
                    <a:pt x="25604" y="105338"/>
                  </a:lnTo>
                  <a:lnTo>
                    <a:pt x="19508" y="73067"/>
                  </a:lnTo>
                  <a:lnTo>
                    <a:pt x="6096" y="51756"/>
                  </a:lnTo>
                  <a:lnTo>
                    <a:pt x="8535" y="23138"/>
                  </a:lnTo>
                  <a:lnTo>
                    <a:pt x="0" y="6698"/>
                  </a:lnTo>
                  <a:lnTo>
                    <a:pt x="5487" y="0"/>
                  </a:lnTo>
                  <a:lnTo>
                    <a:pt x="34748" y="17049"/>
                  </a:lnTo>
                  <a:lnTo>
                    <a:pt x="38405" y="37142"/>
                  </a:lnTo>
                  <a:lnTo>
                    <a:pt x="60960" y="32271"/>
                  </a:lnTo>
                  <a:lnTo>
                    <a:pt x="71324" y="1644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4" name="Forma libre 160">
              <a:extLst>
                <a:ext uri="{FF2B5EF4-FFF2-40B4-BE49-F238E27FC236}">
                  <a16:creationId xmlns:a16="http://schemas.microsoft.com/office/drawing/2014/main" id="{8B03C486-2A0A-4A38-9EFD-8E8779E2E492}"/>
                </a:ext>
              </a:extLst>
            </p:cNvPr>
            <p:cNvSpPr/>
            <p:nvPr/>
          </p:nvSpPr>
          <p:spPr>
            <a:xfrm>
              <a:off x="1740887" y="6272518"/>
              <a:ext cx="543117" cy="565027"/>
            </a:xfrm>
            <a:custGeom>
              <a:avLst/>
              <a:gdLst>
                <a:gd name="connsiteX0" fmla="*/ 391363 w 454761"/>
                <a:gd name="connsiteY0" fmla="*/ 22529 h 473106"/>
                <a:gd name="connsiteX1" fmla="*/ 419405 w 454761"/>
                <a:gd name="connsiteY1" fmla="*/ 14005 h 473106"/>
                <a:gd name="connsiteX2" fmla="*/ 441351 w 454761"/>
                <a:gd name="connsiteY2" fmla="*/ 15831 h 473106"/>
                <a:gd name="connsiteX3" fmla="*/ 454761 w 454761"/>
                <a:gd name="connsiteY3" fmla="*/ 24965 h 473106"/>
                <a:gd name="connsiteX4" fmla="*/ 454761 w 454761"/>
                <a:gd name="connsiteY4" fmla="*/ 28009 h 473106"/>
                <a:gd name="connsiteX5" fmla="*/ 435255 w 454761"/>
                <a:gd name="connsiteY5" fmla="*/ 37142 h 473106"/>
                <a:gd name="connsiteX6" fmla="*/ 424891 w 454761"/>
                <a:gd name="connsiteY6" fmla="*/ 37142 h 473106"/>
                <a:gd name="connsiteX7" fmla="*/ 402336 w 454761"/>
                <a:gd name="connsiteY7" fmla="*/ 52365 h 473106"/>
                <a:gd name="connsiteX8" fmla="*/ 390144 w 454761"/>
                <a:gd name="connsiteY8" fmla="*/ 35925 h 473106"/>
                <a:gd name="connsiteX9" fmla="*/ 337109 w 454761"/>
                <a:gd name="connsiteY9" fmla="*/ 49929 h 473106"/>
                <a:gd name="connsiteX10" fmla="*/ 311505 w 454761"/>
                <a:gd name="connsiteY10" fmla="*/ 51147 h 473106"/>
                <a:gd name="connsiteX11" fmla="*/ 306629 w 454761"/>
                <a:gd name="connsiteY11" fmla="*/ 190582 h 473106"/>
                <a:gd name="connsiteX12" fmla="*/ 273101 w 454761"/>
                <a:gd name="connsiteY12" fmla="*/ 191800 h 473106"/>
                <a:gd name="connsiteX13" fmla="*/ 269443 w 454761"/>
                <a:gd name="connsiteY13" fmla="*/ 305662 h 473106"/>
                <a:gd name="connsiteX14" fmla="*/ 262737 w 454761"/>
                <a:gd name="connsiteY14" fmla="*/ 449969 h 473106"/>
                <a:gd name="connsiteX15" fmla="*/ 232257 w 454761"/>
                <a:gd name="connsiteY15" fmla="*/ 470062 h 473106"/>
                <a:gd name="connsiteX16" fmla="*/ 214579 w 454761"/>
                <a:gd name="connsiteY16" fmla="*/ 473107 h 473106"/>
                <a:gd name="connsiteX17" fmla="*/ 193853 w 454761"/>
                <a:gd name="connsiteY17" fmla="*/ 465800 h 473106"/>
                <a:gd name="connsiteX18" fmla="*/ 178613 w 454761"/>
                <a:gd name="connsiteY18" fmla="*/ 462755 h 473106"/>
                <a:gd name="connsiteX19" fmla="*/ 173736 w 454761"/>
                <a:gd name="connsiteY19" fmla="*/ 446316 h 473106"/>
                <a:gd name="connsiteX20" fmla="*/ 161544 w 454761"/>
                <a:gd name="connsiteY20" fmla="*/ 435355 h 473106"/>
                <a:gd name="connsiteX21" fmla="*/ 144475 w 454761"/>
                <a:gd name="connsiteY21" fmla="*/ 454840 h 473106"/>
                <a:gd name="connsiteX22" fmla="*/ 120701 w 454761"/>
                <a:gd name="connsiteY22" fmla="*/ 425005 h 473106"/>
                <a:gd name="connsiteX23" fmla="*/ 108509 w 454761"/>
                <a:gd name="connsiteY23" fmla="*/ 396996 h 473106"/>
                <a:gd name="connsiteX24" fmla="*/ 102413 w 454761"/>
                <a:gd name="connsiteY24" fmla="*/ 358636 h 473106"/>
                <a:gd name="connsiteX25" fmla="*/ 95097 w 454761"/>
                <a:gd name="connsiteY25" fmla="*/ 330627 h 473106"/>
                <a:gd name="connsiteX26" fmla="*/ 85344 w 454761"/>
                <a:gd name="connsiteY26" fmla="*/ 270347 h 473106"/>
                <a:gd name="connsiteX27" fmla="*/ 85953 w 454761"/>
                <a:gd name="connsiteY27" fmla="*/ 223462 h 473106"/>
                <a:gd name="connsiteX28" fmla="*/ 82296 w 454761"/>
                <a:gd name="connsiteY28" fmla="*/ 202151 h 473106"/>
                <a:gd name="connsiteX29" fmla="*/ 69495 w 454761"/>
                <a:gd name="connsiteY29" fmla="*/ 185711 h 473106"/>
                <a:gd name="connsiteX30" fmla="*/ 52425 w 454761"/>
                <a:gd name="connsiteY30" fmla="*/ 153440 h 473106"/>
                <a:gd name="connsiteX31" fmla="*/ 35357 w 454761"/>
                <a:gd name="connsiteY31" fmla="*/ 106556 h 473106"/>
                <a:gd name="connsiteX32" fmla="*/ 28651 w 454761"/>
                <a:gd name="connsiteY32" fmla="*/ 82200 h 473106"/>
                <a:gd name="connsiteX33" fmla="*/ 1829 w 454761"/>
                <a:gd name="connsiteY33" fmla="*/ 43840 h 473106"/>
                <a:gd name="connsiteX34" fmla="*/ 0 w 454761"/>
                <a:gd name="connsiteY34" fmla="*/ 14005 h 473106"/>
                <a:gd name="connsiteX35" fmla="*/ 16459 w 454761"/>
                <a:gd name="connsiteY35" fmla="*/ 6698 h 473106"/>
                <a:gd name="connsiteX36" fmla="*/ 37185 w 454761"/>
                <a:gd name="connsiteY36" fmla="*/ 0 h 473106"/>
                <a:gd name="connsiteX37" fmla="*/ 59131 w 454761"/>
                <a:gd name="connsiteY37" fmla="*/ 1218 h 473106"/>
                <a:gd name="connsiteX38" fmla="*/ 79248 w 454761"/>
                <a:gd name="connsiteY38" fmla="*/ 18876 h 473106"/>
                <a:gd name="connsiteX39" fmla="*/ 84125 w 454761"/>
                <a:gd name="connsiteY39" fmla="*/ 15831 h 473106"/>
                <a:gd name="connsiteX40" fmla="*/ 222504 w 454761"/>
                <a:gd name="connsiteY40" fmla="*/ 14613 h 473106"/>
                <a:gd name="connsiteX41" fmla="*/ 245669 w 454761"/>
                <a:gd name="connsiteY41" fmla="*/ 32880 h 473106"/>
                <a:gd name="connsiteX42" fmla="*/ 327965 w 454761"/>
                <a:gd name="connsiteY42" fmla="*/ 38360 h 473106"/>
                <a:gd name="connsiteX43" fmla="*/ 391363 w 454761"/>
                <a:gd name="connsiteY43" fmla="*/ 22529 h 47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4761" h="473106">
                  <a:moveTo>
                    <a:pt x="391363" y="22529"/>
                  </a:moveTo>
                  <a:lnTo>
                    <a:pt x="419405" y="14005"/>
                  </a:lnTo>
                  <a:lnTo>
                    <a:pt x="441351" y="15831"/>
                  </a:lnTo>
                  <a:lnTo>
                    <a:pt x="454761" y="24965"/>
                  </a:lnTo>
                  <a:lnTo>
                    <a:pt x="454761" y="28009"/>
                  </a:lnTo>
                  <a:lnTo>
                    <a:pt x="435255" y="37142"/>
                  </a:lnTo>
                  <a:lnTo>
                    <a:pt x="424891" y="37142"/>
                  </a:lnTo>
                  <a:lnTo>
                    <a:pt x="402336" y="52365"/>
                  </a:lnTo>
                  <a:lnTo>
                    <a:pt x="390144" y="35925"/>
                  </a:lnTo>
                  <a:lnTo>
                    <a:pt x="337109" y="49929"/>
                  </a:lnTo>
                  <a:lnTo>
                    <a:pt x="311505" y="51147"/>
                  </a:lnTo>
                  <a:lnTo>
                    <a:pt x="306629" y="190582"/>
                  </a:lnTo>
                  <a:lnTo>
                    <a:pt x="273101" y="191800"/>
                  </a:lnTo>
                  <a:lnTo>
                    <a:pt x="269443" y="305662"/>
                  </a:lnTo>
                  <a:lnTo>
                    <a:pt x="262737" y="449969"/>
                  </a:lnTo>
                  <a:lnTo>
                    <a:pt x="232257" y="470062"/>
                  </a:lnTo>
                  <a:lnTo>
                    <a:pt x="214579" y="473107"/>
                  </a:lnTo>
                  <a:lnTo>
                    <a:pt x="193853" y="465800"/>
                  </a:lnTo>
                  <a:lnTo>
                    <a:pt x="178613" y="462755"/>
                  </a:lnTo>
                  <a:lnTo>
                    <a:pt x="173736" y="446316"/>
                  </a:lnTo>
                  <a:lnTo>
                    <a:pt x="161544" y="435355"/>
                  </a:lnTo>
                  <a:lnTo>
                    <a:pt x="144475" y="454840"/>
                  </a:lnTo>
                  <a:lnTo>
                    <a:pt x="120701" y="425005"/>
                  </a:lnTo>
                  <a:lnTo>
                    <a:pt x="108509" y="396996"/>
                  </a:lnTo>
                  <a:lnTo>
                    <a:pt x="102413" y="358636"/>
                  </a:lnTo>
                  <a:lnTo>
                    <a:pt x="95097" y="330627"/>
                  </a:lnTo>
                  <a:lnTo>
                    <a:pt x="85344" y="270347"/>
                  </a:lnTo>
                  <a:lnTo>
                    <a:pt x="85953" y="223462"/>
                  </a:lnTo>
                  <a:lnTo>
                    <a:pt x="82296" y="202151"/>
                  </a:lnTo>
                  <a:lnTo>
                    <a:pt x="69495" y="185711"/>
                  </a:lnTo>
                  <a:lnTo>
                    <a:pt x="52425" y="153440"/>
                  </a:lnTo>
                  <a:lnTo>
                    <a:pt x="35357" y="106556"/>
                  </a:lnTo>
                  <a:lnTo>
                    <a:pt x="28651" y="82200"/>
                  </a:lnTo>
                  <a:lnTo>
                    <a:pt x="1829" y="43840"/>
                  </a:lnTo>
                  <a:lnTo>
                    <a:pt x="0" y="14005"/>
                  </a:lnTo>
                  <a:lnTo>
                    <a:pt x="16459" y="6698"/>
                  </a:lnTo>
                  <a:lnTo>
                    <a:pt x="37185" y="0"/>
                  </a:lnTo>
                  <a:lnTo>
                    <a:pt x="59131" y="1218"/>
                  </a:lnTo>
                  <a:lnTo>
                    <a:pt x="79248" y="18876"/>
                  </a:lnTo>
                  <a:lnTo>
                    <a:pt x="84125" y="15831"/>
                  </a:lnTo>
                  <a:lnTo>
                    <a:pt x="222504" y="14613"/>
                  </a:lnTo>
                  <a:lnTo>
                    <a:pt x="245669" y="32880"/>
                  </a:lnTo>
                  <a:lnTo>
                    <a:pt x="327965" y="38360"/>
                  </a:lnTo>
                  <a:lnTo>
                    <a:pt x="391363" y="2252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5" name="Forma libre 161">
              <a:extLst>
                <a:ext uri="{FF2B5EF4-FFF2-40B4-BE49-F238E27FC236}">
                  <a16:creationId xmlns:a16="http://schemas.microsoft.com/office/drawing/2014/main" id="{1CFA5C77-A77A-4152-9CF0-B8FA2B916087}"/>
                </a:ext>
              </a:extLst>
            </p:cNvPr>
            <p:cNvSpPr/>
            <p:nvPr/>
          </p:nvSpPr>
          <p:spPr>
            <a:xfrm>
              <a:off x="1274942" y="4385461"/>
              <a:ext cx="632666" cy="551936"/>
            </a:xfrm>
            <a:custGeom>
              <a:avLst/>
              <a:gdLst>
                <a:gd name="connsiteX0" fmla="*/ 491337 w 529742"/>
                <a:gd name="connsiteY0" fmla="*/ 23747 h 462146"/>
                <a:gd name="connsiteX1" fmla="*/ 501091 w 529742"/>
                <a:gd name="connsiteY1" fmla="*/ 84635 h 462146"/>
                <a:gd name="connsiteX2" fmla="*/ 514503 w 529742"/>
                <a:gd name="connsiteY2" fmla="*/ 94987 h 462146"/>
                <a:gd name="connsiteX3" fmla="*/ 515112 w 529742"/>
                <a:gd name="connsiteY3" fmla="*/ 107164 h 462146"/>
                <a:gd name="connsiteX4" fmla="*/ 529743 w 529742"/>
                <a:gd name="connsiteY4" fmla="*/ 120560 h 462146"/>
                <a:gd name="connsiteX5" fmla="*/ 522427 w 529742"/>
                <a:gd name="connsiteY5" fmla="*/ 137609 h 462146"/>
                <a:gd name="connsiteX6" fmla="*/ 511455 w 529742"/>
                <a:gd name="connsiteY6" fmla="*/ 216764 h 462146"/>
                <a:gd name="connsiteX7" fmla="*/ 510235 w 529742"/>
                <a:gd name="connsiteY7" fmla="*/ 267911 h 462146"/>
                <a:gd name="connsiteX8" fmla="*/ 467563 w 529742"/>
                <a:gd name="connsiteY8" fmla="*/ 304444 h 462146"/>
                <a:gd name="connsiteX9" fmla="*/ 453543 w 529742"/>
                <a:gd name="connsiteY9" fmla="*/ 356200 h 462146"/>
                <a:gd name="connsiteX10" fmla="*/ 468173 w 529742"/>
                <a:gd name="connsiteY10" fmla="*/ 370813 h 462146"/>
                <a:gd name="connsiteX11" fmla="*/ 468173 w 529742"/>
                <a:gd name="connsiteY11" fmla="*/ 395778 h 462146"/>
                <a:gd name="connsiteX12" fmla="*/ 490728 w 529742"/>
                <a:gd name="connsiteY12" fmla="*/ 396387 h 462146"/>
                <a:gd name="connsiteX13" fmla="*/ 487071 w 529742"/>
                <a:gd name="connsiteY13" fmla="*/ 415262 h 462146"/>
                <a:gd name="connsiteX14" fmla="*/ 477927 w 529742"/>
                <a:gd name="connsiteY14" fmla="*/ 417089 h 462146"/>
                <a:gd name="connsiteX15" fmla="*/ 476707 w 529742"/>
                <a:gd name="connsiteY15" fmla="*/ 429875 h 462146"/>
                <a:gd name="connsiteX16" fmla="*/ 470611 w 529742"/>
                <a:gd name="connsiteY16" fmla="*/ 430484 h 462146"/>
                <a:gd name="connsiteX17" fmla="*/ 446837 w 529742"/>
                <a:gd name="connsiteY17" fmla="*/ 387862 h 462146"/>
                <a:gd name="connsiteX18" fmla="*/ 438303 w 529742"/>
                <a:gd name="connsiteY18" fmla="*/ 386035 h 462146"/>
                <a:gd name="connsiteX19" fmla="*/ 412089 w 529742"/>
                <a:gd name="connsiteY19" fmla="*/ 407955 h 462146"/>
                <a:gd name="connsiteX20" fmla="*/ 385267 w 529742"/>
                <a:gd name="connsiteY20" fmla="*/ 396387 h 462146"/>
                <a:gd name="connsiteX21" fmla="*/ 366979 w 529742"/>
                <a:gd name="connsiteY21" fmla="*/ 394560 h 462146"/>
                <a:gd name="connsiteX22" fmla="*/ 357225 w 529742"/>
                <a:gd name="connsiteY22" fmla="*/ 400040 h 462146"/>
                <a:gd name="connsiteX23" fmla="*/ 337109 w 529742"/>
                <a:gd name="connsiteY23" fmla="*/ 398822 h 462146"/>
                <a:gd name="connsiteX24" fmla="*/ 316992 w 529742"/>
                <a:gd name="connsiteY24" fmla="*/ 415262 h 462146"/>
                <a:gd name="connsiteX25" fmla="*/ 299313 w 529742"/>
                <a:gd name="connsiteY25" fmla="*/ 416480 h 462146"/>
                <a:gd name="connsiteX26" fmla="*/ 257861 w 529742"/>
                <a:gd name="connsiteY26" fmla="*/ 396387 h 462146"/>
                <a:gd name="connsiteX27" fmla="*/ 241401 w 529742"/>
                <a:gd name="connsiteY27" fmla="*/ 405520 h 462146"/>
                <a:gd name="connsiteX28" fmla="*/ 223723 w 529742"/>
                <a:gd name="connsiteY28" fmla="*/ 404911 h 462146"/>
                <a:gd name="connsiteX29" fmla="*/ 210921 w 529742"/>
                <a:gd name="connsiteY29" fmla="*/ 390298 h 462146"/>
                <a:gd name="connsiteX30" fmla="*/ 176784 w 529742"/>
                <a:gd name="connsiteY30" fmla="*/ 375684 h 462146"/>
                <a:gd name="connsiteX31" fmla="*/ 139599 w 529742"/>
                <a:gd name="connsiteY31" fmla="*/ 380555 h 462146"/>
                <a:gd name="connsiteX32" fmla="*/ 131064 w 529742"/>
                <a:gd name="connsiteY32" fmla="*/ 388471 h 462146"/>
                <a:gd name="connsiteX33" fmla="*/ 126187 w 529742"/>
                <a:gd name="connsiteY33" fmla="*/ 411000 h 462146"/>
                <a:gd name="connsiteX34" fmla="*/ 116433 w 529742"/>
                <a:gd name="connsiteY34" fmla="*/ 426831 h 462146"/>
                <a:gd name="connsiteX35" fmla="*/ 113995 w 529742"/>
                <a:gd name="connsiteY35" fmla="*/ 462146 h 462146"/>
                <a:gd name="connsiteX36" fmla="*/ 87783 w 529742"/>
                <a:gd name="connsiteY36" fmla="*/ 439618 h 462146"/>
                <a:gd name="connsiteX37" fmla="*/ 75591 w 529742"/>
                <a:gd name="connsiteY37" fmla="*/ 439618 h 462146"/>
                <a:gd name="connsiteX38" fmla="*/ 64008 w 529742"/>
                <a:gd name="connsiteY38" fmla="*/ 451187 h 462146"/>
                <a:gd name="connsiteX39" fmla="*/ 64617 w 529742"/>
                <a:gd name="connsiteY39" fmla="*/ 424395 h 462146"/>
                <a:gd name="connsiteX40" fmla="*/ 24993 w 529742"/>
                <a:gd name="connsiteY40" fmla="*/ 415262 h 462146"/>
                <a:gd name="connsiteX41" fmla="*/ 23775 w 529742"/>
                <a:gd name="connsiteY41" fmla="*/ 396387 h 462146"/>
                <a:gd name="connsiteX42" fmla="*/ 4877 w 529742"/>
                <a:gd name="connsiteY42" fmla="*/ 370813 h 462146"/>
                <a:gd name="connsiteX43" fmla="*/ 0 w 529742"/>
                <a:gd name="connsiteY43" fmla="*/ 353155 h 462146"/>
                <a:gd name="connsiteX44" fmla="*/ 3048 w 529742"/>
                <a:gd name="connsiteY44" fmla="*/ 334280 h 462146"/>
                <a:gd name="connsiteX45" fmla="*/ 24993 w 529742"/>
                <a:gd name="connsiteY45" fmla="*/ 332453 h 462146"/>
                <a:gd name="connsiteX46" fmla="*/ 37185 w 529742"/>
                <a:gd name="connsiteY46" fmla="*/ 318449 h 462146"/>
                <a:gd name="connsiteX47" fmla="*/ 84125 w 529742"/>
                <a:gd name="connsiteY47" fmla="*/ 315404 h 462146"/>
                <a:gd name="connsiteX48" fmla="*/ 114605 w 529742"/>
                <a:gd name="connsiteY48" fmla="*/ 309315 h 462146"/>
                <a:gd name="connsiteX49" fmla="*/ 117043 w 529742"/>
                <a:gd name="connsiteY49" fmla="*/ 284960 h 462146"/>
                <a:gd name="connsiteX50" fmla="*/ 135941 w 529742"/>
                <a:gd name="connsiteY50" fmla="*/ 258778 h 462146"/>
                <a:gd name="connsiteX51" fmla="*/ 135331 w 529742"/>
                <a:gd name="connsiteY51" fmla="*/ 168662 h 462146"/>
                <a:gd name="connsiteX52" fmla="*/ 182880 w 529742"/>
                <a:gd name="connsiteY52" fmla="*/ 151613 h 462146"/>
                <a:gd name="connsiteX53" fmla="*/ 280416 w 529742"/>
                <a:gd name="connsiteY53" fmla="*/ 74893 h 462146"/>
                <a:gd name="connsiteX54" fmla="*/ 395021 w 529742"/>
                <a:gd name="connsiteY54" fmla="*/ 0 h 462146"/>
                <a:gd name="connsiteX55" fmla="*/ 448665 w 529742"/>
                <a:gd name="connsiteY55" fmla="*/ 17049 h 462146"/>
                <a:gd name="connsiteX56" fmla="*/ 468173 w 529742"/>
                <a:gd name="connsiteY56" fmla="*/ 38360 h 462146"/>
                <a:gd name="connsiteX57" fmla="*/ 491337 w 529742"/>
                <a:gd name="connsiteY57" fmla="*/ 23747 h 4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29742" h="462146">
                  <a:moveTo>
                    <a:pt x="491337" y="23747"/>
                  </a:moveTo>
                  <a:lnTo>
                    <a:pt x="501091" y="84635"/>
                  </a:lnTo>
                  <a:lnTo>
                    <a:pt x="514503" y="94987"/>
                  </a:lnTo>
                  <a:lnTo>
                    <a:pt x="515112" y="107164"/>
                  </a:lnTo>
                  <a:lnTo>
                    <a:pt x="529743" y="120560"/>
                  </a:lnTo>
                  <a:lnTo>
                    <a:pt x="522427" y="137609"/>
                  </a:lnTo>
                  <a:lnTo>
                    <a:pt x="511455" y="216764"/>
                  </a:lnTo>
                  <a:lnTo>
                    <a:pt x="510235" y="267911"/>
                  </a:lnTo>
                  <a:lnTo>
                    <a:pt x="467563" y="304444"/>
                  </a:lnTo>
                  <a:lnTo>
                    <a:pt x="453543" y="356200"/>
                  </a:lnTo>
                  <a:lnTo>
                    <a:pt x="468173" y="370813"/>
                  </a:lnTo>
                  <a:lnTo>
                    <a:pt x="468173" y="395778"/>
                  </a:lnTo>
                  <a:lnTo>
                    <a:pt x="490728" y="396387"/>
                  </a:lnTo>
                  <a:lnTo>
                    <a:pt x="487071" y="415262"/>
                  </a:lnTo>
                  <a:lnTo>
                    <a:pt x="477927" y="417089"/>
                  </a:lnTo>
                  <a:lnTo>
                    <a:pt x="476707" y="429875"/>
                  </a:lnTo>
                  <a:lnTo>
                    <a:pt x="470611" y="430484"/>
                  </a:lnTo>
                  <a:lnTo>
                    <a:pt x="446837" y="387862"/>
                  </a:lnTo>
                  <a:lnTo>
                    <a:pt x="438303" y="386035"/>
                  </a:lnTo>
                  <a:lnTo>
                    <a:pt x="412089" y="407955"/>
                  </a:lnTo>
                  <a:lnTo>
                    <a:pt x="385267" y="396387"/>
                  </a:lnTo>
                  <a:lnTo>
                    <a:pt x="366979" y="394560"/>
                  </a:lnTo>
                  <a:lnTo>
                    <a:pt x="357225" y="400040"/>
                  </a:lnTo>
                  <a:lnTo>
                    <a:pt x="337109" y="398822"/>
                  </a:lnTo>
                  <a:lnTo>
                    <a:pt x="316992" y="415262"/>
                  </a:lnTo>
                  <a:lnTo>
                    <a:pt x="299313" y="416480"/>
                  </a:lnTo>
                  <a:lnTo>
                    <a:pt x="257861" y="396387"/>
                  </a:lnTo>
                  <a:lnTo>
                    <a:pt x="241401" y="405520"/>
                  </a:lnTo>
                  <a:lnTo>
                    <a:pt x="223723" y="404911"/>
                  </a:lnTo>
                  <a:lnTo>
                    <a:pt x="210921" y="390298"/>
                  </a:lnTo>
                  <a:lnTo>
                    <a:pt x="176784" y="375684"/>
                  </a:lnTo>
                  <a:lnTo>
                    <a:pt x="139599" y="380555"/>
                  </a:lnTo>
                  <a:lnTo>
                    <a:pt x="131064" y="388471"/>
                  </a:lnTo>
                  <a:lnTo>
                    <a:pt x="126187" y="411000"/>
                  </a:lnTo>
                  <a:lnTo>
                    <a:pt x="116433" y="426831"/>
                  </a:lnTo>
                  <a:lnTo>
                    <a:pt x="113995" y="462146"/>
                  </a:lnTo>
                  <a:lnTo>
                    <a:pt x="87783" y="439618"/>
                  </a:lnTo>
                  <a:lnTo>
                    <a:pt x="75591" y="439618"/>
                  </a:lnTo>
                  <a:lnTo>
                    <a:pt x="64008" y="451187"/>
                  </a:lnTo>
                  <a:lnTo>
                    <a:pt x="64617" y="424395"/>
                  </a:lnTo>
                  <a:lnTo>
                    <a:pt x="24993" y="415262"/>
                  </a:lnTo>
                  <a:lnTo>
                    <a:pt x="23775" y="396387"/>
                  </a:lnTo>
                  <a:lnTo>
                    <a:pt x="4877" y="370813"/>
                  </a:lnTo>
                  <a:lnTo>
                    <a:pt x="0" y="353155"/>
                  </a:lnTo>
                  <a:lnTo>
                    <a:pt x="3048" y="334280"/>
                  </a:lnTo>
                  <a:lnTo>
                    <a:pt x="24993" y="332453"/>
                  </a:lnTo>
                  <a:lnTo>
                    <a:pt x="37185" y="318449"/>
                  </a:lnTo>
                  <a:lnTo>
                    <a:pt x="84125" y="315404"/>
                  </a:lnTo>
                  <a:lnTo>
                    <a:pt x="114605" y="309315"/>
                  </a:lnTo>
                  <a:lnTo>
                    <a:pt x="117043" y="284960"/>
                  </a:lnTo>
                  <a:lnTo>
                    <a:pt x="135941" y="258778"/>
                  </a:lnTo>
                  <a:lnTo>
                    <a:pt x="135331" y="168662"/>
                  </a:lnTo>
                  <a:lnTo>
                    <a:pt x="182880" y="151613"/>
                  </a:lnTo>
                  <a:lnTo>
                    <a:pt x="280416" y="74893"/>
                  </a:lnTo>
                  <a:lnTo>
                    <a:pt x="395021" y="0"/>
                  </a:lnTo>
                  <a:lnTo>
                    <a:pt x="448665" y="17049"/>
                  </a:lnTo>
                  <a:lnTo>
                    <a:pt x="468173" y="38360"/>
                  </a:lnTo>
                  <a:lnTo>
                    <a:pt x="491337" y="2374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6" name="Forma libre 162">
              <a:extLst>
                <a:ext uri="{FF2B5EF4-FFF2-40B4-BE49-F238E27FC236}">
                  <a16:creationId xmlns:a16="http://schemas.microsoft.com/office/drawing/2014/main" id="{6F4126BB-6033-4953-98A6-065D99D2171A}"/>
                </a:ext>
              </a:extLst>
            </p:cNvPr>
            <p:cNvSpPr/>
            <p:nvPr/>
          </p:nvSpPr>
          <p:spPr>
            <a:xfrm>
              <a:off x="1373954" y="4834136"/>
              <a:ext cx="487058" cy="449404"/>
            </a:xfrm>
            <a:custGeom>
              <a:avLst/>
              <a:gdLst>
                <a:gd name="connsiteX0" fmla="*/ 393801 w 407822"/>
                <a:gd name="connsiteY0" fmla="*/ 54191 h 376293"/>
                <a:gd name="connsiteX1" fmla="*/ 407823 w 407822"/>
                <a:gd name="connsiteY1" fmla="*/ 69413 h 376293"/>
                <a:gd name="connsiteX2" fmla="*/ 404165 w 407822"/>
                <a:gd name="connsiteY2" fmla="*/ 76720 h 376293"/>
                <a:gd name="connsiteX3" fmla="*/ 402336 w 407822"/>
                <a:gd name="connsiteY3" fmla="*/ 89507 h 376293"/>
                <a:gd name="connsiteX4" fmla="*/ 373685 w 407822"/>
                <a:gd name="connsiteY4" fmla="*/ 119951 h 376293"/>
                <a:gd name="connsiteX5" fmla="*/ 365151 w 407822"/>
                <a:gd name="connsiteY5" fmla="*/ 144916 h 376293"/>
                <a:gd name="connsiteX6" fmla="*/ 360273 w 407822"/>
                <a:gd name="connsiteY6" fmla="*/ 165009 h 376293"/>
                <a:gd name="connsiteX7" fmla="*/ 352959 w 407822"/>
                <a:gd name="connsiteY7" fmla="*/ 174142 h 376293"/>
                <a:gd name="connsiteX8" fmla="*/ 346253 w 407822"/>
                <a:gd name="connsiteY8" fmla="*/ 201542 h 376293"/>
                <a:gd name="connsiteX9" fmla="*/ 327965 w 407822"/>
                <a:gd name="connsiteY9" fmla="*/ 217373 h 376293"/>
                <a:gd name="connsiteX10" fmla="*/ 323088 w 407822"/>
                <a:gd name="connsiteY10" fmla="*/ 236858 h 376293"/>
                <a:gd name="connsiteX11" fmla="*/ 315164 w 407822"/>
                <a:gd name="connsiteY11" fmla="*/ 252689 h 376293"/>
                <a:gd name="connsiteX12" fmla="*/ 312116 w 407822"/>
                <a:gd name="connsiteY12" fmla="*/ 269129 h 376293"/>
                <a:gd name="connsiteX13" fmla="*/ 288341 w 407822"/>
                <a:gd name="connsiteY13" fmla="*/ 282525 h 376293"/>
                <a:gd name="connsiteX14" fmla="*/ 268833 w 407822"/>
                <a:gd name="connsiteY14" fmla="*/ 266084 h 376293"/>
                <a:gd name="connsiteX15" fmla="*/ 256032 w 407822"/>
                <a:gd name="connsiteY15" fmla="*/ 266693 h 376293"/>
                <a:gd name="connsiteX16" fmla="*/ 235305 w 407822"/>
                <a:gd name="connsiteY16" fmla="*/ 289831 h 376293"/>
                <a:gd name="connsiteX17" fmla="*/ 225552 w 407822"/>
                <a:gd name="connsiteY17" fmla="*/ 289831 h 376293"/>
                <a:gd name="connsiteX18" fmla="*/ 209093 w 407822"/>
                <a:gd name="connsiteY18" fmla="*/ 327582 h 376293"/>
                <a:gd name="connsiteX19" fmla="*/ 200559 w 407822"/>
                <a:gd name="connsiteY19" fmla="*/ 355591 h 376293"/>
                <a:gd name="connsiteX20" fmla="*/ 164592 w 407822"/>
                <a:gd name="connsiteY20" fmla="*/ 369596 h 376293"/>
                <a:gd name="connsiteX21" fmla="*/ 151791 w 407822"/>
                <a:gd name="connsiteY21" fmla="*/ 367769 h 376293"/>
                <a:gd name="connsiteX22" fmla="*/ 138380 w 407822"/>
                <a:gd name="connsiteY22" fmla="*/ 376293 h 376293"/>
                <a:gd name="connsiteX23" fmla="*/ 110947 w 407822"/>
                <a:gd name="connsiteY23" fmla="*/ 375684 h 376293"/>
                <a:gd name="connsiteX24" fmla="*/ 92050 w 407822"/>
                <a:gd name="connsiteY24" fmla="*/ 350720 h 376293"/>
                <a:gd name="connsiteX25" fmla="*/ 80467 w 407822"/>
                <a:gd name="connsiteY25" fmla="*/ 322711 h 376293"/>
                <a:gd name="connsiteX26" fmla="*/ 56083 w 407822"/>
                <a:gd name="connsiteY26" fmla="*/ 297138 h 376293"/>
                <a:gd name="connsiteX27" fmla="*/ 30480 w 407822"/>
                <a:gd name="connsiteY27" fmla="*/ 297138 h 376293"/>
                <a:gd name="connsiteX28" fmla="*/ 0 w 407822"/>
                <a:gd name="connsiteY28" fmla="*/ 297138 h 376293"/>
                <a:gd name="connsiteX29" fmla="*/ 1829 w 407822"/>
                <a:gd name="connsiteY29" fmla="*/ 234422 h 376293"/>
                <a:gd name="connsiteX30" fmla="*/ 610 w 407822"/>
                <a:gd name="connsiteY30" fmla="*/ 209458 h 376293"/>
                <a:gd name="connsiteX31" fmla="*/ 7315 w 407822"/>
                <a:gd name="connsiteY31" fmla="*/ 185102 h 376293"/>
                <a:gd name="connsiteX32" fmla="*/ 17679 w 407822"/>
                <a:gd name="connsiteY32" fmla="*/ 172925 h 376293"/>
                <a:gd name="connsiteX33" fmla="*/ 34747 w 407822"/>
                <a:gd name="connsiteY33" fmla="*/ 148569 h 376293"/>
                <a:gd name="connsiteX34" fmla="*/ 31090 w 407822"/>
                <a:gd name="connsiteY34" fmla="*/ 138218 h 376293"/>
                <a:gd name="connsiteX35" fmla="*/ 37795 w 407822"/>
                <a:gd name="connsiteY35" fmla="*/ 122387 h 376293"/>
                <a:gd name="connsiteX36" fmla="*/ 29871 w 407822"/>
                <a:gd name="connsiteY36" fmla="*/ 99249 h 376293"/>
                <a:gd name="connsiteX37" fmla="*/ 31090 w 407822"/>
                <a:gd name="connsiteY37" fmla="*/ 86462 h 376293"/>
                <a:gd name="connsiteX38" fmla="*/ 33528 w 407822"/>
                <a:gd name="connsiteY38" fmla="*/ 51147 h 376293"/>
                <a:gd name="connsiteX39" fmla="*/ 43282 w 407822"/>
                <a:gd name="connsiteY39" fmla="*/ 35316 h 376293"/>
                <a:gd name="connsiteX40" fmla="*/ 48159 w 407822"/>
                <a:gd name="connsiteY40" fmla="*/ 12787 h 376293"/>
                <a:gd name="connsiteX41" fmla="*/ 56693 w 407822"/>
                <a:gd name="connsiteY41" fmla="*/ 4871 h 376293"/>
                <a:gd name="connsiteX42" fmla="*/ 93879 w 407822"/>
                <a:gd name="connsiteY42" fmla="*/ 0 h 376293"/>
                <a:gd name="connsiteX43" fmla="*/ 128016 w 407822"/>
                <a:gd name="connsiteY43" fmla="*/ 14613 h 376293"/>
                <a:gd name="connsiteX44" fmla="*/ 140817 w 407822"/>
                <a:gd name="connsiteY44" fmla="*/ 29227 h 376293"/>
                <a:gd name="connsiteX45" fmla="*/ 158496 w 407822"/>
                <a:gd name="connsiteY45" fmla="*/ 29836 h 376293"/>
                <a:gd name="connsiteX46" fmla="*/ 174956 w 407822"/>
                <a:gd name="connsiteY46" fmla="*/ 20702 h 376293"/>
                <a:gd name="connsiteX47" fmla="*/ 216408 w 407822"/>
                <a:gd name="connsiteY47" fmla="*/ 40796 h 376293"/>
                <a:gd name="connsiteX48" fmla="*/ 234087 w 407822"/>
                <a:gd name="connsiteY48" fmla="*/ 39578 h 376293"/>
                <a:gd name="connsiteX49" fmla="*/ 254204 w 407822"/>
                <a:gd name="connsiteY49" fmla="*/ 23138 h 376293"/>
                <a:gd name="connsiteX50" fmla="*/ 274320 w 407822"/>
                <a:gd name="connsiteY50" fmla="*/ 24356 h 376293"/>
                <a:gd name="connsiteX51" fmla="*/ 284073 w 407822"/>
                <a:gd name="connsiteY51" fmla="*/ 18876 h 376293"/>
                <a:gd name="connsiteX52" fmla="*/ 302361 w 407822"/>
                <a:gd name="connsiteY52" fmla="*/ 20702 h 376293"/>
                <a:gd name="connsiteX53" fmla="*/ 329184 w 407822"/>
                <a:gd name="connsiteY53" fmla="*/ 32271 h 376293"/>
                <a:gd name="connsiteX54" fmla="*/ 355397 w 407822"/>
                <a:gd name="connsiteY54" fmla="*/ 10351 h 376293"/>
                <a:gd name="connsiteX55" fmla="*/ 363932 w 407822"/>
                <a:gd name="connsiteY55" fmla="*/ 12178 h 376293"/>
                <a:gd name="connsiteX56" fmla="*/ 387705 w 407822"/>
                <a:gd name="connsiteY56" fmla="*/ 54800 h 376293"/>
                <a:gd name="connsiteX57" fmla="*/ 393801 w 407822"/>
                <a:gd name="connsiteY57" fmla="*/ 54191 h 3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7822" h="376293">
                  <a:moveTo>
                    <a:pt x="393801" y="54191"/>
                  </a:moveTo>
                  <a:lnTo>
                    <a:pt x="407823" y="69413"/>
                  </a:lnTo>
                  <a:lnTo>
                    <a:pt x="404165" y="76720"/>
                  </a:lnTo>
                  <a:lnTo>
                    <a:pt x="402336" y="89507"/>
                  </a:lnTo>
                  <a:lnTo>
                    <a:pt x="373685" y="119951"/>
                  </a:lnTo>
                  <a:lnTo>
                    <a:pt x="365151" y="144916"/>
                  </a:lnTo>
                  <a:lnTo>
                    <a:pt x="360273" y="165009"/>
                  </a:lnTo>
                  <a:lnTo>
                    <a:pt x="352959" y="174142"/>
                  </a:lnTo>
                  <a:lnTo>
                    <a:pt x="346253" y="201542"/>
                  </a:lnTo>
                  <a:lnTo>
                    <a:pt x="327965" y="217373"/>
                  </a:lnTo>
                  <a:lnTo>
                    <a:pt x="323088" y="236858"/>
                  </a:lnTo>
                  <a:lnTo>
                    <a:pt x="315164" y="252689"/>
                  </a:lnTo>
                  <a:lnTo>
                    <a:pt x="312116" y="269129"/>
                  </a:lnTo>
                  <a:lnTo>
                    <a:pt x="288341" y="282525"/>
                  </a:lnTo>
                  <a:lnTo>
                    <a:pt x="268833" y="266084"/>
                  </a:lnTo>
                  <a:lnTo>
                    <a:pt x="256032" y="266693"/>
                  </a:lnTo>
                  <a:lnTo>
                    <a:pt x="235305" y="289831"/>
                  </a:lnTo>
                  <a:lnTo>
                    <a:pt x="225552" y="289831"/>
                  </a:lnTo>
                  <a:lnTo>
                    <a:pt x="209093" y="327582"/>
                  </a:lnTo>
                  <a:lnTo>
                    <a:pt x="200559" y="355591"/>
                  </a:lnTo>
                  <a:lnTo>
                    <a:pt x="164592" y="369596"/>
                  </a:lnTo>
                  <a:lnTo>
                    <a:pt x="151791" y="367769"/>
                  </a:lnTo>
                  <a:lnTo>
                    <a:pt x="138380" y="376293"/>
                  </a:lnTo>
                  <a:lnTo>
                    <a:pt x="110947" y="375684"/>
                  </a:lnTo>
                  <a:lnTo>
                    <a:pt x="92050" y="350720"/>
                  </a:lnTo>
                  <a:lnTo>
                    <a:pt x="80467" y="322711"/>
                  </a:lnTo>
                  <a:lnTo>
                    <a:pt x="56083" y="297138"/>
                  </a:lnTo>
                  <a:lnTo>
                    <a:pt x="30480" y="297138"/>
                  </a:lnTo>
                  <a:lnTo>
                    <a:pt x="0" y="297138"/>
                  </a:lnTo>
                  <a:lnTo>
                    <a:pt x="1829" y="234422"/>
                  </a:lnTo>
                  <a:lnTo>
                    <a:pt x="610" y="209458"/>
                  </a:lnTo>
                  <a:lnTo>
                    <a:pt x="7315" y="185102"/>
                  </a:lnTo>
                  <a:lnTo>
                    <a:pt x="17679" y="172925"/>
                  </a:lnTo>
                  <a:lnTo>
                    <a:pt x="34747" y="148569"/>
                  </a:lnTo>
                  <a:lnTo>
                    <a:pt x="31090" y="138218"/>
                  </a:lnTo>
                  <a:lnTo>
                    <a:pt x="37795" y="122387"/>
                  </a:lnTo>
                  <a:lnTo>
                    <a:pt x="29871" y="99249"/>
                  </a:lnTo>
                  <a:lnTo>
                    <a:pt x="31090" y="86462"/>
                  </a:lnTo>
                  <a:lnTo>
                    <a:pt x="33528" y="51147"/>
                  </a:lnTo>
                  <a:lnTo>
                    <a:pt x="43282" y="35316"/>
                  </a:lnTo>
                  <a:lnTo>
                    <a:pt x="48159" y="12787"/>
                  </a:lnTo>
                  <a:lnTo>
                    <a:pt x="56693" y="4871"/>
                  </a:lnTo>
                  <a:lnTo>
                    <a:pt x="93879" y="0"/>
                  </a:lnTo>
                  <a:lnTo>
                    <a:pt x="128016" y="14613"/>
                  </a:lnTo>
                  <a:lnTo>
                    <a:pt x="140817" y="29227"/>
                  </a:lnTo>
                  <a:lnTo>
                    <a:pt x="158496" y="29836"/>
                  </a:lnTo>
                  <a:lnTo>
                    <a:pt x="174956" y="20702"/>
                  </a:lnTo>
                  <a:lnTo>
                    <a:pt x="216408" y="40796"/>
                  </a:lnTo>
                  <a:lnTo>
                    <a:pt x="234087" y="39578"/>
                  </a:lnTo>
                  <a:lnTo>
                    <a:pt x="254204" y="23138"/>
                  </a:lnTo>
                  <a:lnTo>
                    <a:pt x="274320" y="24356"/>
                  </a:lnTo>
                  <a:lnTo>
                    <a:pt x="284073" y="18876"/>
                  </a:lnTo>
                  <a:lnTo>
                    <a:pt x="302361" y="20702"/>
                  </a:lnTo>
                  <a:lnTo>
                    <a:pt x="329184" y="32271"/>
                  </a:lnTo>
                  <a:lnTo>
                    <a:pt x="355397" y="10351"/>
                  </a:lnTo>
                  <a:lnTo>
                    <a:pt x="363932" y="12178"/>
                  </a:lnTo>
                  <a:lnTo>
                    <a:pt x="387705" y="54800"/>
                  </a:lnTo>
                  <a:lnTo>
                    <a:pt x="393801" y="5419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7" name="Forma libre 164">
              <a:extLst>
                <a:ext uri="{FF2B5EF4-FFF2-40B4-BE49-F238E27FC236}">
                  <a16:creationId xmlns:a16="http://schemas.microsoft.com/office/drawing/2014/main" id="{69DDDDD3-8187-4ECC-9755-DB0E57CBF551}"/>
                </a:ext>
              </a:extLst>
            </p:cNvPr>
            <p:cNvSpPr/>
            <p:nvPr/>
          </p:nvSpPr>
          <p:spPr>
            <a:xfrm>
              <a:off x="1424188" y="2259884"/>
              <a:ext cx="765897" cy="538119"/>
            </a:xfrm>
            <a:custGeom>
              <a:avLst/>
              <a:gdLst>
                <a:gd name="connsiteX0" fmla="*/ 641299 w 641298"/>
                <a:gd name="connsiteY0" fmla="*/ 52973 h 450577"/>
                <a:gd name="connsiteX1" fmla="*/ 602285 w 641298"/>
                <a:gd name="connsiteY1" fmla="*/ 65760 h 450577"/>
                <a:gd name="connsiteX2" fmla="*/ 582777 w 641298"/>
                <a:gd name="connsiteY2" fmla="*/ 68804 h 450577"/>
                <a:gd name="connsiteX3" fmla="*/ 587655 w 641298"/>
                <a:gd name="connsiteY3" fmla="*/ 45667 h 450577"/>
                <a:gd name="connsiteX4" fmla="*/ 552297 w 641298"/>
                <a:gd name="connsiteY4" fmla="*/ 32880 h 450577"/>
                <a:gd name="connsiteX5" fmla="*/ 516331 w 641298"/>
                <a:gd name="connsiteY5" fmla="*/ 43840 h 450577"/>
                <a:gd name="connsiteX6" fmla="*/ 509625 w 641298"/>
                <a:gd name="connsiteY6" fmla="*/ 68196 h 450577"/>
                <a:gd name="connsiteX7" fmla="*/ 488899 w 641298"/>
                <a:gd name="connsiteY7" fmla="*/ 82809 h 450577"/>
                <a:gd name="connsiteX8" fmla="*/ 460248 w 641298"/>
                <a:gd name="connsiteY8" fmla="*/ 74893 h 450577"/>
                <a:gd name="connsiteX9" fmla="*/ 427939 w 641298"/>
                <a:gd name="connsiteY9" fmla="*/ 76111 h 450577"/>
                <a:gd name="connsiteX10" fmla="*/ 396849 w 641298"/>
                <a:gd name="connsiteY10" fmla="*/ 59062 h 450577"/>
                <a:gd name="connsiteX11" fmla="*/ 383439 w 641298"/>
                <a:gd name="connsiteY11" fmla="*/ 67587 h 450577"/>
                <a:gd name="connsiteX12" fmla="*/ 367589 w 641298"/>
                <a:gd name="connsiteY12" fmla="*/ 68804 h 450577"/>
                <a:gd name="connsiteX13" fmla="*/ 368199 w 641298"/>
                <a:gd name="connsiteY13" fmla="*/ 90724 h 450577"/>
                <a:gd name="connsiteX14" fmla="*/ 319431 w 641298"/>
                <a:gd name="connsiteY14" fmla="*/ 85244 h 450577"/>
                <a:gd name="connsiteX15" fmla="*/ 315773 w 641298"/>
                <a:gd name="connsiteY15" fmla="*/ 104120 h 450577"/>
                <a:gd name="connsiteX16" fmla="*/ 291389 w 641298"/>
                <a:gd name="connsiteY16" fmla="*/ 104120 h 450577"/>
                <a:gd name="connsiteX17" fmla="*/ 277368 w 641298"/>
                <a:gd name="connsiteY17" fmla="*/ 127867 h 450577"/>
                <a:gd name="connsiteX18" fmla="*/ 256641 w 641298"/>
                <a:gd name="connsiteY18" fmla="*/ 165009 h 450577"/>
                <a:gd name="connsiteX19" fmla="*/ 221895 w 641298"/>
                <a:gd name="connsiteY19" fmla="*/ 213111 h 450577"/>
                <a:gd name="connsiteX20" fmla="*/ 232867 w 641298"/>
                <a:gd name="connsiteY20" fmla="*/ 225289 h 450577"/>
                <a:gd name="connsiteX21" fmla="*/ 224943 w 641298"/>
                <a:gd name="connsiteY21" fmla="*/ 238684 h 450577"/>
                <a:gd name="connsiteX22" fmla="*/ 198729 w 641298"/>
                <a:gd name="connsiteY22" fmla="*/ 238075 h 450577"/>
                <a:gd name="connsiteX23" fmla="*/ 184099 w 641298"/>
                <a:gd name="connsiteY23" fmla="*/ 270956 h 450577"/>
                <a:gd name="connsiteX24" fmla="*/ 190195 w 641298"/>
                <a:gd name="connsiteY24" fmla="*/ 317840 h 450577"/>
                <a:gd name="connsiteX25" fmla="*/ 209093 w 641298"/>
                <a:gd name="connsiteY25" fmla="*/ 335498 h 450577"/>
                <a:gd name="connsiteX26" fmla="*/ 204216 w 641298"/>
                <a:gd name="connsiteY26" fmla="*/ 377511 h 450577"/>
                <a:gd name="connsiteX27" fmla="*/ 183489 w 641298"/>
                <a:gd name="connsiteY27" fmla="*/ 401867 h 450577"/>
                <a:gd name="connsiteX28" fmla="*/ 172517 w 641298"/>
                <a:gd name="connsiteY28" fmla="*/ 422569 h 450577"/>
                <a:gd name="connsiteX29" fmla="*/ 152400 w 641298"/>
                <a:gd name="connsiteY29" fmla="*/ 400649 h 450577"/>
                <a:gd name="connsiteX30" fmla="*/ 99975 w 641298"/>
                <a:gd name="connsiteY30" fmla="*/ 442053 h 450577"/>
                <a:gd name="connsiteX31" fmla="*/ 62789 w 641298"/>
                <a:gd name="connsiteY31" fmla="*/ 450578 h 450577"/>
                <a:gd name="connsiteX32" fmla="*/ 23165 w 641298"/>
                <a:gd name="connsiteY32" fmla="*/ 432311 h 450577"/>
                <a:gd name="connsiteX33" fmla="*/ 12192 w 641298"/>
                <a:gd name="connsiteY33" fmla="*/ 393951 h 450577"/>
                <a:gd name="connsiteX34" fmla="*/ 0 w 641298"/>
                <a:gd name="connsiteY34" fmla="*/ 311751 h 450577"/>
                <a:gd name="connsiteX35" fmla="*/ 24384 w 641298"/>
                <a:gd name="connsiteY35" fmla="*/ 289222 h 450577"/>
                <a:gd name="connsiteX36" fmla="*/ 93269 w 641298"/>
                <a:gd name="connsiteY36" fmla="*/ 259387 h 450577"/>
                <a:gd name="connsiteX37" fmla="*/ 142647 w 641298"/>
                <a:gd name="connsiteY37" fmla="*/ 223462 h 450577"/>
                <a:gd name="connsiteX38" fmla="*/ 186537 w 641298"/>
                <a:gd name="connsiteY38" fmla="*/ 175969 h 450577"/>
                <a:gd name="connsiteX39" fmla="*/ 240792 w 641298"/>
                <a:gd name="connsiteY39" fmla="*/ 110818 h 450577"/>
                <a:gd name="connsiteX40" fmla="*/ 279807 w 641298"/>
                <a:gd name="connsiteY40" fmla="*/ 85853 h 450577"/>
                <a:gd name="connsiteX41" fmla="*/ 342595 w 641298"/>
                <a:gd name="connsiteY41" fmla="*/ 44449 h 450577"/>
                <a:gd name="connsiteX42" fmla="*/ 394411 w 641298"/>
                <a:gd name="connsiteY42" fmla="*/ 29836 h 450577"/>
                <a:gd name="connsiteX43" fmla="*/ 435255 w 641298"/>
                <a:gd name="connsiteY43" fmla="*/ 31662 h 450577"/>
                <a:gd name="connsiteX44" fmla="*/ 466953 w 641298"/>
                <a:gd name="connsiteY44" fmla="*/ 4871 h 450577"/>
                <a:gd name="connsiteX45" fmla="*/ 512064 w 641298"/>
                <a:gd name="connsiteY45" fmla="*/ 6089 h 450577"/>
                <a:gd name="connsiteX46" fmla="*/ 554736 w 641298"/>
                <a:gd name="connsiteY46" fmla="*/ 0 h 450577"/>
                <a:gd name="connsiteX47" fmla="*/ 638251 w 641298"/>
                <a:gd name="connsiteY47" fmla="*/ 23747 h 450577"/>
                <a:gd name="connsiteX48" fmla="*/ 608381 w 641298"/>
                <a:gd name="connsiteY48" fmla="*/ 32271 h 450577"/>
                <a:gd name="connsiteX49" fmla="*/ 641299 w 641298"/>
                <a:gd name="connsiteY49" fmla="*/ 52973 h 45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41298" h="450577">
                  <a:moveTo>
                    <a:pt x="641299" y="52973"/>
                  </a:moveTo>
                  <a:lnTo>
                    <a:pt x="602285" y="65760"/>
                  </a:lnTo>
                  <a:lnTo>
                    <a:pt x="582777" y="68804"/>
                  </a:lnTo>
                  <a:lnTo>
                    <a:pt x="587655" y="45667"/>
                  </a:lnTo>
                  <a:lnTo>
                    <a:pt x="552297" y="32880"/>
                  </a:lnTo>
                  <a:lnTo>
                    <a:pt x="516331" y="43840"/>
                  </a:lnTo>
                  <a:lnTo>
                    <a:pt x="509625" y="68196"/>
                  </a:lnTo>
                  <a:lnTo>
                    <a:pt x="488899" y="82809"/>
                  </a:lnTo>
                  <a:lnTo>
                    <a:pt x="460248" y="74893"/>
                  </a:lnTo>
                  <a:lnTo>
                    <a:pt x="427939" y="76111"/>
                  </a:lnTo>
                  <a:lnTo>
                    <a:pt x="396849" y="59062"/>
                  </a:lnTo>
                  <a:lnTo>
                    <a:pt x="383439" y="67587"/>
                  </a:lnTo>
                  <a:lnTo>
                    <a:pt x="367589" y="68804"/>
                  </a:lnTo>
                  <a:lnTo>
                    <a:pt x="368199" y="90724"/>
                  </a:lnTo>
                  <a:lnTo>
                    <a:pt x="319431" y="85244"/>
                  </a:lnTo>
                  <a:lnTo>
                    <a:pt x="315773" y="104120"/>
                  </a:lnTo>
                  <a:lnTo>
                    <a:pt x="291389" y="104120"/>
                  </a:lnTo>
                  <a:lnTo>
                    <a:pt x="277368" y="127867"/>
                  </a:lnTo>
                  <a:lnTo>
                    <a:pt x="256641" y="165009"/>
                  </a:lnTo>
                  <a:lnTo>
                    <a:pt x="221895" y="213111"/>
                  </a:lnTo>
                  <a:lnTo>
                    <a:pt x="232867" y="225289"/>
                  </a:lnTo>
                  <a:lnTo>
                    <a:pt x="224943" y="238684"/>
                  </a:lnTo>
                  <a:lnTo>
                    <a:pt x="198729" y="238075"/>
                  </a:lnTo>
                  <a:lnTo>
                    <a:pt x="184099" y="270956"/>
                  </a:lnTo>
                  <a:lnTo>
                    <a:pt x="190195" y="317840"/>
                  </a:lnTo>
                  <a:lnTo>
                    <a:pt x="209093" y="335498"/>
                  </a:lnTo>
                  <a:lnTo>
                    <a:pt x="204216" y="377511"/>
                  </a:lnTo>
                  <a:lnTo>
                    <a:pt x="183489" y="401867"/>
                  </a:lnTo>
                  <a:lnTo>
                    <a:pt x="172517" y="422569"/>
                  </a:lnTo>
                  <a:lnTo>
                    <a:pt x="152400" y="400649"/>
                  </a:lnTo>
                  <a:lnTo>
                    <a:pt x="99975" y="442053"/>
                  </a:lnTo>
                  <a:lnTo>
                    <a:pt x="62789" y="450578"/>
                  </a:lnTo>
                  <a:lnTo>
                    <a:pt x="23165" y="432311"/>
                  </a:lnTo>
                  <a:lnTo>
                    <a:pt x="12192" y="393951"/>
                  </a:lnTo>
                  <a:lnTo>
                    <a:pt x="0" y="311751"/>
                  </a:lnTo>
                  <a:lnTo>
                    <a:pt x="24384" y="289222"/>
                  </a:lnTo>
                  <a:lnTo>
                    <a:pt x="93269" y="259387"/>
                  </a:lnTo>
                  <a:lnTo>
                    <a:pt x="142647" y="223462"/>
                  </a:lnTo>
                  <a:lnTo>
                    <a:pt x="186537" y="175969"/>
                  </a:lnTo>
                  <a:lnTo>
                    <a:pt x="240792" y="110818"/>
                  </a:lnTo>
                  <a:lnTo>
                    <a:pt x="279807" y="85853"/>
                  </a:lnTo>
                  <a:lnTo>
                    <a:pt x="342595" y="44449"/>
                  </a:lnTo>
                  <a:lnTo>
                    <a:pt x="394411" y="29836"/>
                  </a:lnTo>
                  <a:lnTo>
                    <a:pt x="435255" y="31662"/>
                  </a:lnTo>
                  <a:lnTo>
                    <a:pt x="466953" y="4871"/>
                  </a:lnTo>
                  <a:lnTo>
                    <a:pt x="512064" y="6089"/>
                  </a:lnTo>
                  <a:lnTo>
                    <a:pt x="554736" y="0"/>
                  </a:lnTo>
                  <a:lnTo>
                    <a:pt x="638251" y="23747"/>
                  </a:lnTo>
                  <a:lnTo>
                    <a:pt x="608381" y="32271"/>
                  </a:lnTo>
                  <a:lnTo>
                    <a:pt x="641299" y="5297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8" name="Forma libre 168">
              <a:extLst>
                <a:ext uri="{FF2B5EF4-FFF2-40B4-BE49-F238E27FC236}">
                  <a16:creationId xmlns:a16="http://schemas.microsoft.com/office/drawing/2014/main" id="{0FF9B6F1-2843-45E7-9E75-1195219AEBE5}"/>
                </a:ext>
              </a:extLst>
            </p:cNvPr>
            <p:cNvSpPr/>
            <p:nvPr/>
          </p:nvSpPr>
          <p:spPr>
            <a:xfrm>
              <a:off x="4448466" y="4061133"/>
              <a:ext cx="340722" cy="187614"/>
            </a:xfrm>
            <a:custGeom>
              <a:avLst/>
              <a:gdLst>
                <a:gd name="connsiteX0" fmla="*/ 274929 w 285292"/>
                <a:gd name="connsiteY0" fmla="*/ 99858 h 157093"/>
                <a:gd name="connsiteX1" fmla="*/ 276148 w 285292"/>
                <a:gd name="connsiteY1" fmla="*/ 116298 h 157093"/>
                <a:gd name="connsiteX2" fmla="*/ 285292 w 285292"/>
                <a:gd name="connsiteY2" fmla="*/ 141262 h 157093"/>
                <a:gd name="connsiteX3" fmla="*/ 284683 w 285292"/>
                <a:gd name="connsiteY3" fmla="*/ 156484 h 157093"/>
                <a:gd name="connsiteX4" fmla="*/ 256641 w 285292"/>
                <a:gd name="connsiteY4" fmla="*/ 157093 h 157093"/>
                <a:gd name="connsiteX5" fmla="*/ 214579 w 285292"/>
                <a:gd name="connsiteY5" fmla="*/ 147960 h 157093"/>
                <a:gd name="connsiteX6" fmla="*/ 188367 w 285292"/>
                <a:gd name="connsiteY6" fmla="*/ 144307 h 157093"/>
                <a:gd name="connsiteX7" fmla="*/ 165201 w 285292"/>
                <a:gd name="connsiteY7" fmla="*/ 124822 h 157093"/>
                <a:gd name="connsiteX8" fmla="*/ 118263 w 285292"/>
                <a:gd name="connsiteY8" fmla="*/ 119342 h 157093"/>
                <a:gd name="connsiteX9" fmla="*/ 70713 w 285292"/>
                <a:gd name="connsiteY9" fmla="*/ 97422 h 157093"/>
                <a:gd name="connsiteX10" fmla="*/ 35356 w 285292"/>
                <a:gd name="connsiteY10" fmla="*/ 78547 h 157093"/>
                <a:gd name="connsiteX11" fmla="*/ 0 w 285292"/>
                <a:gd name="connsiteY11" fmla="*/ 63933 h 157093"/>
                <a:gd name="connsiteX12" fmla="*/ 5487 w 285292"/>
                <a:gd name="connsiteY12" fmla="*/ 27400 h 157093"/>
                <a:gd name="connsiteX13" fmla="*/ 22555 w 285292"/>
                <a:gd name="connsiteY13" fmla="*/ 9133 h 157093"/>
                <a:gd name="connsiteX14" fmla="*/ 34137 w 285292"/>
                <a:gd name="connsiteY14" fmla="*/ 0 h 157093"/>
                <a:gd name="connsiteX15" fmla="*/ 63399 w 285292"/>
                <a:gd name="connsiteY15" fmla="*/ 12178 h 157093"/>
                <a:gd name="connsiteX16" fmla="*/ 102412 w 285292"/>
                <a:gd name="connsiteY16" fmla="*/ 37751 h 157093"/>
                <a:gd name="connsiteX17" fmla="*/ 122529 w 285292"/>
                <a:gd name="connsiteY17" fmla="*/ 43231 h 157093"/>
                <a:gd name="connsiteX18" fmla="*/ 137769 w 285292"/>
                <a:gd name="connsiteY18" fmla="*/ 62107 h 157093"/>
                <a:gd name="connsiteX19" fmla="*/ 165201 w 285292"/>
                <a:gd name="connsiteY19" fmla="*/ 69413 h 157093"/>
                <a:gd name="connsiteX20" fmla="*/ 195681 w 285292"/>
                <a:gd name="connsiteY20" fmla="*/ 87071 h 157093"/>
                <a:gd name="connsiteX21" fmla="*/ 235305 w 285292"/>
                <a:gd name="connsiteY21" fmla="*/ 95596 h 157093"/>
                <a:gd name="connsiteX22" fmla="*/ 274929 w 285292"/>
                <a:gd name="connsiteY22" fmla="*/ 99858 h 15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292" h="157093">
                  <a:moveTo>
                    <a:pt x="274929" y="99858"/>
                  </a:moveTo>
                  <a:lnTo>
                    <a:pt x="276148" y="116298"/>
                  </a:lnTo>
                  <a:lnTo>
                    <a:pt x="285292" y="141262"/>
                  </a:lnTo>
                  <a:lnTo>
                    <a:pt x="284683" y="156484"/>
                  </a:lnTo>
                  <a:lnTo>
                    <a:pt x="256641" y="157093"/>
                  </a:lnTo>
                  <a:lnTo>
                    <a:pt x="214579" y="147960"/>
                  </a:lnTo>
                  <a:lnTo>
                    <a:pt x="188367" y="144307"/>
                  </a:lnTo>
                  <a:lnTo>
                    <a:pt x="165201" y="124822"/>
                  </a:lnTo>
                  <a:lnTo>
                    <a:pt x="118263" y="119342"/>
                  </a:lnTo>
                  <a:lnTo>
                    <a:pt x="70713" y="97422"/>
                  </a:lnTo>
                  <a:lnTo>
                    <a:pt x="35356" y="78547"/>
                  </a:lnTo>
                  <a:lnTo>
                    <a:pt x="0" y="63933"/>
                  </a:lnTo>
                  <a:lnTo>
                    <a:pt x="5487" y="27400"/>
                  </a:lnTo>
                  <a:lnTo>
                    <a:pt x="22555" y="9133"/>
                  </a:lnTo>
                  <a:lnTo>
                    <a:pt x="34137" y="0"/>
                  </a:lnTo>
                  <a:lnTo>
                    <a:pt x="63399" y="12178"/>
                  </a:lnTo>
                  <a:lnTo>
                    <a:pt x="102412" y="37751"/>
                  </a:lnTo>
                  <a:lnTo>
                    <a:pt x="122529" y="43231"/>
                  </a:lnTo>
                  <a:lnTo>
                    <a:pt x="137769" y="62107"/>
                  </a:lnTo>
                  <a:lnTo>
                    <a:pt x="165201" y="69413"/>
                  </a:lnTo>
                  <a:lnTo>
                    <a:pt x="195681" y="87071"/>
                  </a:lnTo>
                  <a:lnTo>
                    <a:pt x="235305" y="95596"/>
                  </a:lnTo>
                  <a:lnTo>
                    <a:pt x="274929" y="9985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9" name="Forma libre 169">
              <a:extLst>
                <a:ext uri="{FF2B5EF4-FFF2-40B4-BE49-F238E27FC236}">
                  <a16:creationId xmlns:a16="http://schemas.microsoft.com/office/drawing/2014/main" id="{46B14CF9-8402-4C70-8A92-2F68C4F1EBB3}"/>
                </a:ext>
              </a:extLst>
            </p:cNvPr>
            <p:cNvSpPr/>
            <p:nvPr/>
          </p:nvSpPr>
          <p:spPr>
            <a:xfrm>
              <a:off x="3374607" y="4317831"/>
              <a:ext cx="303591" cy="386137"/>
            </a:xfrm>
            <a:custGeom>
              <a:avLst/>
              <a:gdLst>
                <a:gd name="connsiteX0" fmla="*/ 45111 w 254202"/>
                <a:gd name="connsiteY0" fmla="*/ 323320 h 323319"/>
                <a:gd name="connsiteX1" fmla="*/ 31699 w 254202"/>
                <a:gd name="connsiteY1" fmla="*/ 295920 h 323319"/>
                <a:gd name="connsiteX2" fmla="*/ 0 w 254202"/>
                <a:gd name="connsiteY2" fmla="*/ 231378 h 323319"/>
                <a:gd name="connsiteX3" fmla="*/ 99364 w 254202"/>
                <a:gd name="connsiteY3" fmla="*/ 192409 h 323319"/>
                <a:gd name="connsiteX4" fmla="*/ 115215 w 254202"/>
                <a:gd name="connsiteY4" fmla="*/ 114471 h 323319"/>
                <a:gd name="connsiteX5" fmla="*/ 96927 w 254202"/>
                <a:gd name="connsiteY5" fmla="*/ 86462 h 323319"/>
                <a:gd name="connsiteX6" fmla="*/ 96927 w 254202"/>
                <a:gd name="connsiteY6" fmla="*/ 70631 h 323319"/>
                <a:gd name="connsiteX7" fmla="*/ 104851 w 254202"/>
                <a:gd name="connsiteY7" fmla="*/ 54800 h 323319"/>
                <a:gd name="connsiteX8" fmla="*/ 103632 w 254202"/>
                <a:gd name="connsiteY8" fmla="*/ 38969 h 323319"/>
                <a:gd name="connsiteX9" fmla="*/ 118263 w 254202"/>
                <a:gd name="connsiteY9" fmla="*/ 31053 h 323319"/>
                <a:gd name="connsiteX10" fmla="*/ 111556 w 254202"/>
                <a:gd name="connsiteY10" fmla="*/ 25573 h 323319"/>
                <a:gd name="connsiteX11" fmla="*/ 111556 w 254202"/>
                <a:gd name="connsiteY11" fmla="*/ 0 h 323319"/>
                <a:gd name="connsiteX12" fmla="*/ 128625 w 254202"/>
                <a:gd name="connsiteY12" fmla="*/ 0 h 323319"/>
                <a:gd name="connsiteX13" fmla="*/ 146913 w 254202"/>
                <a:gd name="connsiteY13" fmla="*/ 26791 h 323319"/>
                <a:gd name="connsiteX14" fmla="*/ 167031 w 254202"/>
                <a:gd name="connsiteY14" fmla="*/ 40796 h 323319"/>
                <a:gd name="connsiteX15" fmla="*/ 192024 w 254202"/>
                <a:gd name="connsiteY15" fmla="*/ 46276 h 323319"/>
                <a:gd name="connsiteX16" fmla="*/ 212751 w 254202"/>
                <a:gd name="connsiteY16" fmla="*/ 52973 h 323319"/>
                <a:gd name="connsiteX17" fmla="*/ 230428 w 254202"/>
                <a:gd name="connsiteY17" fmla="*/ 75502 h 323319"/>
                <a:gd name="connsiteX18" fmla="*/ 240792 w 254202"/>
                <a:gd name="connsiteY18" fmla="*/ 88289 h 323319"/>
                <a:gd name="connsiteX19" fmla="*/ 252984 w 254202"/>
                <a:gd name="connsiteY19" fmla="*/ 93769 h 323319"/>
                <a:gd name="connsiteX20" fmla="*/ 254203 w 254202"/>
                <a:gd name="connsiteY20" fmla="*/ 102293 h 323319"/>
                <a:gd name="connsiteX21" fmla="*/ 243840 w 254202"/>
                <a:gd name="connsiteY21" fmla="*/ 125431 h 323319"/>
                <a:gd name="connsiteX22" fmla="*/ 239572 w 254202"/>
                <a:gd name="connsiteY22" fmla="*/ 136391 h 323319"/>
                <a:gd name="connsiteX23" fmla="*/ 226161 w 254202"/>
                <a:gd name="connsiteY23" fmla="*/ 149178 h 323319"/>
                <a:gd name="connsiteX24" fmla="*/ 215799 w 254202"/>
                <a:gd name="connsiteY24" fmla="*/ 175969 h 323319"/>
                <a:gd name="connsiteX25" fmla="*/ 200559 w 254202"/>
                <a:gd name="connsiteY25" fmla="*/ 173533 h 323319"/>
                <a:gd name="connsiteX26" fmla="*/ 194463 w 254202"/>
                <a:gd name="connsiteY26" fmla="*/ 183276 h 323319"/>
                <a:gd name="connsiteX27" fmla="*/ 190195 w 254202"/>
                <a:gd name="connsiteY27" fmla="*/ 202760 h 323319"/>
                <a:gd name="connsiteX28" fmla="*/ 196900 w 254202"/>
                <a:gd name="connsiteY28" fmla="*/ 228942 h 323319"/>
                <a:gd name="connsiteX29" fmla="*/ 193852 w 254202"/>
                <a:gd name="connsiteY29" fmla="*/ 233813 h 323319"/>
                <a:gd name="connsiteX30" fmla="*/ 178612 w 254202"/>
                <a:gd name="connsiteY30" fmla="*/ 233813 h 323319"/>
                <a:gd name="connsiteX31" fmla="*/ 158496 w 254202"/>
                <a:gd name="connsiteY31" fmla="*/ 248427 h 323319"/>
                <a:gd name="connsiteX32" fmla="*/ 156667 w 254202"/>
                <a:gd name="connsiteY32" fmla="*/ 267302 h 323319"/>
                <a:gd name="connsiteX33" fmla="*/ 149352 w 254202"/>
                <a:gd name="connsiteY33" fmla="*/ 275827 h 323319"/>
                <a:gd name="connsiteX34" fmla="*/ 128016 w 254202"/>
                <a:gd name="connsiteY34" fmla="*/ 275218 h 323319"/>
                <a:gd name="connsiteX35" fmla="*/ 115824 w 254202"/>
                <a:gd name="connsiteY35" fmla="*/ 284960 h 323319"/>
                <a:gd name="connsiteX36" fmla="*/ 117043 w 254202"/>
                <a:gd name="connsiteY36" fmla="*/ 300791 h 323319"/>
                <a:gd name="connsiteX37" fmla="*/ 101193 w 254202"/>
                <a:gd name="connsiteY37" fmla="*/ 311751 h 323319"/>
                <a:gd name="connsiteX38" fmla="*/ 82296 w 254202"/>
                <a:gd name="connsiteY38" fmla="*/ 308098 h 323319"/>
                <a:gd name="connsiteX39" fmla="*/ 60351 w 254202"/>
                <a:gd name="connsiteY39" fmla="*/ 321493 h 323319"/>
                <a:gd name="connsiteX40" fmla="*/ 45111 w 254202"/>
                <a:gd name="connsiteY40" fmla="*/ 323320 h 32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4202" h="323319">
                  <a:moveTo>
                    <a:pt x="45111" y="323320"/>
                  </a:moveTo>
                  <a:lnTo>
                    <a:pt x="31699" y="295920"/>
                  </a:lnTo>
                  <a:lnTo>
                    <a:pt x="0" y="231378"/>
                  </a:lnTo>
                  <a:lnTo>
                    <a:pt x="99364" y="192409"/>
                  </a:lnTo>
                  <a:lnTo>
                    <a:pt x="115215" y="114471"/>
                  </a:lnTo>
                  <a:lnTo>
                    <a:pt x="96927" y="86462"/>
                  </a:lnTo>
                  <a:lnTo>
                    <a:pt x="96927" y="70631"/>
                  </a:lnTo>
                  <a:lnTo>
                    <a:pt x="104851" y="54800"/>
                  </a:lnTo>
                  <a:lnTo>
                    <a:pt x="103632" y="38969"/>
                  </a:lnTo>
                  <a:lnTo>
                    <a:pt x="118263" y="31053"/>
                  </a:lnTo>
                  <a:lnTo>
                    <a:pt x="111556" y="25573"/>
                  </a:lnTo>
                  <a:lnTo>
                    <a:pt x="111556" y="0"/>
                  </a:lnTo>
                  <a:lnTo>
                    <a:pt x="128625" y="0"/>
                  </a:lnTo>
                  <a:lnTo>
                    <a:pt x="146913" y="26791"/>
                  </a:lnTo>
                  <a:lnTo>
                    <a:pt x="167031" y="40796"/>
                  </a:lnTo>
                  <a:lnTo>
                    <a:pt x="192024" y="46276"/>
                  </a:lnTo>
                  <a:lnTo>
                    <a:pt x="212751" y="52973"/>
                  </a:lnTo>
                  <a:lnTo>
                    <a:pt x="230428" y="75502"/>
                  </a:lnTo>
                  <a:lnTo>
                    <a:pt x="240792" y="88289"/>
                  </a:lnTo>
                  <a:lnTo>
                    <a:pt x="252984" y="93769"/>
                  </a:lnTo>
                  <a:lnTo>
                    <a:pt x="254203" y="102293"/>
                  </a:lnTo>
                  <a:lnTo>
                    <a:pt x="243840" y="125431"/>
                  </a:lnTo>
                  <a:lnTo>
                    <a:pt x="239572" y="136391"/>
                  </a:lnTo>
                  <a:lnTo>
                    <a:pt x="226161" y="149178"/>
                  </a:lnTo>
                  <a:lnTo>
                    <a:pt x="215799" y="175969"/>
                  </a:lnTo>
                  <a:lnTo>
                    <a:pt x="200559" y="173533"/>
                  </a:lnTo>
                  <a:lnTo>
                    <a:pt x="194463" y="183276"/>
                  </a:lnTo>
                  <a:lnTo>
                    <a:pt x="190195" y="202760"/>
                  </a:lnTo>
                  <a:lnTo>
                    <a:pt x="196900" y="228942"/>
                  </a:lnTo>
                  <a:lnTo>
                    <a:pt x="193852" y="233813"/>
                  </a:lnTo>
                  <a:lnTo>
                    <a:pt x="178612" y="233813"/>
                  </a:lnTo>
                  <a:lnTo>
                    <a:pt x="158496" y="248427"/>
                  </a:lnTo>
                  <a:lnTo>
                    <a:pt x="156667" y="267302"/>
                  </a:lnTo>
                  <a:lnTo>
                    <a:pt x="149352" y="275827"/>
                  </a:lnTo>
                  <a:lnTo>
                    <a:pt x="128016" y="275218"/>
                  </a:lnTo>
                  <a:lnTo>
                    <a:pt x="115824" y="284960"/>
                  </a:lnTo>
                  <a:lnTo>
                    <a:pt x="117043" y="300791"/>
                  </a:lnTo>
                  <a:lnTo>
                    <a:pt x="101193" y="311751"/>
                  </a:lnTo>
                  <a:lnTo>
                    <a:pt x="82296" y="308098"/>
                  </a:lnTo>
                  <a:lnTo>
                    <a:pt x="60351" y="321493"/>
                  </a:lnTo>
                  <a:lnTo>
                    <a:pt x="45111" y="32332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0" name="Forma libre 170">
              <a:extLst>
                <a:ext uri="{FF2B5EF4-FFF2-40B4-BE49-F238E27FC236}">
                  <a16:creationId xmlns:a16="http://schemas.microsoft.com/office/drawing/2014/main" id="{2F7997BA-4EF4-41AD-A5FF-AEAB958A431E}"/>
                </a:ext>
              </a:extLst>
            </p:cNvPr>
            <p:cNvSpPr/>
            <p:nvPr/>
          </p:nvSpPr>
          <p:spPr>
            <a:xfrm>
              <a:off x="3509295" y="4249474"/>
              <a:ext cx="15289" cy="31269"/>
            </a:xfrm>
            <a:custGeom>
              <a:avLst/>
              <a:gdLst>
                <a:gd name="connsiteX0" fmla="*/ 7924 w 12801"/>
                <a:gd name="connsiteY0" fmla="*/ 26182 h 26182"/>
                <a:gd name="connsiteX1" fmla="*/ 0 w 12801"/>
                <a:gd name="connsiteY1" fmla="*/ 12787 h 26182"/>
                <a:gd name="connsiteX2" fmla="*/ 8535 w 12801"/>
                <a:gd name="connsiteY2" fmla="*/ 0 h 26182"/>
                <a:gd name="connsiteX3" fmla="*/ 12801 w 12801"/>
                <a:gd name="connsiteY3" fmla="*/ 3044 h 26182"/>
                <a:gd name="connsiteX4" fmla="*/ 11583 w 12801"/>
                <a:gd name="connsiteY4" fmla="*/ 19485 h 26182"/>
                <a:gd name="connsiteX5" fmla="*/ 7924 w 12801"/>
                <a:gd name="connsiteY5" fmla="*/ 26182 h 2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01" h="26182">
                  <a:moveTo>
                    <a:pt x="7924" y="26182"/>
                  </a:moveTo>
                  <a:lnTo>
                    <a:pt x="0" y="12787"/>
                  </a:lnTo>
                  <a:lnTo>
                    <a:pt x="8535" y="0"/>
                  </a:lnTo>
                  <a:lnTo>
                    <a:pt x="12801" y="3044"/>
                  </a:lnTo>
                  <a:lnTo>
                    <a:pt x="11583" y="19485"/>
                  </a:lnTo>
                  <a:lnTo>
                    <a:pt x="7924" y="2618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1" name="Forma libre 171">
              <a:extLst>
                <a:ext uri="{FF2B5EF4-FFF2-40B4-BE49-F238E27FC236}">
                  <a16:creationId xmlns:a16="http://schemas.microsoft.com/office/drawing/2014/main" id="{5CCC7664-D14C-4A81-8304-8EC2D5871CA0}"/>
                </a:ext>
              </a:extLst>
            </p:cNvPr>
            <p:cNvSpPr/>
            <p:nvPr/>
          </p:nvSpPr>
          <p:spPr>
            <a:xfrm>
              <a:off x="3676743" y="3747714"/>
              <a:ext cx="609367" cy="627565"/>
            </a:xfrm>
            <a:custGeom>
              <a:avLst/>
              <a:gdLst>
                <a:gd name="connsiteX0" fmla="*/ 510235 w 510234"/>
                <a:gd name="connsiteY0" fmla="*/ 63933 h 525471"/>
                <a:gd name="connsiteX1" fmla="*/ 487071 w 510234"/>
                <a:gd name="connsiteY1" fmla="*/ 96813 h 525471"/>
                <a:gd name="connsiteX2" fmla="*/ 452323 w 510234"/>
                <a:gd name="connsiteY2" fmla="*/ 102902 h 525471"/>
                <a:gd name="connsiteX3" fmla="*/ 400507 w 510234"/>
                <a:gd name="connsiteY3" fmla="*/ 93160 h 525471"/>
                <a:gd name="connsiteX4" fmla="*/ 388315 w 510234"/>
                <a:gd name="connsiteY4" fmla="*/ 110209 h 525471"/>
                <a:gd name="connsiteX5" fmla="*/ 408432 w 510234"/>
                <a:gd name="connsiteY5" fmla="*/ 144307 h 525471"/>
                <a:gd name="connsiteX6" fmla="*/ 426111 w 510234"/>
                <a:gd name="connsiteY6" fmla="*/ 171098 h 525471"/>
                <a:gd name="connsiteX7" fmla="*/ 457200 w 510234"/>
                <a:gd name="connsiteY7" fmla="*/ 189973 h 525471"/>
                <a:gd name="connsiteX8" fmla="*/ 434035 w 510234"/>
                <a:gd name="connsiteY8" fmla="*/ 212502 h 525471"/>
                <a:gd name="connsiteX9" fmla="*/ 440131 w 510234"/>
                <a:gd name="connsiteY9" fmla="*/ 240511 h 525471"/>
                <a:gd name="connsiteX10" fmla="*/ 416356 w 510234"/>
                <a:gd name="connsiteY10" fmla="*/ 280089 h 525471"/>
                <a:gd name="connsiteX11" fmla="*/ 402945 w 510234"/>
                <a:gd name="connsiteY11" fmla="*/ 319667 h 525471"/>
                <a:gd name="connsiteX12" fmla="*/ 375513 w 510234"/>
                <a:gd name="connsiteY12" fmla="*/ 360462 h 525471"/>
                <a:gd name="connsiteX13" fmla="*/ 335889 w 510234"/>
                <a:gd name="connsiteY13" fmla="*/ 357418 h 525471"/>
                <a:gd name="connsiteX14" fmla="*/ 306019 w 510234"/>
                <a:gd name="connsiteY14" fmla="*/ 398822 h 525471"/>
                <a:gd name="connsiteX15" fmla="*/ 330403 w 510234"/>
                <a:gd name="connsiteY15" fmla="*/ 415871 h 525471"/>
                <a:gd name="connsiteX16" fmla="*/ 338937 w 510234"/>
                <a:gd name="connsiteY16" fmla="*/ 446316 h 525471"/>
                <a:gd name="connsiteX17" fmla="*/ 360273 w 510234"/>
                <a:gd name="connsiteY17" fmla="*/ 465800 h 525471"/>
                <a:gd name="connsiteX18" fmla="*/ 371247 w 510234"/>
                <a:gd name="connsiteY18" fmla="*/ 499289 h 525471"/>
                <a:gd name="connsiteX19" fmla="*/ 297484 w 510234"/>
                <a:gd name="connsiteY19" fmla="*/ 499289 h 525471"/>
                <a:gd name="connsiteX20" fmla="*/ 277977 w 510234"/>
                <a:gd name="connsiteY20" fmla="*/ 525471 h 525471"/>
                <a:gd name="connsiteX21" fmla="*/ 252375 w 510234"/>
                <a:gd name="connsiteY21" fmla="*/ 515729 h 525471"/>
                <a:gd name="connsiteX22" fmla="*/ 238963 w 510234"/>
                <a:gd name="connsiteY22" fmla="*/ 487720 h 525471"/>
                <a:gd name="connsiteX23" fmla="*/ 209092 w 510234"/>
                <a:gd name="connsiteY23" fmla="*/ 457884 h 525471"/>
                <a:gd name="connsiteX24" fmla="*/ 148132 w 510234"/>
                <a:gd name="connsiteY24" fmla="*/ 465191 h 525471"/>
                <a:gd name="connsiteX25" fmla="*/ 93268 w 510234"/>
                <a:gd name="connsiteY25" fmla="*/ 465800 h 525471"/>
                <a:gd name="connsiteX26" fmla="*/ 46939 w 510234"/>
                <a:gd name="connsiteY26" fmla="*/ 471280 h 525471"/>
                <a:gd name="connsiteX27" fmla="*/ 53644 w 510234"/>
                <a:gd name="connsiteY27" fmla="*/ 426222 h 525471"/>
                <a:gd name="connsiteX28" fmla="*/ 99364 w 510234"/>
                <a:gd name="connsiteY28" fmla="*/ 405520 h 525471"/>
                <a:gd name="connsiteX29" fmla="*/ 93879 w 510234"/>
                <a:gd name="connsiteY29" fmla="*/ 387862 h 525471"/>
                <a:gd name="connsiteX30" fmla="*/ 77419 w 510234"/>
                <a:gd name="connsiteY30" fmla="*/ 381164 h 525471"/>
                <a:gd name="connsiteX31" fmla="*/ 71323 w 510234"/>
                <a:gd name="connsiteY31" fmla="*/ 347067 h 525471"/>
                <a:gd name="connsiteX32" fmla="*/ 36576 w 510234"/>
                <a:gd name="connsiteY32" fmla="*/ 330018 h 525471"/>
                <a:gd name="connsiteX33" fmla="*/ 19507 w 510234"/>
                <a:gd name="connsiteY33" fmla="*/ 306271 h 525471"/>
                <a:gd name="connsiteX34" fmla="*/ 0 w 510234"/>
                <a:gd name="connsiteY34" fmla="*/ 285569 h 525471"/>
                <a:gd name="connsiteX35" fmla="*/ 58521 w 510234"/>
                <a:gd name="connsiteY35" fmla="*/ 305662 h 525471"/>
                <a:gd name="connsiteX36" fmla="*/ 90831 w 510234"/>
                <a:gd name="connsiteY36" fmla="*/ 299573 h 525471"/>
                <a:gd name="connsiteX37" fmla="*/ 111556 w 510234"/>
                <a:gd name="connsiteY37" fmla="*/ 304444 h 525471"/>
                <a:gd name="connsiteX38" fmla="*/ 117043 w 510234"/>
                <a:gd name="connsiteY38" fmla="*/ 295920 h 525471"/>
                <a:gd name="connsiteX39" fmla="*/ 140817 w 510234"/>
                <a:gd name="connsiteY39" fmla="*/ 299573 h 525471"/>
                <a:gd name="connsiteX40" fmla="*/ 181051 w 510234"/>
                <a:gd name="connsiteY40" fmla="*/ 283133 h 525471"/>
                <a:gd name="connsiteX41" fmla="*/ 176175 w 510234"/>
                <a:gd name="connsiteY41" fmla="*/ 250253 h 525471"/>
                <a:gd name="connsiteX42" fmla="*/ 190195 w 510234"/>
                <a:gd name="connsiteY42" fmla="*/ 227724 h 525471"/>
                <a:gd name="connsiteX43" fmla="*/ 215188 w 510234"/>
                <a:gd name="connsiteY43" fmla="*/ 227724 h 525471"/>
                <a:gd name="connsiteX44" fmla="*/ 216408 w 510234"/>
                <a:gd name="connsiteY44" fmla="*/ 217373 h 525471"/>
                <a:gd name="connsiteX45" fmla="*/ 240792 w 510234"/>
                <a:gd name="connsiteY45" fmla="*/ 211893 h 525471"/>
                <a:gd name="connsiteX46" fmla="*/ 253593 w 510234"/>
                <a:gd name="connsiteY46" fmla="*/ 215547 h 525471"/>
                <a:gd name="connsiteX47" fmla="*/ 264567 w 510234"/>
                <a:gd name="connsiteY47" fmla="*/ 204587 h 525471"/>
                <a:gd name="connsiteX48" fmla="*/ 257860 w 510234"/>
                <a:gd name="connsiteY48" fmla="*/ 180840 h 525471"/>
                <a:gd name="connsiteX49" fmla="*/ 266395 w 510234"/>
                <a:gd name="connsiteY49" fmla="*/ 157702 h 525471"/>
                <a:gd name="connsiteX50" fmla="*/ 285292 w 510234"/>
                <a:gd name="connsiteY50" fmla="*/ 147351 h 525471"/>
                <a:gd name="connsiteX51" fmla="*/ 266395 w 510234"/>
                <a:gd name="connsiteY51" fmla="*/ 121778 h 525471"/>
                <a:gd name="connsiteX52" fmla="*/ 298095 w 510234"/>
                <a:gd name="connsiteY52" fmla="*/ 122996 h 525471"/>
                <a:gd name="connsiteX53" fmla="*/ 303580 w 510234"/>
                <a:gd name="connsiteY53" fmla="*/ 108991 h 525471"/>
                <a:gd name="connsiteX54" fmla="*/ 298704 w 510234"/>
                <a:gd name="connsiteY54" fmla="*/ 93769 h 525471"/>
                <a:gd name="connsiteX55" fmla="*/ 310896 w 510234"/>
                <a:gd name="connsiteY55" fmla="*/ 77329 h 525471"/>
                <a:gd name="connsiteX56" fmla="*/ 302361 w 510234"/>
                <a:gd name="connsiteY56" fmla="*/ 57844 h 525471"/>
                <a:gd name="connsiteX57" fmla="*/ 290779 w 510234"/>
                <a:gd name="connsiteY57" fmla="*/ 41405 h 525471"/>
                <a:gd name="connsiteX58" fmla="*/ 305409 w 510234"/>
                <a:gd name="connsiteY58" fmla="*/ 24356 h 525471"/>
                <a:gd name="connsiteX59" fmla="*/ 337719 w 510234"/>
                <a:gd name="connsiteY59" fmla="*/ 16440 h 525471"/>
                <a:gd name="connsiteX60" fmla="*/ 373684 w 510234"/>
                <a:gd name="connsiteY60" fmla="*/ 11569 h 525471"/>
                <a:gd name="connsiteX61" fmla="*/ 388315 w 510234"/>
                <a:gd name="connsiteY61" fmla="*/ 4871 h 525471"/>
                <a:gd name="connsiteX62" fmla="*/ 405993 w 510234"/>
                <a:gd name="connsiteY62" fmla="*/ 0 h 525471"/>
                <a:gd name="connsiteX63" fmla="*/ 434644 w 510234"/>
                <a:gd name="connsiteY63" fmla="*/ 18267 h 525471"/>
                <a:gd name="connsiteX64" fmla="*/ 452323 w 510234"/>
                <a:gd name="connsiteY64" fmla="*/ 48711 h 525471"/>
                <a:gd name="connsiteX65" fmla="*/ 510235 w 510234"/>
                <a:gd name="connsiteY65" fmla="*/ 63933 h 52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0234" h="525471">
                  <a:moveTo>
                    <a:pt x="510235" y="63933"/>
                  </a:moveTo>
                  <a:lnTo>
                    <a:pt x="487071" y="96813"/>
                  </a:lnTo>
                  <a:lnTo>
                    <a:pt x="452323" y="102902"/>
                  </a:lnTo>
                  <a:lnTo>
                    <a:pt x="400507" y="93160"/>
                  </a:lnTo>
                  <a:lnTo>
                    <a:pt x="388315" y="110209"/>
                  </a:lnTo>
                  <a:lnTo>
                    <a:pt x="408432" y="144307"/>
                  </a:lnTo>
                  <a:lnTo>
                    <a:pt x="426111" y="171098"/>
                  </a:lnTo>
                  <a:lnTo>
                    <a:pt x="457200" y="189973"/>
                  </a:lnTo>
                  <a:lnTo>
                    <a:pt x="434035" y="212502"/>
                  </a:lnTo>
                  <a:lnTo>
                    <a:pt x="440131" y="240511"/>
                  </a:lnTo>
                  <a:lnTo>
                    <a:pt x="416356" y="280089"/>
                  </a:lnTo>
                  <a:lnTo>
                    <a:pt x="402945" y="319667"/>
                  </a:lnTo>
                  <a:lnTo>
                    <a:pt x="375513" y="360462"/>
                  </a:lnTo>
                  <a:lnTo>
                    <a:pt x="335889" y="357418"/>
                  </a:lnTo>
                  <a:lnTo>
                    <a:pt x="306019" y="398822"/>
                  </a:lnTo>
                  <a:lnTo>
                    <a:pt x="330403" y="415871"/>
                  </a:lnTo>
                  <a:lnTo>
                    <a:pt x="338937" y="446316"/>
                  </a:lnTo>
                  <a:lnTo>
                    <a:pt x="360273" y="465800"/>
                  </a:lnTo>
                  <a:lnTo>
                    <a:pt x="371247" y="499289"/>
                  </a:lnTo>
                  <a:lnTo>
                    <a:pt x="297484" y="499289"/>
                  </a:lnTo>
                  <a:lnTo>
                    <a:pt x="277977" y="525471"/>
                  </a:lnTo>
                  <a:lnTo>
                    <a:pt x="252375" y="515729"/>
                  </a:lnTo>
                  <a:lnTo>
                    <a:pt x="238963" y="487720"/>
                  </a:lnTo>
                  <a:lnTo>
                    <a:pt x="209092" y="457884"/>
                  </a:lnTo>
                  <a:lnTo>
                    <a:pt x="148132" y="465191"/>
                  </a:lnTo>
                  <a:lnTo>
                    <a:pt x="93268" y="465800"/>
                  </a:lnTo>
                  <a:lnTo>
                    <a:pt x="46939" y="471280"/>
                  </a:lnTo>
                  <a:lnTo>
                    <a:pt x="53644" y="426222"/>
                  </a:lnTo>
                  <a:lnTo>
                    <a:pt x="99364" y="405520"/>
                  </a:lnTo>
                  <a:lnTo>
                    <a:pt x="93879" y="387862"/>
                  </a:lnTo>
                  <a:lnTo>
                    <a:pt x="77419" y="381164"/>
                  </a:lnTo>
                  <a:lnTo>
                    <a:pt x="71323" y="347067"/>
                  </a:lnTo>
                  <a:lnTo>
                    <a:pt x="36576" y="330018"/>
                  </a:lnTo>
                  <a:lnTo>
                    <a:pt x="19507" y="306271"/>
                  </a:lnTo>
                  <a:lnTo>
                    <a:pt x="0" y="285569"/>
                  </a:lnTo>
                  <a:lnTo>
                    <a:pt x="58521" y="305662"/>
                  </a:lnTo>
                  <a:lnTo>
                    <a:pt x="90831" y="299573"/>
                  </a:lnTo>
                  <a:lnTo>
                    <a:pt x="111556" y="304444"/>
                  </a:lnTo>
                  <a:lnTo>
                    <a:pt x="117043" y="295920"/>
                  </a:lnTo>
                  <a:lnTo>
                    <a:pt x="140817" y="299573"/>
                  </a:lnTo>
                  <a:lnTo>
                    <a:pt x="181051" y="283133"/>
                  </a:lnTo>
                  <a:lnTo>
                    <a:pt x="176175" y="250253"/>
                  </a:lnTo>
                  <a:lnTo>
                    <a:pt x="190195" y="227724"/>
                  </a:lnTo>
                  <a:lnTo>
                    <a:pt x="215188" y="227724"/>
                  </a:lnTo>
                  <a:lnTo>
                    <a:pt x="216408" y="217373"/>
                  </a:lnTo>
                  <a:lnTo>
                    <a:pt x="240792" y="211893"/>
                  </a:lnTo>
                  <a:lnTo>
                    <a:pt x="253593" y="215547"/>
                  </a:lnTo>
                  <a:lnTo>
                    <a:pt x="264567" y="204587"/>
                  </a:lnTo>
                  <a:lnTo>
                    <a:pt x="257860" y="180840"/>
                  </a:lnTo>
                  <a:lnTo>
                    <a:pt x="266395" y="157702"/>
                  </a:lnTo>
                  <a:lnTo>
                    <a:pt x="285292" y="147351"/>
                  </a:lnTo>
                  <a:lnTo>
                    <a:pt x="266395" y="121778"/>
                  </a:lnTo>
                  <a:lnTo>
                    <a:pt x="298095" y="122996"/>
                  </a:lnTo>
                  <a:lnTo>
                    <a:pt x="303580" y="108991"/>
                  </a:lnTo>
                  <a:lnTo>
                    <a:pt x="298704" y="93769"/>
                  </a:lnTo>
                  <a:lnTo>
                    <a:pt x="310896" y="77329"/>
                  </a:lnTo>
                  <a:lnTo>
                    <a:pt x="302361" y="57844"/>
                  </a:lnTo>
                  <a:lnTo>
                    <a:pt x="290779" y="41405"/>
                  </a:lnTo>
                  <a:lnTo>
                    <a:pt x="305409" y="24356"/>
                  </a:lnTo>
                  <a:lnTo>
                    <a:pt x="337719" y="16440"/>
                  </a:lnTo>
                  <a:lnTo>
                    <a:pt x="373684" y="11569"/>
                  </a:lnTo>
                  <a:lnTo>
                    <a:pt x="388315" y="4871"/>
                  </a:lnTo>
                  <a:lnTo>
                    <a:pt x="405993" y="0"/>
                  </a:lnTo>
                  <a:lnTo>
                    <a:pt x="434644" y="18267"/>
                  </a:lnTo>
                  <a:lnTo>
                    <a:pt x="452323" y="48711"/>
                  </a:lnTo>
                  <a:lnTo>
                    <a:pt x="510235" y="6393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2" name="Forma libre 185">
              <a:extLst>
                <a:ext uri="{FF2B5EF4-FFF2-40B4-BE49-F238E27FC236}">
                  <a16:creationId xmlns:a16="http://schemas.microsoft.com/office/drawing/2014/main" id="{289992CC-410E-458C-8156-AF898F25E4A9}"/>
                </a:ext>
              </a:extLst>
            </p:cNvPr>
            <p:cNvSpPr/>
            <p:nvPr/>
          </p:nvSpPr>
          <p:spPr>
            <a:xfrm>
              <a:off x="1754719" y="2939805"/>
              <a:ext cx="364747" cy="260333"/>
            </a:xfrm>
            <a:custGeom>
              <a:avLst/>
              <a:gdLst>
                <a:gd name="connsiteX0" fmla="*/ 158496 w 305409"/>
                <a:gd name="connsiteY0" fmla="*/ 15222 h 217982"/>
                <a:gd name="connsiteX1" fmla="*/ 194463 w 305409"/>
                <a:gd name="connsiteY1" fmla="*/ 19484 h 217982"/>
                <a:gd name="connsiteX2" fmla="*/ 248107 w 305409"/>
                <a:gd name="connsiteY2" fmla="*/ 18875 h 217982"/>
                <a:gd name="connsiteX3" fmla="*/ 263347 w 305409"/>
                <a:gd name="connsiteY3" fmla="*/ 23138 h 217982"/>
                <a:gd name="connsiteX4" fmla="*/ 271881 w 305409"/>
                <a:gd name="connsiteY4" fmla="*/ 34707 h 217982"/>
                <a:gd name="connsiteX5" fmla="*/ 275539 w 305409"/>
                <a:gd name="connsiteY5" fmla="*/ 51147 h 217982"/>
                <a:gd name="connsiteX6" fmla="*/ 285903 w 305409"/>
                <a:gd name="connsiteY6" fmla="*/ 65151 h 217982"/>
                <a:gd name="connsiteX7" fmla="*/ 288340 w 305409"/>
                <a:gd name="connsiteY7" fmla="*/ 79764 h 217982"/>
                <a:gd name="connsiteX8" fmla="*/ 271272 w 305409"/>
                <a:gd name="connsiteY8" fmla="*/ 87680 h 217982"/>
                <a:gd name="connsiteX9" fmla="*/ 282855 w 305409"/>
                <a:gd name="connsiteY9" fmla="*/ 104729 h 217982"/>
                <a:gd name="connsiteX10" fmla="*/ 285903 w 305409"/>
                <a:gd name="connsiteY10" fmla="*/ 121778 h 217982"/>
                <a:gd name="connsiteX11" fmla="*/ 305409 w 305409"/>
                <a:gd name="connsiteY11" fmla="*/ 154658 h 217982"/>
                <a:gd name="connsiteX12" fmla="*/ 303580 w 305409"/>
                <a:gd name="connsiteY12" fmla="*/ 165009 h 217982"/>
                <a:gd name="connsiteX13" fmla="*/ 289560 w 305409"/>
                <a:gd name="connsiteY13" fmla="*/ 169271 h 217982"/>
                <a:gd name="connsiteX14" fmla="*/ 266395 w 305409"/>
                <a:gd name="connsiteY14" fmla="*/ 200933 h 217982"/>
                <a:gd name="connsiteX15" fmla="*/ 276148 w 305409"/>
                <a:gd name="connsiteY15" fmla="*/ 217982 h 217982"/>
                <a:gd name="connsiteX16" fmla="*/ 269443 w 305409"/>
                <a:gd name="connsiteY16" fmla="*/ 215547 h 217982"/>
                <a:gd name="connsiteX17" fmla="*/ 238963 w 305409"/>
                <a:gd name="connsiteY17" fmla="*/ 200933 h 217982"/>
                <a:gd name="connsiteX18" fmla="*/ 217627 w 305409"/>
                <a:gd name="connsiteY18" fmla="*/ 206413 h 217982"/>
                <a:gd name="connsiteX19" fmla="*/ 202996 w 305409"/>
                <a:gd name="connsiteY19" fmla="*/ 202760 h 217982"/>
                <a:gd name="connsiteX20" fmla="*/ 185928 w 305409"/>
                <a:gd name="connsiteY20" fmla="*/ 210675 h 217982"/>
                <a:gd name="connsiteX21" fmla="*/ 169468 w 305409"/>
                <a:gd name="connsiteY21" fmla="*/ 197280 h 217982"/>
                <a:gd name="connsiteX22" fmla="*/ 157887 w 305409"/>
                <a:gd name="connsiteY22" fmla="*/ 202760 h 217982"/>
                <a:gd name="connsiteX23" fmla="*/ 156057 w 305409"/>
                <a:gd name="connsiteY23" fmla="*/ 200324 h 217982"/>
                <a:gd name="connsiteX24" fmla="*/ 140208 w 305409"/>
                <a:gd name="connsiteY24" fmla="*/ 181449 h 217982"/>
                <a:gd name="connsiteX25" fmla="*/ 117652 w 305409"/>
                <a:gd name="connsiteY25" fmla="*/ 179622 h 217982"/>
                <a:gd name="connsiteX26" fmla="*/ 113385 w 305409"/>
                <a:gd name="connsiteY26" fmla="*/ 167444 h 217982"/>
                <a:gd name="connsiteX27" fmla="*/ 92659 w 305409"/>
                <a:gd name="connsiteY27" fmla="*/ 163182 h 217982"/>
                <a:gd name="connsiteX28" fmla="*/ 89001 w 305409"/>
                <a:gd name="connsiteY28" fmla="*/ 172924 h 217982"/>
                <a:gd name="connsiteX29" fmla="*/ 71932 w 305409"/>
                <a:gd name="connsiteY29" fmla="*/ 165009 h 217982"/>
                <a:gd name="connsiteX30" fmla="*/ 73152 w 305409"/>
                <a:gd name="connsiteY30" fmla="*/ 154658 h 217982"/>
                <a:gd name="connsiteX31" fmla="*/ 50596 w 305409"/>
                <a:gd name="connsiteY31" fmla="*/ 151613 h 217982"/>
                <a:gd name="connsiteX32" fmla="*/ 35356 w 305409"/>
                <a:gd name="connsiteY32" fmla="*/ 139435 h 217982"/>
                <a:gd name="connsiteX33" fmla="*/ 20727 w 305409"/>
                <a:gd name="connsiteY33" fmla="*/ 115689 h 217982"/>
                <a:gd name="connsiteX34" fmla="*/ 21945 w 305409"/>
                <a:gd name="connsiteY34" fmla="*/ 102293 h 217982"/>
                <a:gd name="connsiteX35" fmla="*/ 12801 w 305409"/>
                <a:gd name="connsiteY35" fmla="*/ 82200 h 217982"/>
                <a:gd name="connsiteX36" fmla="*/ 1219 w 305409"/>
                <a:gd name="connsiteY36" fmla="*/ 69413 h 217982"/>
                <a:gd name="connsiteX37" fmla="*/ 8535 w 305409"/>
                <a:gd name="connsiteY37" fmla="*/ 59062 h 217982"/>
                <a:gd name="connsiteX38" fmla="*/ 0 w 305409"/>
                <a:gd name="connsiteY38" fmla="*/ 40187 h 217982"/>
                <a:gd name="connsiteX39" fmla="*/ 18897 w 305409"/>
                <a:gd name="connsiteY39" fmla="*/ 29227 h 217982"/>
                <a:gd name="connsiteX40" fmla="*/ 62179 w 305409"/>
                <a:gd name="connsiteY40" fmla="*/ 12178 h 217982"/>
                <a:gd name="connsiteX41" fmla="*/ 97536 w 305409"/>
                <a:gd name="connsiteY41" fmla="*/ 0 h 217982"/>
                <a:gd name="connsiteX42" fmla="*/ 126796 w 305409"/>
                <a:gd name="connsiteY42" fmla="*/ 6089 h 217982"/>
                <a:gd name="connsiteX43" fmla="*/ 130455 w 305409"/>
                <a:gd name="connsiteY43" fmla="*/ 15222 h 217982"/>
                <a:gd name="connsiteX44" fmla="*/ 158496 w 305409"/>
                <a:gd name="connsiteY44" fmla="*/ 15222 h 21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5409" h="217982">
                  <a:moveTo>
                    <a:pt x="158496" y="15222"/>
                  </a:moveTo>
                  <a:lnTo>
                    <a:pt x="194463" y="19484"/>
                  </a:lnTo>
                  <a:lnTo>
                    <a:pt x="248107" y="18875"/>
                  </a:lnTo>
                  <a:lnTo>
                    <a:pt x="263347" y="23138"/>
                  </a:lnTo>
                  <a:lnTo>
                    <a:pt x="271881" y="34707"/>
                  </a:lnTo>
                  <a:lnTo>
                    <a:pt x="275539" y="51147"/>
                  </a:lnTo>
                  <a:lnTo>
                    <a:pt x="285903" y="65151"/>
                  </a:lnTo>
                  <a:lnTo>
                    <a:pt x="288340" y="79764"/>
                  </a:lnTo>
                  <a:lnTo>
                    <a:pt x="271272" y="87680"/>
                  </a:lnTo>
                  <a:lnTo>
                    <a:pt x="282855" y="104729"/>
                  </a:lnTo>
                  <a:lnTo>
                    <a:pt x="285903" y="121778"/>
                  </a:lnTo>
                  <a:lnTo>
                    <a:pt x="305409" y="154658"/>
                  </a:lnTo>
                  <a:lnTo>
                    <a:pt x="303580" y="165009"/>
                  </a:lnTo>
                  <a:lnTo>
                    <a:pt x="289560" y="169271"/>
                  </a:lnTo>
                  <a:lnTo>
                    <a:pt x="266395" y="200933"/>
                  </a:lnTo>
                  <a:lnTo>
                    <a:pt x="276148" y="217982"/>
                  </a:lnTo>
                  <a:lnTo>
                    <a:pt x="269443" y="215547"/>
                  </a:lnTo>
                  <a:lnTo>
                    <a:pt x="238963" y="200933"/>
                  </a:lnTo>
                  <a:lnTo>
                    <a:pt x="217627" y="206413"/>
                  </a:lnTo>
                  <a:lnTo>
                    <a:pt x="202996" y="202760"/>
                  </a:lnTo>
                  <a:lnTo>
                    <a:pt x="185928" y="210675"/>
                  </a:lnTo>
                  <a:lnTo>
                    <a:pt x="169468" y="197280"/>
                  </a:lnTo>
                  <a:lnTo>
                    <a:pt x="157887" y="202760"/>
                  </a:lnTo>
                  <a:lnTo>
                    <a:pt x="156057" y="200324"/>
                  </a:lnTo>
                  <a:lnTo>
                    <a:pt x="140208" y="181449"/>
                  </a:lnTo>
                  <a:lnTo>
                    <a:pt x="117652" y="179622"/>
                  </a:lnTo>
                  <a:lnTo>
                    <a:pt x="113385" y="167444"/>
                  </a:lnTo>
                  <a:lnTo>
                    <a:pt x="92659" y="163182"/>
                  </a:lnTo>
                  <a:lnTo>
                    <a:pt x="89001" y="172924"/>
                  </a:lnTo>
                  <a:lnTo>
                    <a:pt x="71932" y="165009"/>
                  </a:lnTo>
                  <a:lnTo>
                    <a:pt x="73152" y="154658"/>
                  </a:lnTo>
                  <a:lnTo>
                    <a:pt x="50596" y="151613"/>
                  </a:lnTo>
                  <a:lnTo>
                    <a:pt x="35356" y="139435"/>
                  </a:lnTo>
                  <a:lnTo>
                    <a:pt x="20727" y="115689"/>
                  </a:lnTo>
                  <a:lnTo>
                    <a:pt x="21945" y="102293"/>
                  </a:lnTo>
                  <a:lnTo>
                    <a:pt x="12801" y="82200"/>
                  </a:lnTo>
                  <a:lnTo>
                    <a:pt x="1219" y="69413"/>
                  </a:lnTo>
                  <a:lnTo>
                    <a:pt x="8535" y="59062"/>
                  </a:lnTo>
                  <a:lnTo>
                    <a:pt x="0" y="40187"/>
                  </a:lnTo>
                  <a:lnTo>
                    <a:pt x="18897" y="29227"/>
                  </a:lnTo>
                  <a:lnTo>
                    <a:pt x="62179" y="12178"/>
                  </a:lnTo>
                  <a:lnTo>
                    <a:pt x="97536" y="0"/>
                  </a:lnTo>
                  <a:lnTo>
                    <a:pt x="126796" y="6089"/>
                  </a:lnTo>
                  <a:lnTo>
                    <a:pt x="130455" y="15222"/>
                  </a:lnTo>
                  <a:lnTo>
                    <a:pt x="158496" y="1522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3" name="Forma libre 186">
              <a:extLst>
                <a:ext uri="{FF2B5EF4-FFF2-40B4-BE49-F238E27FC236}">
                  <a16:creationId xmlns:a16="http://schemas.microsoft.com/office/drawing/2014/main" id="{DC28DBBB-E131-476F-9BF6-4561218C1588}"/>
                </a:ext>
              </a:extLst>
            </p:cNvPr>
            <p:cNvSpPr/>
            <p:nvPr/>
          </p:nvSpPr>
          <p:spPr>
            <a:xfrm>
              <a:off x="5991909" y="3476473"/>
              <a:ext cx="187835" cy="246517"/>
            </a:xfrm>
            <a:custGeom>
              <a:avLst/>
              <a:gdLst>
                <a:gd name="connsiteX0" fmla="*/ 148743 w 157276"/>
                <a:gd name="connsiteY0" fmla="*/ 23138 h 206413"/>
                <a:gd name="connsiteX1" fmla="*/ 157276 w 157276"/>
                <a:gd name="connsiteY1" fmla="*/ 29836 h 206413"/>
                <a:gd name="connsiteX2" fmla="*/ 143865 w 157276"/>
                <a:gd name="connsiteY2" fmla="*/ 27400 h 206413"/>
                <a:gd name="connsiteX3" fmla="*/ 137769 w 157276"/>
                <a:gd name="connsiteY3" fmla="*/ 40796 h 206413"/>
                <a:gd name="connsiteX4" fmla="*/ 135940 w 157276"/>
                <a:gd name="connsiteY4" fmla="*/ 53582 h 206413"/>
                <a:gd name="connsiteX5" fmla="*/ 153009 w 157276"/>
                <a:gd name="connsiteY5" fmla="*/ 81591 h 206413"/>
                <a:gd name="connsiteX6" fmla="*/ 141427 w 157276"/>
                <a:gd name="connsiteY6" fmla="*/ 90115 h 206413"/>
                <a:gd name="connsiteX7" fmla="*/ 139599 w 157276"/>
                <a:gd name="connsiteY7" fmla="*/ 96813 h 206413"/>
                <a:gd name="connsiteX8" fmla="*/ 134112 w 157276"/>
                <a:gd name="connsiteY8" fmla="*/ 108382 h 206413"/>
                <a:gd name="connsiteX9" fmla="*/ 116433 w 157276"/>
                <a:gd name="connsiteY9" fmla="*/ 115080 h 206413"/>
                <a:gd name="connsiteX10" fmla="*/ 107899 w 157276"/>
                <a:gd name="connsiteY10" fmla="*/ 125431 h 206413"/>
                <a:gd name="connsiteX11" fmla="*/ 115824 w 157276"/>
                <a:gd name="connsiteY11" fmla="*/ 141871 h 206413"/>
                <a:gd name="connsiteX12" fmla="*/ 113995 w 157276"/>
                <a:gd name="connsiteY12" fmla="*/ 146133 h 206413"/>
                <a:gd name="connsiteX13" fmla="*/ 129844 w 157276"/>
                <a:gd name="connsiteY13" fmla="*/ 152831 h 206413"/>
                <a:gd name="connsiteX14" fmla="*/ 156667 w 157276"/>
                <a:gd name="connsiteY14" fmla="*/ 169880 h 206413"/>
                <a:gd name="connsiteX15" fmla="*/ 156667 w 157276"/>
                <a:gd name="connsiteY15" fmla="*/ 179013 h 206413"/>
                <a:gd name="connsiteX16" fmla="*/ 144475 w 157276"/>
                <a:gd name="connsiteY16" fmla="*/ 181449 h 206413"/>
                <a:gd name="connsiteX17" fmla="*/ 122529 w 157276"/>
                <a:gd name="connsiteY17" fmla="*/ 183884 h 206413"/>
                <a:gd name="connsiteX18" fmla="*/ 118872 w 157276"/>
                <a:gd name="connsiteY18" fmla="*/ 200933 h 206413"/>
                <a:gd name="connsiteX19" fmla="*/ 103632 w 157276"/>
                <a:gd name="connsiteY19" fmla="*/ 199715 h 206413"/>
                <a:gd name="connsiteX20" fmla="*/ 103632 w 157276"/>
                <a:gd name="connsiteY20" fmla="*/ 203369 h 206413"/>
                <a:gd name="connsiteX21" fmla="*/ 84124 w 157276"/>
                <a:gd name="connsiteY21" fmla="*/ 196062 h 206413"/>
                <a:gd name="connsiteX22" fmla="*/ 83515 w 157276"/>
                <a:gd name="connsiteY22" fmla="*/ 203369 h 206413"/>
                <a:gd name="connsiteX23" fmla="*/ 75591 w 157276"/>
                <a:gd name="connsiteY23" fmla="*/ 206413 h 206413"/>
                <a:gd name="connsiteX24" fmla="*/ 71323 w 157276"/>
                <a:gd name="connsiteY24" fmla="*/ 199106 h 206413"/>
                <a:gd name="connsiteX25" fmla="*/ 60960 w 157276"/>
                <a:gd name="connsiteY25" fmla="*/ 195453 h 206413"/>
                <a:gd name="connsiteX26" fmla="*/ 49377 w 157276"/>
                <a:gd name="connsiteY26" fmla="*/ 189364 h 206413"/>
                <a:gd name="connsiteX27" fmla="*/ 49987 w 157276"/>
                <a:gd name="connsiteY27" fmla="*/ 172315 h 206413"/>
                <a:gd name="connsiteX28" fmla="*/ 55473 w 157276"/>
                <a:gd name="connsiteY28" fmla="*/ 167444 h 206413"/>
                <a:gd name="connsiteX29" fmla="*/ 49377 w 157276"/>
                <a:gd name="connsiteY29" fmla="*/ 160747 h 206413"/>
                <a:gd name="connsiteX30" fmla="*/ 46939 w 157276"/>
                <a:gd name="connsiteY30" fmla="*/ 139435 h 206413"/>
                <a:gd name="connsiteX31" fmla="*/ 41452 w 157276"/>
                <a:gd name="connsiteY31" fmla="*/ 133347 h 206413"/>
                <a:gd name="connsiteX32" fmla="*/ 20727 w 157276"/>
                <a:gd name="connsiteY32" fmla="*/ 129084 h 206413"/>
                <a:gd name="connsiteX33" fmla="*/ 0 w 157276"/>
                <a:gd name="connsiteY33" fmla="*/ 118733 h 206413"/>
                <a:gd name="connsiteX34" fmla="*/ 12801 w 157276"/>
                <a:gd name="connsiteY34" fmla="*/ 93769 h 206413"/>
                <a:gd name="connsiteX35" fmla="*/ 36576 w 157276"/>
                <a:gd name="connsiteY35" fmla="*/ 73067 h 206413"/>
                <a:gd name="connsiteX36" fmla="*/ 43281 w 157276"/>
                <a:gd name="connsiteY36" fmla="*/ 45058 h 206413"/>
                <a:gd name="connsiteX37" fmla="*/ 65227 w 157276"/>
                <a:gd name="connsiteY37" fmla="*/ 57236 h 206413"/>
                <a:gd name="connsiteX38" fmla="*/ 93268 w 157276"/>
                <a:gd name="connsiteY38" fmla="*/ 59062 h 206413"/>
                <a:gd name="connsiteX39" fmla="*/ 76200 w 157276"/>
                <a:gd name="connsiteY39" fmla="*/ 38360 h 206413"/>
                <a:gd name="connsiteX40" fmla="*/ 115215 w 157276"/>
                <a:gd name="connsiteY40" fmla="*/ 21920 h 206413"/>
                <a:gd name="connsiteX41" fmla="*/ 115215 w 157276"/>
                <a:gd name="connsiteY41" fmla="*/ 0 h 206413"/>
                <a:gd name="connsiteX42" fmla="*/ 148743 w 157276"/>
                <a:gd name="connsiteY42" fmla="*/ 23138 h 20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7276" h="206413">
                  <a:moveTo>
                    <a:pt x="148743" y="23138"/>
                  </a:moveTo>
                  <a:lnTo>
                    <a:pt x="157276" y="29836"/>
                  </a:lnTo>
                  <a:lnTo>
                    <a:pt x="143865" y="27400"/>
                  </a:lnTo>
                  <a:lnTo>
                    <a:pt x="137769" y="40796"/>
                  </a:lnTo>
                  <a:lnTo>
                    <a:pt x="135940" y="53582"/>
                  </a:lnTo>
                  <a:lnTo>
                    <a:pt x="153009" y="81591"/>
                  </a:lnTo>
                  <a:lnTo>
                    <a:pt x="141427" y="90115"/>
                  </a:lnTo>
                  <a:lnTo>
                    <a:pt x="139599" y="96813"/>
                  </a:lnTo>
                  <a:lnTo>
                    <a:pt x="134112" y="108382"/>
                  </a:lnTo>
                  <a:lnTo>
                    <a:pt x="116433" y="115080"/>
                  </a:lnTo>
                  <a:lnTo>
                    <a:pt x="107899" y="125431"/>
                  </a:lnTo>
                  <a:lnTo>
                    <a:pt x="115824" y="141871"/>
                  </a:lnTo>
                  <a:lnTo>
                    <a:pt x="113995" y="146133"/>
                  </a:lnTo>
                  <a:lnTo>
                    <a:pt x="129844" y="152831"/>
                  </a:lnTo>
                  <a:lnTo>
                    <a:pt x="156667" y="169880"/>
                  </a:lnTo>
                  <a:lnTo>
                    <a:pt x="156667" y="179013"/>
                  </a:lnTo>
                  <a:lnTo>
                    <a:pt x="144475" y="181449"/>
                  </a:lnTo>
                  <a:lnTo>
                    <a:pt x="122529" y="183884"/>
                  </a:lnTo>
                  <a:lnTo>
                    <a:pt x="118872" y="200933"/>
                  </a:lnTo>
                  <a:lnTo>
                    <a:pt x="103632" y="199715"/>
                  </a:lnTo>
                  <a:lnTo>
                    <a:pt x="103632" y="203369"/>
                  </a:lnTo>
                  <a:lnTo>
                    <a:pt x="84124" y="196062"/>
                  </a:lnTo>
                  <a:lnTo>
                    <a:pt x="83515" y="203369"/>
                  </a:lnTo>
                  <a:lnTo>
                    <a:pt x="75591" y="206413"/>
                  </a:lnTo>
                  <a:lnTo>
                    <a:pt x="71323" y="199106"/>
                  </a:lnTo>
                  <a:lnTo>
                    <a:pt x="60960" y="195453"/>
                  </a:lnTo>
                  <a:lnTo>
                    <a:pt x="49377" y="189364"/>
                  </a:lnTo>
                  <a:lnTo>
                    <a:pt x="49987" y="172315"/>
                  </a:lnTo>
                  <a:lnTo>
                    <a:pt x="55473" y="167444"/>
                  </a:lnTo>
                  <a:lnTo>
                    <a:pt x="49377" y="160747"/>
                  </a:lnTo>
                  <a:lnTo>
                    <a:pt x="46939" y="139435"/>
                  </a:lnTo>
                  <a:lnTo>
                    <a:pt x="41452" y="133347"/>
                  </a:lnTo>
                  <a:lnTo>
                    <a:pt x="20727" y="129084"/>
                  </a:lnTo>
                  <a:lnTo>
                    <a:pt x="0" y="118733"/>
                  </a:lnTo>
                  <a:lnTo>
                    <a:pt x="12801" y="93769"/>
                  </a:lnTo>
                  <a:lnTo>
                    <a:pt x="36576" y="73067"/>
                  </a:lnTo>
                  <a:lnTo>
                    <a:pt x="43281" y="45058"/>
                  </a:lnTo>
                  <a:lnTo>
                    <a:pt x="65227" y="57236"/>
                  </a:lnTo>
                  <a:lnTo>
                    <a:pt x="93268" y="59062"/>
                  </a:lnTo>
                  <a:lnTo>
                    <a:pt x="76200" y="38360"/>
                  </a:lnTo>
                  <a:lnTo>
                    <a:pt x="115215" y="21920"/>
                  </a:lnTo>
                  <a:lnTo>
                    <a:pt x="115215" y="0"/>
                  </a:lnTo>
                  <a:lnTo>
                    <a:pt x="148743" y="2313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4" name="Forma libre 188">
              <a:extLst>
                <a:ext uri="{FF2B5EF4-FFF2-40B4-BE49-F238E27FC236}">
                  <a16:creationId xmlns:a16="http://schemas.microsoft.com/office/drawing/2014/main" id="{7A244FAF-20D7-43BA-B4AD-E4FDA2416943}"/>
                </a:ext>
              </a:extLst>
            </p:cNvPr>
            <p:cNvSpPr/>
            <p:nvPr/>
          </p:nvSpPr>
          <p:spPr>
            <a:xfrm>
              <a:off x="2640017" y="3962962"/>
              <a:ext cx="23295" cy="54538"/>
            </a:xfrm>
            <a:custGeom>
              <a:avLst/>
              <a:gdLst>
                <a:gd name="connsiteX0" fmla="*/ 17069 w 19506"/>
                <a:gd name="connsiteY0" fmla="*/ 4871 h 45666"/>
                <a:gd name="connsiteX1" fmla="*/ 19507 w 19506"/>
                <a:gd name="connsiteY1" fmla="*/ 29227 h 45666"/>
                <a:gd name="connsiteX2" fmla="*/ 15849 w 19506"/>
                <a:gd name="connsiteY2" fmla="*/ 40796 h 45666"/>
                <a:gd name="connsiteX3" fmla="*/ 609 w 19506"/>
                <a:gd name="connsiteY3" fmla="*/ 45667 h 45666"/>
                <a:gd name="connsiteX4" fmla="*/ 1219 w 19506"/>
                <a:gd name="connsiteY4" fmla="*/ 35315 h 45666"/>
                <a:gd name="connsiteX5" fmla="*/ 9144 w 19506"/>
                <a:gd name="connsiteY5" fmla="*/ 29836 h 45666"/>
                <a:gd name="connsiteX6" fmla="*/ 0 w 19506"/>
                <a:gd name="connsiteY6" fmla="*/ 25573 h 45666"/>
                <a:gd name="connsiteX7" fmla="*/ 4267 w 19506"/>
                <a:gd name="connsiteY7" fmla="*/ 0 h 45666"/>
                <a:gd name="connsiteX8" fmla="*/ 17069 w 19506"/>
                <a:gd name="connsiteY8" fmla="*/ 4871 h 4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6" h="45666">
                  <a:moveTo>
                    <a:pt x="17069" y="4871"/>
                  </a:moveTo>
                  <a:lnTo>
                    <a:pt x="19507" y="29227"/>
                  </a:lnTo>
                  <a:lnTo>
                    <a:pt x="15849" y="40796"/>
                  </a:lnTo>
                  <a:lnTo>
                    <a:pt x="609" y="45667"/>
                  </a:lnTo>
                  <a:lnTo>
                    <a:pt x="1219" y="35315"/>
                  </a:lnTo>
                  <a:lnTo>
                    <a:pt x="9144" y="29836"/>
                  </a:lnTo>
                  <a:lnTo>
                    <a:pt x="0" y="25573"/>
                  </a:lnTo>
                  <a:lnTo>
                    <a:pt x="4267" y="0"/>
                  </a:lnTo>
                  <a:lnTo>
                    <a:pt x="17069" y="48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5" name="Forma libre 189">
              <a:extLst>
                <a:ext uri="{FF2B5EF4-FFF2-40B4-BE49-F238E27FC236}">
                  <a16:creationId xmlns:a16="http://schemas.microsoft.com/office/drawing/2014/main" id="{10205DDB-99DF-4D8D-B67E-2EA379747249}"/>
                </a:ext>
              </a:extLst>
            </p:cNvPr>
            <p:cNvSpPr/>
            <p:nvPr/>
          </p:nvSpPr>
          <p:spPr>
            <a:xfrm>
              <a:off x="3298892" y="4262566"/>
              <a:ext cx="35674" cy="72718"/>
            </a:xfrm>
            <a:custGeom>
              <a:avLst/>
              <a:gdLst>
                <a:gd name="connsiteX0" fmla="*/ 24993 w 29870"/>
                <a:gd name="connsiteY0" fmla="*/ 57844 h 60888"/>
                <a:gd name="connsiteX1" fmla="*/ 15849 w 29870"/>
                <a:gd name="connsiteY1" fmla="*/ 60889 h 60888"/>
                <a:gd name="connsiteX2" fmla="*/ 4877 w 29870"/>
                <a:gd name="connsiteY2" fmla="*/ 52973 h 60888"/>
                <a:gd name="connsiteX3" fmla="*/ 0 w 29870"/>
                <a:gd name="connsiteY3" fmla="*/ 24356 h 60888"/>
                <a:gd name="connsiteX4" fmla="*/ 6705 w 29870"/>
                <a:gd name="connsiteY4" fmla="*/ 4262 h 60888"/>
                <a:gd name="connsiteX5" fmla="*/ 15849 w 29870"/>
                <a:gd name="connsiteY5" fmla="*/ 0 h 60888"/>
                <a:gd name="connsiteX6" fmla="*/ 26823 w 29870"/>
                <a:gd name="connsiteY6" fmla="*/ 12178 h 60888"/>
                <a:gd name="connsiteX7" fmla="*/ 29871 w 29870"/>
                <a:gd name="connsiteY7" fmla="*/ 34707 h 60888"/>
                <a:gd name="connsiteX8" fmla="*/ 24993 w 29870"/>
                <a:gd name="connsiteY8" fmla="*/ 57844 h 6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70" h="60888">
                  <a:moveTo>
                    <a:pt x="24993" y="57844"/>
                  </a:moveTo>
                  <a:lnTo>
                    <a:pt x="15849" y="60889"/>
                  </a:lnTo>
                  <a:lnTo>
                    <a:pt x="4877" y="52973"/>
                  </a:lnTo>
                  <a:lnTo>
                    <a:pt x="0" y="24356"/>
                  </a:lnTo>
                  <a:lnTo>
                    <a:pt x="6705" y="4262"/>
                  </a:lnTo>
                  <a:lnTo>
                    <a:pt x="15849" y="0"/>
                  </a:lnTo>
                  <a:lnTo>
                    <a:pt x="26823" y="12178"/>
                  </a:lnTo>
                  <a:lnTo>
                    <a:pt x="29871" y="34707"/>
                  </a:lnTo>
                  <a:lnTo>
                    <a:pt x="24993" y="5784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6" name="Forma libre 190">
              <a:extLst>
                <a:ext uri="{FF2B5EF4-FFF2-40B4-BE49-F238E27FC236}">
                  <a16:creationId xmlns:a16="http://schemas.microsoft.com/office/drawing/2014/main" id="{8A90FE88-CBEC-4A01-AB88-4FC1A7A868E2}"/>
                </a:ext>
              </a:extLst>
            </p:cNvPr>
            <p:cNvSpPr/>
            <p:nvPr/>
          </p:nvSpPr>
          <p:spPr>
            <a:xfrm>
              <a:off x="2005892" y="3236500"/>
              <a:ext cx="353099" cy="207977"/>
            </a:xfrm>
            <a:custGeom>
              <a:avLst/>
              <a:gdLst>
                <a:gd name="connsiteX0" fmla="*/ 185928 w 295656"/>
                <a:gd name="connsiteY0" fmla="*/ 0 h 174142"/>
                <a:gd name="connsiteX1" fmla="*/ 195681 w 295656"/>
                <a:gd name="connsiteY1" fmla="*/ 4262 h 174142"/>
                <a:gd name="connsiteX2" fmla="*/ 206655 w 295656"/>
                <a:gd name="connsiteY2" fmla="*/ 15222 h 174142"/>
                <a:gd name="connsiteX3" fmla="*/ 218847 w 295656"/>
                <a:gd name="connsiteY3" fmla="*/ 31053 h 174142"/>
                <a:gd name="connsiteX4" fmla="*/ 239572 w 295656"/>
                <a:gd name="connsiteY4" fmla="*/ 54191 h 174142"/>
                <a:gd name="connsiteX5" fmla="*/ 243231 w 295656"/>
                <a:gd name="connsiteY5" fmla="*/ 70631 h 174142"/>
                <a:gd name="connsiteX6" fmla="*/ 242011 w 295656"/>
                <a:gd name="connsiteY6" fmla="*/ 87071 h 174142"/>
                <a:gd name="connsiteX7" fmla="*/ 249936 w 295656"/>
                <a:gd name="connsiteY7" fmla="*/ 104729 h 174142"/>
                <a:gd name="connsiteX8" fmla="*/ 264567 w 295656"/>
                <a:gd name="connsiteY8" fmla="*/ 112035 h 174142"/>
                <a:gd name="connsiteX9" fmla="*/ 278587 w 295656"/>
                <a:gd name="connsiteY9" fmla="*/ 105338 h 174142"/>
                <a:gd name="connsiteX10" fmla="*/ 293217 w 295656"/>
                <a:gd name="connsiteY10" fmla="*/ 112035 h 174142"/>
                <a:gd name="connsiteX11" fmla="*/ 295656 w 295656"/>
                <a:gd name="connsiteY11" fmla="*/ 122387 h 174142"/>
                <a:gd name="connsiteX12" fmla="*/ 281635 w 295656"/>
                <a:gd name="connsiteY12" fmla="*/ 130302 h 174142"/>
                <a:gd name="connsiteX13" fmla="*/ 271881 w 295656"/>
                <a:gd name="connsiteY13" fmla="*/ 126649 h 174142"/>
                <a:gd name="connsiteX14" fmla="*/ 269443 w 295656"/>
                <a:gd name="connsiteY14" fmla="*/ 173533 h 174142"/>
                <a:gd name="connsiteX15" fmla="*/ 250545 w 295656"/>
                <a:gd name="connsiteY15" fmla="*/ 169271 h 174142"/>
                <a:gd name="connsiteX16" fmla="*/ 226161 w 295656"/>
                <a:gd name="connsiteY16" fmla="*/ 155267 h 174142"/>
                <a:gd name="connsiteX17" fmla="*/ 190195 w 295656"/>
                <a:gd name="connsiteY17" fmla="*/ 164400 h 174142"/>
                <a:gd name="connsiteX18" fmla="*/ 176175 w 295656"/>
                <a:gd name="connsiteY18" fmla="*/ 174142 h 174142"/>
                <a:gd name="connsiteX19" fmla="*/ 129844 w 295656"/>
                <a:gd name="connsiteY19" fmla="*/ 171707 h 174142"/>
                <a:gd name="connsiteX20" fmla="*/ 105460 w 295656"/>
                <a:gd name="connsiteY20" fmla="*/ 166227 h 174142"/>
                <a:gd name="connsiteX21" fmla="*/ 93879 w 295656"/>
                <a:gd name="connsiteY21" fmla="*/ 168662 h 174142"/>
                <a:gd name="connsiteX22" fmla="*/ 82905 w 295656"/>
                <a:gd name="connsiteY22" fmla="*/ 152831 h 174142"/>
                <a:gd name="connsiteX23" fmla="*/ 76809 w 295656"/>
                <a:gd name="connsiteY23" fmla="*/ 146133 h 174142"/>
                <a:gd name="connsiteX24" fmla="*/ 82905 w 295656"/>
                <a:gd name="connsiteY24" fmla="*/ 139435 h 174142"/>
                <a:gd name="connsiteX25" fmla="*/ 74980 w 295656"/>
                <a:gd name="connsiteY25" fmla="*/ 135173 h 174142"/>
                <a:gd name="connsiteX26" fmla="*/ 65836 w 295656"/>
                <a:gd name="connsiteY26" fmla="*/ 143698 h 174142"/>
                <a:gd name="connsiteX27" fmla="*/ 46939 w 295656"/>
                <a:gd name="connsiteY27" fmla="*/ 132129 h 174142"/>
                <a:gd name="connsiteX28" fmla="*/ 42672 w 295656"/>
                <a:gd name="connsiteY28" fmla="*/ 116298 h 174142"/>
                <a:gd name="connsiteX29" fmla="*/ 23164 w 295656"/>
                <a:gd name="connsiteY29" fmla="*/ 107773 h 174142"/>
                <a:gd name="connsiteX30" fmla="*/ 18288 w 295656"/>
                <a:gd name="connsiteY30" fmla="*/ 94987 h 174142"/>
                <a:gd name="connsiteX31" fmla="*/ 0 w 295656"/>
                <a:gd name="connsiteY31" fmla="*/ 80373 h 174142"/>
                <a:gd name="connsiteX32" fmla="*/ 23775 w 295656"/>
                <a:gd name="connsiteY32" fmla="*/ 73067 h 174142"/>
                <a:gd name="connsiteX33" fmla="*/ 39624 w 295656"/>
                <a:gd name="connsiteY33" fmla="*/ 46884 h 174142"/>
                <a:gd name="connsiteX34" fmla="*/ 51207 w 295656"/>
                <a:gd name="connsiteY34" fmla="*/ 21311 h 174142"/>
                <a:gd name="connsiteX35" fmla="*/ 68884 w 295656"/>
                <a:gd name="connsiteY35" fmla="*/ 13396 h 174142"/>
                <a:gd name="connsiteX36" fmla="*/ 81076 w 295656"/>
                <a:gd name="connsiteY36" fmla="*/ 4871 h 174142"/>
                <a:gd name="connsiteX37" fmla="*/ 100584 w 295656"/>
                <a:gd name="connsiteY37" fmla="*/ 9133 h 174142"/>
                <a:gd name="connsiteX38" fmla="*/ 120091 w 295656"/>
                <a:gd name="connsiteY38" fmla="*/ 9133 h 174142"/>
                <a:gd name="connsiteX39" fmla="*/ 135331 w 295656"/>
                <a:gd name="connsiteY39" fmla="*/ 18875 h 174142"/>
                <a:gd name="connsiteX40" fmla="*/ 145084 w 295656"/>
                <a:gd name="connsiteY40" fmla="*/ 12787 h 174142"/>
                <a:gd name="connsiteX41" fmla="*/ 167031 w 295656"/>
                <a:gd name="connsiteY41" fmla="*/ 9133 h 174142"/>
                <a:gd name="connsiteX42" fmla="*/ 173127 w 295656"/>
                <a:gd name="connsiteY42" fmla="*/ 0 h 174142"/>
                <a:gd name="connsiteX43" fmla="*/ 185928 w 295656"/>
                <a:gd name="connsiteY43" fmla="*/ 0 h 17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5656" h="174142">
                  <a:moveTo>
                    <a:pt x="185928" y="0"/>
                  </a:moveTo>
                  <a:lnTo>
                    <a:pt x="195681" y="4262"/>
                  </a:lnTo>
                  <a:lnTo>
                    <a:pt x="206655" y="15222"/>
                  </a:lnTo>
                  <a:lnTo>
                    <a:pt x="218847" y="31053"/>
                  </a:lnTo>
                  <a:lnTo>
                    <a:pt x="239572" y="54191"/>
                  </a:lnTo>
                  <a:lnTo>
                    <a:pt x="243231" y="70631"/>
                  </a:lnTo>
                  <a:lnTo>
                    <a:pt x="242011" y="87071"/>
                  </a:lnTo>
                  <a:lnTo>
                    <a:pt x="249936" y="104729"/>
                  </a:lnTo>
                  <a:lnTo>
                    <a:pt x="264567" y="112035"/>
                  </a:lnTo>
                  <a:lnTo>
                    <a:pt x="278587" y="105338"/>
                  </a:lnTo>
                  <a:lnTo>
                    <a:pt x="293217" y="112035"/>
                  </a:lnTo>
                  <a:lnTo>
                    <a:pt x="295656" y="122387"/>
                  </a:lnTo>
                  <a:lnTo>
                    <a:pt x="281635" y="130302"/>
                  </a:lnTo>
                  <a:lnTo>
                    <a:pt x="271881" y="126649"/>
                  </a:lnTo>
                  <a:lnTo>
                    <a:pt x="269443" y="173533"/>
                  </a:lnTo>
                  <a:lnTo>
                    <a:pt x="250545" y="169271"/>
                  </a:lnTo>
                  <a:lnTo>
                    <a:pt x="226161" y="155267"/>
                  </a:lnTo>
                  <a:lnTo>
                    <a:pt x="190195" y="164400"/>
                  </a:lnTo>
                  <a:lnTo>
                    <a:pt x="176175" y="174142"/>
                  </a:lnTo>
                  <a:lnTo>
                    <a:pt x="129844" y="171707"/>
                  </a:lnTo>
                  <a:lnTo>
                    <a:pt x="105460" y="166227"/>
                  </a:lnTo>
                  <a:lnTo>
                    <a:pt x="93879" y="168662"/>
                  </a:lnTo>
                  <a:lnTo>
                    <a:pt x="82905" y="152831"/>
                  </a:lnTo>
                  <a:lnTo>
                    <a:pt x="76809" y="146133"/>
                  </a:lnTo>
                  <a:lnTo>
                    <a:pt x="82905" y="139435"/>
                  </a:lnTo>
                  <a:lnTo>
                    <a:pt x="74980" y="135173"/>
                  </a:lnTo>
                  <a:lnTo>
                    <a:pt x="65836" y="143698"/>
                  </a:lnTo>
                  <a:lnTo>
                    <a:pt x="46939" y="132129"/>
                  </a:lnTo>
                  <a:lnTo>
                    <a:pt x="42672" y="116298"/>
                  </a:lnTo>
                  <a:lnTo>
                    <a:pt x="23164" y="107773"/>
                  </a:lnTo>
                  <a:lnTo>
                    <a:pt x="18288" y="94987"/>
                  </a:lnTo>
                  <a:lnTo>
                    <a:pt x="0" y="80373"/>
                  </a:lnTo>
                  <a:lnTo>
                    <a:pt x="23775" y="73067"/>
                  </a:lnTo>
                  <a:lnTo>
                    <a:pt x="39624" y="46884"/>
                  </a:lnTo>
                  <a:lnTo>
                    <a:pt x="51207" y="21311"/>
                  </a:lnTo>
                  <a:lnTo>
                    <a:pt x="68884" y="13396"/>
                  </a:lnTo>
                  <a:lnTo>
                    <a:pt x="81076" y="4871"/>
                  </a:lnTo>
                  <a:lnTo>
                    <a:pt x="100584" y="9133"/>
                  </a:lnTo>
                  <a:lnTo>
                    <a:pt x="120091" y="9133"/>
                  </a:lnTo>
                  <a:lnTo>
                    <a:pt x="135331" y="18875"/>
                  </a:lnTo>
                  <a:lnTo>
                    <a:pt x="145084" y="12787"/>
                  </a:lnTo>
                  <a:lnTo>
                    <a:pt x="167031" y="9133"/>
                  </a:lnTo>
                  <a:lnTo>
                    <a:pt x="173127" y="0"/>
                  </a:lnTo>
                  <a:lnTo>
                    <a:pt x="185928"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7" name="Forma libre 191">
              <a:extLst>
                <a:ext uri="{FF2B5EF4-FFF2-40B4-BE49-F238E27FC236}">
                  <a16:creationId xmlns:a16="http://schemas.microsoft.com/office/drawing/2014/main" id="{D1BACAAA-CE59-407C-ADD4-8EA6EA1058C9}"/>
                </a:ext>
              </a:extLst>
            </p:cNvPr>
            <p:cNvSpPr/>
            <p:nvPr/>
          </p:nvSpPr>
          <p:spPr>
            <a:xfrm>
              <a:off x="2460190" y="5534421"/>
              <a:ext cx="74258" cy="83627"/>
            </a:xfrm>
            <a:custGeom>
              <a:avLst/>
              <a:gdLst>
                <a:gd name="connsiteX0" fmla="*/ 48768 w 62178"/>
                <a:gd name="connsiteY0" fmla="*/ 0 h 70022"/>
                <a:gd name="connsiteX1" fmla="*/ 62179 w 62178"/>
                <a:gd name="connsiteY1" fmla="*/ 21920 h 70022"/>
                <a:gd name="connsiteX2" fmla="*/ 60350 w 62178"/>
                <a:gd name="connsiteY2" fmla="*/ 45058 h 70022"/>
                <a:gd name="connsiteX3" fmla="*/ 50596 w 62178"/>
                <a:gd name="connsiteY3" fmla="*/ 49929 h 70022"/>
                <a:gd name="connsiteX4" fmla="*/ 31699 w 62178"/>
                <a:gd name="connsiteY4" fmla="*/ 47493 h 70022"/>
                <a:gd name="connsiteX5" fmla="*/ 21336 w 62178"/>
                <a:gd name="connsiteY5" fmla="*/ 70022 h 70022"/>
                <a:gd name="connsiteX6" fmla="*/ 0 w 62178"/>
                <a:gd name="connsiteY6" fmla="*/ 66978 h 70022"/>
                <a:gd name="connsiteX7" fmla="*/ 3657 w 62178"/>
                <a:gd name="connsiteY7" fmla="*/ 45058 h 70022"/>
                <a:gd name="connsiteX8" fmla="*/ 8534 w 62178"/>
                <a:gd name="connsiteY8" fmla="*/ 42013 h 70022"/>
                <a:gd name="connsiteX9" fmla="*/ 9753 w 62178"/>
                <a:gd name="connsiteY9" fmla="*/ 18876 h 70022"/>
                <a:gd name="connsiteX10" fmla="*/ 19507 w 62178"/>
                <a:gd name="connsiteY10" fmla="*/ 7915 h 70022"/>
                <a:gd name="connsiteX11" fmla="*/ 28041 w 62178"/>
                <a:gd name="connsiteY11" fmla="*/ 12178 h 70022"/>
                <a:gd name="connsiteX12" fmla="*/ 48768 w 62178"/>
                <a:gd name="connsiteY12" fmla="*/ 0 h 7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178" h="70022">
                  <a:moveTo>
                    <a:pt x="48768" y="0"/>
                  </a:moveTo>
                  <a:lnTo>
                    <a:pt x="62179" y="21920"/>
                  </a:lnTo>
                  <a:lnTo>
                    <a:pt x="60350" y="45058"/>
                  </a:lnTo>
                  <a:lnTo>
                    <a:pt x="50596" y="49929"/>
                  </a:lnTo>
                  <a:lnTo>
                    <a:pt x="31699" y="47493"/>
                  </a:lnTo>
                  <a:lnTo>
                    <a:pt x="21336" y="70022"/>
                  </a:lnTo>
                  <a:lnTo>
                    <a:pt x="0" y="66978"/>
                  </a:lnTo>
                  <a:lnTo>
                    <a:pt x="3657" y="45058"/>
                  </a:lnTo>
                  <a:lnTo>
                    <a:pt x="8534" y="42013"/>
                  </a:lnTo>
                  <a:lnTo>
                    <a:pt x="9753" y="18876"/>
                  </a:lnTo>
                  <a:lnTo>
                    <a:pt x="19507" y="7915"/>
                  </a:lnTo>
                  <a:lnTo>
                    <a:pt x="28041" y="12178"/>
                  </a:lnTo>
                  <a:lnTo>
                    <a:pt x="48768"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8" name="Forma libre 192">
              <a:extLst>
                <a:ext uri="{FF2B5EF4-FFF2-40B4-BE49-F238E27FC236}">
                  <a16:creationId xmlns:a16="http://schemas.microsoft.com/office/drawing/2014/main" id="{92777AC3-71C7-4F59-81C5-6A7548D1FA2E}"/>
                </a:ext>
              </a:extLst>
            </p:cNvPr>
            <p:cNvSpPr/>
            <p:nvPr/>
          </p:nvSpPr>
          <p:spPr>
            <a:xfrm>
              <a:off x="572383" y="4190573"/>
              <a:ext cx="345091" cy="310509"/>
            </a:xfrm>
            <a:custGeom>
              <a:avLst/>
              <a:gdLst>
                <a:gd name="connsiteX0" fmla="*/ 288951 w 288950"/>
                <a:gd name="connsiteY0" fmla="*/ 0 h 259995"/>
                <a:gd name="connsiteX1" fmla="*/ 288341 w 288950"/>
                <a:gd name="connsiteY1" fmla="*/ 2436 h 259995"/>
                <a:gd name="connsiteX2" fmla="*/ 287731 w 288950"/>
                <a:gd name="connsiteY2" fmla="*/ 9742 h 259995"/>
                <a:gd name="connsiteX3" fmla="*/ 286512 w 288950"/>
                <a:gd name="connsiteY3" fmla="*/ 69413 h 259995"/>
                <a:gd name="connsiteX4" fmla="*/ 176784 w 288950"/>
                <a:gd name="connsiteY4" fmla="*/ 66978 h 259995"/>
                <a:gd name="connsiteX5" fmla="*/ 175565 w 288950"/>
                <a:gd name="connsiteY5" fmla="*/ 167444 h 259995"/>
                <a:gd name="connsiteX6" fmla="*/ 143865 w 288950"/>
                <a:gd name="connsiteY6" fmla="*/ 170489 h 259995"/>
                <a:gd name="connsiteX7" fmla="*/ 134721 w 288950"/>
                <a:gd name="connsiteY7" fmla="*/ 190582 h 259995"/>
                <a:gd name="connsiteX8" fmla="*/ 140208 w 288950"/>
                <a:gd name="connsiteY8" fmla="*/ 247209 h 259995"/>
                <a:gd name="connsiteX9" fmla="*/ 7925 w 288950"/>
                <a:gd name="connsiteY9" fmla="*/ 247209 h 259995"/>
                <a:gd name="connsiteX10" fmla="*/ 0 w 288950"/>
                <a:gd name="connsiteY10" fmla="*/ 259996 h 259995"/>
                <a:gd name="connsiteX11" fmla="*/ 1829 w 288950"/>
                <a:gd name="connsiteY11" fmla="*/ 243555 h 259995"/>
                <a:gd name="connsiteX12" fmla="*/ 2439 w 288950"/>
                <a:gd name="connsiteY12" fmla="*/ 243555 h 259995"/>
                <a:gd name="connsiteX13" fmla="*/ 78639 w 288950"/>
                <a:gd name="connsiteY13" fmla="*/ 240511 h 259995"/>
                <a:gd name="connsiteX14" fmla="*/ 82905 w 288950"/>
                <a:gd name="connsiteY14" fmla="*/ 226507 h 259995"/>
                <a:gd name="connsiteX15" fmla="*/ 97536 w 288950"/>
                <a:gd name="connsiteY15" fmla="*/ 208849 h 259995"/>
                <a:gd name="connsiteX16" fmla="*/ 109728 w 288950"/>
                <a:gd name="connsiteY16" fmla="*/ 154658 h 259995"/>
                <a:gd name="connsiteX17" fmla="*/ 157887 w 288950"/>
                <a:gd name="connsiteY17" fmla="*/ 112644 h 259995"/>
                <a:gd name="connsiteX18" fmla="*/ 174345 w 288950"/>
                <a:gd name="connsiteY18" fmla="*/ 63325 h 259995"/>
                <a:gd name="connsiteX19" fmla="*/ 185319 w 288950"/>
                <a:gd name="connsiteY19" fmla="*/ 60280 h 259995"/>
                <a:gd name="connsiteX20" fmla="*/ 196901 w 288950"/>
                <a:gd name="connsiteY20" fmla="*/ 29836 h 259995"/>
                <a:gd name="connsiteX21" fmla="*/ 224943 w 288950"/>
                <a:gd name="connsiteY21" fmla="*/ 25573 h 259995"/>
                <a:gd name="connsiteX22" fmla="*/ 237135 w 288950"/>
                <a:gd name="connsiteY22" fmla="*/ 31053 h 259995"/>
                <a:gd name="connsiteX23" fmla="*/ 252375 w 288950"/>
                <a:gd name="connsiteY23" fmla="*/ 31053 h 259995"/>
                <a:gd name="connsiteX24" fmla="*/ 263347 w 288950"/>
                <a:gd name="connsiteY24" fmla="*/ 21920 h 259995"/>
                <a:gd name="connsiteX25" fmla="*/ 284073 w 288950"/>
                <a:gd name="connsiteY25" fmla="*/ 20702 h 259995"/>
                <a:gd name="connsiteX26" fmla="*/ 283464 w 288950"/>
                <a:gd name="connsiteY26" fmla="*/ 0 h 259995"/>
                <a:gd name="connsiteX27" fmla="*/ 288951 w 288950"/>
                <a:gd name="connsiteY27" fmla="*/ 0 h 25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950" h="259995">
                  <a:moveTo>
                    <a:pt x="288951" y="0"/>
                  </a:moveTo>
                  <a:lnTo>
                    <a:pt x="288341" y="2436"/>
                  </a:lnTo>
                  <a:lnTo>
                    <a:pt x="287731" y="9742"/>
                  </a:lnTo>
                  <a:lnTo>
                    <a:pt x="286512" y="69413"/>
                  </a:lnTo>
                  <a:lnTo>
                    <a:pt x="176784" y="66978"/>
                  </a:lnTo>
                  <a:lnTo>
                    <a:pt x="175565" y="167444"/>
                  </a:lnTo>
                  <a:lnTo>
                    <a:pt x="143865" y="170489"/>
                  </a:lnTo>
                  <a:lnTo>
                    <a:pt x="134721" y="190582"/>
                  </a:lnTo>
                  <a:lnTo>
                    <a:pt x="140208" y="247209"/>
                  </a:lnTo>
                  <a:lnTo>
                    <a:pt x="7925" y="247209"/>
                  </a:lnTo>
                  <a:lnTo>
                    <a:pt x="0" y="259996"/>
                  </a:lnTo>
                  <a:lnTo>
                    <a:pt x="1829" y="243555"/>
                  </a:lnTo>
                  <a:lnTo>
                    <a:pt x="2439" y="243555"/>
                  </a:lnTo>
                  <a:lnTo>
                    <a:pt x="78639" y="240511"/>
                  </a:lnTo>
                  <a:lnTo>
                    <a:pt x="82905" y="226507"/>
                  </a:lnTo>
                  <a:lnTo>
                    <a:pt x="97536" y="208849"/>
                  </a:lnTo>
                  <a:lnTo>
                    <a:pt x="109728" y="154658"/>
                  </a:lnTo>
                  <a:lnTo>
                    <a:pt x="157887" y="112644"/>
                  </a:lnTo>
                  <a:lnTo>
                    <a:pt x="174345" y="63325"/>
                  </a:lnTo>
                  <a:lnTo>
                    <a:pt x="185319" y="60280"/>
                  </a:lnTo>
                  <a:lnTo>
                    <a:pt x="196901" y="29836"/>
                  </a:lnTo>
                  <a:lnTo>
                    <a:pt x="224943" y="25573"/>
                  </a:lnTo>
                  <a:lnTo>
                    <a:pt x="237135" y="31053"/>
                  </a:lnTo>
                  <a:lnTo>
                    <a:pt x="252375" y="31053"/>
                  </a:lnTo>
                  <a:lnTo>
                    <a:pt x="263347" y="21920"/>
                  </a:lnTo>
                  <a:lnTo>
                    <a:pt x="284073" y="20702"/>
                  </a:lnTo>
                  <a:lnTo>
                    <a:pt x="283464" y="0"/>
                  </a:lnTo>
                  <a:lnTo>
                    <a:pt x="288951"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9" name="Forma libre 193">
              <a:extLst>
                <a:ext uri="{FF2B5EF4-FFF2-40B4-BE49-F238E27FC236}">
                  <a16:creationId xmlns:a16="http://schemas.microsoft.com/office/drawing/2014/main" id="{773F5E6C-A763-4F6C-B53C-35A9EAEF1101}"/>
                </a:ext>
              </a:extLst>
            </p:cNvPr>
            <p:cNvSpPr/>
            <p:nvPr/>
          </p:nvSpPr>
          <p:spPr>
            <a:xfrm>
              <a:off x="2643655" y="3979688"/>
              <a:ext cx="868552" cy="738824"/>
            </a:xfrm>
            <a:custGeom>
              <a:avLst/>
              <a:gdLst>
                <a:gd name="connsiteX0" fmla="*/ 393192 w 727253"/>
                <a:gd name="connsiteY0" fmla="*/ 119951 h 618630"/>
                <a:gd name="connsiteX1" fmla="*/ 423672 w 727253"/>
                <a:gd name="connsiteY1" fmla="*/ 123605 h 618630"/>
                <a:gd name="connsiteX2" fmla="*/ 434035 w 727253"/>
                <a:gd name="connsiteY2" fmla="*/ 142480 h 618630"/>
                <a:gd name="connsiteX3" fmla="*/ 457809 w 727253"/>
                <a:gd name="connsiteY3" fmla="*/ 141262 h 618630"/>
                <a:gd name="connsiteX4" fmla="*/ 474269 w 727253"/>
                <a:gd name="connsiteY4" fmla="*/ 175360 h 618630"/>
                <a:gd name="connsiteX5" fmla="*/ 491947 w 727253"/>
                <a:gd name="connsiteY5" fmla="*/ 183884 h 618630"/>
                <a:gd name="connsiteX6" fmla="*/ 499263 w 727253"/>
                <a:gd name="connsiteY6" fmla="*/ 197889 h 618630"/>
                <a:gd name="connsiteX7" fmla="*/ 523647 w 727253"/>
                <a:gd name="connsiteY7" fmla="*/ 214329 h 618630"/>
                <a:gd name="connsiteX8" fmla="*/ 527913 w 727253"/>
                <a:gd name="connsiteY8" fmla="*/ 230160 h 618630"/>
                <a:gd name="connsiteX9" fmla="*/ 525475 w 727253"/>
                <a:gd name="connsiteY9" fmla="*/ 243555 h 618630"/>
                <a:gd name="connsiteX10" fmla="*/ 530961 w 727253"/>
                <a:gd name="connsiteY10" fmla="*/ 256342 h 618630"/>
                <a:gd name="connsiteX11" fmla="*/ 541935 w 727253"/>
                <a:gd name="connsiteY11" fmla="*/ 267302 h 618630"/>
                <a:gd name="connsiteX12" fmla="*/ 547421 w 727253"/>
                <a:gd name="connsiteY12" fmla="*/ 280089 h 618630"/>
                <a:gd name="connsiteX13" fmla="*/ 553517 w 727253"/>
                <a:gd name="connsiteY13" fmla="*/ 289831 h 618630"/>
                <a:gd name="connsiteX14" fmla="*/ 564489 w 727253"/>
                <a:gd name="connsiteY14" fmla="*/ 297747 h 618630"/>
                <a:gd name="connsiteX15" fmla="*/ 573633 w 727253"/>
                <a:gd name="connsiteY15" fmla="*/ 294702 h 618630"/>
                <a:gd name="connsiteX16" fmla="*/ 581559 w 727253"/>
                <a:gd name="connsiteY16" fmla="*/ 309925 h 618630"/>
                <a:gd name="connsiteX17" fmla="*/ 583387 w 727253"/>
                <a:gd name="connsiteY17" fmla="*/ 318449 h 618630"/>
                <a:gd name="connsiteX18" fmla="*/ 599847 w 727253"/>
                <a:gd name="connsiteY18" fmla="*/ 358636 h 618630"/>
                <a:gd name="connsiteX19" fmla="*/ 702869 w 727253"/>
                <a:gd name="connsiteY19" fmla="*/ 378120 h 618630"/>
                <a:gd name="connsiteX20" fmla="*/ 708965 w 727253"/>
                <a:gd name="connsiteY20" fmla="*/ 369596 h 618630"/>
                <a:gd name="connsiteX21" fmla="*/ 727253 w 727253"/>
                <a:gd name="connsiteY21" fmla="*/ 397604 h 618630"/>
                <a:gd name="connsiteX22" fmla="*/ 711403 w 727253"/>
                <a:gd name="connsiteY22" fmla="*/ 475542 h 618630"/>
                <a:gd name="connsiteX23" fmla="*/ 612039 w 727253"/>
                <a:gd name="connsiteY23" fmla="*/ 514511 h 618630"/>
                <a:gd name="connsiteX24" fmla="*/ 515112 w 727253"/>
                <a:gd name="connsiteY24" fmla="*/ 529733 h 618630"/>
                <a:gd name="connsiteX25" fmla="*/ 484632 w 727253"/>
                <a:gd name="connsiteY25" fmla="*/ 547391 h 618630"/>
                <a:gd name="connsiteX26" fmla="*/ 463296 w 727253"/>
                <a:gd name="connsiteY26" fmla="*/ 588187 h 618630"/>
                <a:gd name="connsiteX27" fmla="*/ 447447 w 727253"/>
                <a:gd name="connsiteY27" fmla="*/ 594884 h 618630"/>
                <a:gd name="connsiteX28" fmla="*/ 438303 w 727253"/>
                <a:gd name="connsiteY28" fmla="*/ 582098 h 618630"/>
                <a:gd name="connsiteX29" fmla="*/ 425501 w 727253"/>
                <a:gd name="connsiteY29" fmla="*/ 583924 h 618630"/>
                <a:gd name="connsiteX30" fmla="*/ 391973 w 727253"/>
                <a:gd name="connsiteY30" fmla="*/ 579662 h 618630"/>
                <a:gd name="connsiteX31" fmla="*/ 385267 w 727253"/>
                <a:gd name="connsiteY31" fmla="*/ 576009 h 618630"/>
                <a:gd name="connsiteX32" fmla="*/ 346253 w 727253"/>
                <a:gd name="connsiteY32" fmla="*/ 576618 h 618630"/>
                <a:gd name="connsiteX33" fmla="*/ 337109 w 727253"/>
                <a:gd name="connsiteY33" fmla="*/ 580271 h 618630"/>
                <a:gd name="connsiteX34" fmla="*/ 322479 w 727253"/>
                <a:gd name="connsiteY34" fmla="*/ 570529 h 618630"/>
                <a:gd name="connsiteX35" fmla="*/ 314553 w 727253"/>
                <a:gd name="connsiteY35" fmla="*/ 589404 h 618630"/>
                <a:gd name="connsiteX36" fmla="*/ 319431 w 727253"/>
                <a:gd name="connsiteY36" fmla="*/ 605844 h 618630"/>
                <a:gd name="connsiteX37" fmla="*/ 304800 w 727253"/>
                <a:gd name="connsiteY37" fmla="*/ 618631 h 618630"/>
                <a:gd name="connsiteX38" fmla="*/ 299313 w 727253"/>
                <a:gd name="connsiteY38" fmla="*/ 601582 h 618630"/>
                <a:gd name="connsiteX39" fmla="*/ 288341 w 727253"/>
                <a:gd name="connsiteY39" fmla="*/ 590013 h 618630"/>
                <a:gd name="connsiteX40" fmla="*/ 285293 w 727253"/>
                <a:gd name="connsiteY40" fmla="*/ 574182 h 618630"/>
                <a:gd name="connsiteX41" fmla="*/ 266395 w 727253"/>
                <a:gd name="connsiteY41" fmla="*/ 560178 h 618630"/>
                <a:gd name="connsiteX42" fmla="*/ 246279 w 727253"/>
                <a:gd name="connsiteY42" fmla="*/ 527298 h 618630"/>
                <a:gd name="connsiteX43" fmla="*/ 234696 w 727253"/>
                <a:gd name="connsiteY43" fmla="*/ 495636 h 618630"/>
                <a:gd name="connsiteX44" fmla="*/ 209703 w 727253"/>
                <a:gd name="connsiteY44" fmla="*/ 468844 h 618630"/>
                <a:gd name="connsiteX45" fmla="*/ 194463 w 727253"/>
                <a:gd name="connsiteY45" fmla="*/ 462147 h 618630"/>
                <a:gd name="connsiteX46" fmla="*/ 169469 w 727253"/>
                <a:gd name="connsiteY46" fmla="*/ 425004 h 618630"/>
                <a:gd name="connsiteX47" fmla="*/ 163983 w 727253"/>
                <a:gd name="connsiteY47" fmla="*/ 398213 h 618630"/>
                <a:gd name="connsiteX48" fmla="*/ 163983 w 727253"/>
                <a:gd name="connsiteY48" fmla="*/ 375075 h 618630"/>
                <a:gd name="connsiteX49" fmla="*/ 142037 w 727253"/>
                <a:gd name="connsiteY49" fmla="*/ 331236 h 618630"/>
                <a:gd name="connsiteX50" fmla="*/ 124968 w 727253"/>
                <a:gd name="connsiteY50" fmla="*/ 316013 h 618630"/>
                <a:gd name="connsiteX51" fmla="*/ 106680 w 727253"/>
                <a:gd name="connsiteY51" fmla="*/ 308098 h 618630"/>
                <a:gd name="connsiteX52" fmla="*/ 93879 w 727253"/>
                <a:gd name="connsiteY52" fmla="*/ 285569 h 618630"/>
                <a:gd name="connsiteX53" fmla="*/ 95097 w 727253"/>
                <a:gd name="connsiteY53" fmla="*/ 277044 h 618630"/>
                <a:gd name="connsiteX54" fmla="*/ 84125 w 727253"/>
                <a:gd name="connsiteY54" fmla="*/ 256342 h 618630"/>
                <a:gd name="connsiteX55" fmla="*/ 73761 w 727253"/>
                <a:gd name="connsiteY55" fmla="*/ 247818 h 618630"/>
                <a:gd name="connsiteX56" fmla="*/ 58521 w 727253"/>
                <a:gd name="connsiteY56" fmla="*/ 218591 h 618630"/>
                <a:gd name="connsiteX57" fmla="*/ 35357 w 727253"/>
                <a:gd name="connsiteY57" fmla="*/ 187538 h 618630"/>
                <a:gd name="connsiteX58" fmla="*/ 16459 w 727253"/>
                <a:gd name="connsiteY58" fmla="*/ 160747 h 618630"/>
                <a:gd name="connsiteX59" fmla="*/ 0 w 727253"/>
                <a:gd name="connsiteY59" fmla="*/ 160747 h 618630"/>
                <a:gd name="connsiteX60" fmla="*/ 3048 w 727253"/>
                <a:gd name="connsiteY60" fmla="*/ 139436 h 618630"/>
                <a:gd name="connsiteX61" fmla="*/ 3657 w 727253"/>
                <a:gd name="connsiteY61" fmla="*/ 125431 h 618630"/>
                <a:gd name="connsiteX62" fmla="*/ 6096 w 727253"/>
                <a:gd name="connsiteY62" fmla="*/ 109600 h 618630"/>
                <a:gd name="connsiteX63" fmla="*/ 43891 w 727253"/>
                <a:gd name="connsiteY63" fmla="*/ 116298 h 618630"/>
                <a:gd name="connsiteX64" fmla="*/ 56693 w 727253"/>
                <a:gd name="connsiteY64" fmla="*/ 104120 h 618630"/>
                <a:gd name="connsiteX65" fmla="*/ 63399 w 727253"/>
                <a:gd name="connsiteY65" fmla="*/ 90116 h 618630"/>
                <a:gd name="connsiteX66" fmla="*/ 88392 w 727253"/>
                <a:gd name="connsiteY66" fmla="*/ 84636 h 618630"/>
                <a:gd name="connsiteX67" fmla="*/ 92659 w 727253"/>
                <a:gd name="connsiteY67" fmla="*/ 71240 h 618630"/>
                <a:gd name="connsiteX68" fmla="*/ 102413 w 727253"/>
                <a:gd name="connsiteY68" fmla="*/ 65151 h 618630"/>
                <a:gd name="connsiteX69" fmla="*/ 65837 w 727253"/>
                <a:gd name="connsiteY69" fmla="*/ 25573 h 618630"/>
                <a:gd name="connsiteX70" fmla="*/ 129235 w 727253"/>
                <a:gd name="connsiteY70" fmla="*/ 6089 h 618630"/>
                <a:gd name="connsiteX71" fmla="*/ 134721 w 727253"/>
                <a:gd name="connsiteY71" fmla="*/ 0 h 618630"/>
                <a:gd name="connsiteX72" fmla="*/ 176175 w 727253"/>
                <a:gd name="connsiteY72" fmla="*/ 10960 h 618630"/>
                <a:gd name="connsiteX73" fmla="*/ 228600 w 727253"/>
                <a:gd name="connsiteY73" fmla="*/ 38360 h 618630"/>
                <a:gd name="connsiteX74" fmla="*/ 331013 w 727253"/>
                <a:gd name="connsiteY74" fmla="*/ 116907 h 618630"/>
                <a:gd name="connsiteX75" fmla="*/ 393192 w 727253"/>
                <a:gd name="connsiteY75" fmla="*/ 119951 h 61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27253" h="618630">
                  <a:moveTo>
                    <a:pt x="393192" y="119951"/>
                  </a:moveTo>
                  <a:lnTo>
                    <a:pt x="423672" y="123605"/>
                  </a:lnTo>
                  <a:lnTo>
                    <a:pt x="434035" y="142480"/>
                  </a:lnTo>
                  <a:lnTo>
                    <a:pt x="457809" y="141262"/>
                  </a:lnTo>
                  <a:lnTo>
                    <a:pt x="474269" y="175360"/>
                  </a:lnTo>
                  <a:lnTo>
                    <a:pt x="491947" y="183884"/>
                  </a:lnTo>
                  <a:lnTo>
                    <a:pt x="499263" y="197889"/>
                  </a:lnTo>
                  <a:lnTo>
                    <a:pt x="523647" y="214329"/>
                  </a:lnTo>
                  <a:lnTo>
                    <a:pt x="527913" y="230160"/>
                  </a:lnTo>
                  <a:lnTo>
                    <a:pt x="525475" y="243555"/>
                  </a:lnTo>
                  <a:lnTo>
                    <a:pt x="530961" y="256342"/>
                  </a:lnTo>
                  <a:lnTo>
                    <a:pt x="541935" y="267302"/>
                  </a:lnTo>
                  <a:lnTo>
                    <a:pt x="547421" y="280089"/>
                  </a:lnTo>
                  <a:lnTo>
                    <a:pt x="553517" y="289831"/>
                  </a:lnTo>
                  <a:lnTo>
                    <a:pt x="564489" y="297747"/>
                  </a:lnTo>
                  <a:lnTo>
                    <a:pt x="573633" y="294702"/>
                  </a:lnTo>
                  <a:lnTo>
                    <a:pt x="581559" y="309925"/>
                  </a:lnTo>
                  <a:lnTo>
                    <a:pt x="583387" y="318449"/>
                  </a:lnTo>
                  <a:lnTo>
                    <a:pt x="599847" y="358636"/>
                  </a:lnTo>
                  <a:lnTo>
                    <a:pt x="702869" y="378120"/>
                  </a:lnTo>
                  <a:lnTo>
                    <a:pt x="708965" y="369596"/>
                  </a:lnTo>
                  <a:lnTo>
                    <a:pt x="727253" y="397604"/>
                  </a:lnTo>
                  <a:lnTo>
                    <a:pt x="711403" y="475542"/>
                  </a:lnTo>
                  <a:lnTo>
                    <a:pt x="612039" y="514511"/>
                  </a:lnTo>
                  <a:lnTo>
                    <a:pt x="515112" y="529733"/>
                  </a:lnTo>
                  <a:lnTo>
                    <a:pt x="484632" y="547391"/>
                  </a:lnTo>
                  <a:lnTo>
                    <a:pt x="463296" y="588187"/>
                  </a:lnTo>
                  <a:lnTo>
                    <a:pt x="447447" y="594884"/>
                  </a:lnTo>
                  <a:lnTo>
                    <a:pt x="438303" y="582098"/>
                  </a:lnTo>
                  <a:lnTo>
                    <a:pt x="425501" y="583924"/>
                  </a:lnTo>
                  <a:lnTo>
                    <a:pt x="391973" y="579662"/>
                  </a:lnTo>
                  <a:lnTo>
                    <a:pt x="385267" y="576009"/>
                  </a:lnTo>
                  <a:lnTo>
                    <a:pt x="346253" y="576618"/>
                  </a:lnTo>
                  <a:lnTo>
                    <a:pt x="337109" y="580271"/>
                  </a:lnTo>
                  <a:lnTo>
                    <a:pt x="322479" y="570529"/>
                  </a:lnTo>
                  <a:lnTo>
                    <a:pt x="314553" y="589404"/>
                  </a:lnTo>
                  <a:lnTo>
                    <a:pt x="319431" y="605844"/>
                  </a:lnTo>
                  <a:lnTo>
                    <a:pt x="304800" y="618631"/>
                  </a:lnTo>
                  <a:lnTo>
                    <a:pt x="299313" y="601582"/>
                  </a:lnTo>
                  <a:lnTo>
                    <a:pt x="288341" y="590013"/>
                  </a:lnTo>
                  <a:lnTo>
                    <a:pt x="285293" y="574182"/>
                  </a:lnTo>
                  <a:lnTo>
                    <a:pt x="266395" y="560178"/>
                  </a:lnTo>
                  <a:lnTo>
                    <a:pt x="246279" y="527298"/>
                  </a:lnTo>
                  <a:lnTo>
                    <a:pt x="234696" y="495636"/>
                  </a:lnTo>
                  <a:lnTo>
                    <a:pt x="209703" y="468844"/>
                  </a:lnTo>
                  <a:lnTo>
                    <a:pt x="194463" y="462147"/>
                  </a:lnTo>
                  <a:lnTo>
                    <a:pt x="169469" y="425004"/>
                  </a:lnTo>
                  <a:lnTo>
                    <a:pt x="163983" y="398213"/>
                  </a:lnTo>
                  <a:lnTo>
                    <a:pt x="163983" y="375075"/>
                  </a:lnTo>
                  <a:lnTo>
                    <a:pt x="142037" y="331236"/>
                  </a:lnTo>
                  <a:lnTo>
                    <a:pt x="124968" y="316013"/>
                  </a:lnTo>
                  <a:lnTo>
                    <a:pt x="106680" y="308098"/>
                  </a:lnTo>
                  <a:lnTo>
                    <a:pt x="93879" y="285569"/>
                  </a:lnTo>
                  <a:lnTo>
                    <a:pt x="95097" y="277044"/>
                  </a:lnTo>
                  <a:lnTo>
                    <a:pt x="84125" y="256342"/>
                  </a:lnTo>
                  <a:lnTo>
                    <a:pt x="73761" y="247818"/>
                  </a:lnTo>
                  <a:lnTo>
                    <a:pt x="58521" y="218591"/>
                  </a:lnTo>
                  <a:lnTo>
                    <a:pt x="35357" y="187538"/>
                  </a:lnTo>
                  <a:lnTo>
                    <a:pt x="16459" y="160747"/>
                  </a:lnTo>
                  <a:lnTo>
                    <a:pt x="0" y="160747"/>
                  </a:lnTo>
                  <a:lnTo>
                    <a:pt x="3048" y="139436"/>
                  </a:lnTo>
                  <a:lnTo>
                    <a:pt x="3657" y="125431"/>
                  </a:lnTo>
                  <a:lnTo>
                    <a:pt x="6096" y="109600"/>
                  </a:lnTo>
                  <a:lnTo>
                    <a:pt x="43891" y="116298"/>
                  </a:lnTo>
                  <a:lnTo>
                    <a:pt x="56693" y="104120"/>
                  </a:lnTo>
                  <a:lnTo>
                    <a:pt x="63399" y="90116"/>
                  </a:lnTo>
                  <a:lnTo>
                    <a:pt x="88392" y="84636"/>
                  </a:lnTo>
                  <a:lnTo>
                    <a:pt x="92659" y="71240"/>
                  </a:lnTo>
                  <a:lnTo>
                    <a:pt x="102413" y="65151"/>
                  </a:lnTo>
                  <a:lnTo>
                    <a:pt x="65837" y="25573"/>
                  </a:lnTo>
                  <a:lnTo>
                    <a:pt x="129235" y="6089"/>
                  </a:lnTo>
                  <a:lnTo>
                    <a:pt x="134721" y="0"/>
                  </a:lnTo>
                  <a:lnTo>
                    <a:pt x="176175" y="10960"/>
                  </a:lnTo>
                  <a:lnTo>
                    <a:pt x="228600" y="38360"/>
                  </a:lnTo>
                  <a:lnTo>
                    <a:pt x="331013" y="116907"/>
                  </a:lnTo>
                  <a:lnTo>
                    <a:pt x="393192" y="11995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0" name="Forma libre 194">
              <a:extLst>
                <a:ext uri="{FF2B5EF4-FFF2-40B4-BE49-F238E27FC236}">
                  <a16:creationId xmlns:a16="http://schemas.microsoft.com/office/drawing/2014/main" id="{18E11C51-9CDA-43B9-8A7D-48E81C5074F1}"/>
                </a:ext>
              </a:extLst>
            </p:cNvPr>
            <p:cNvSpPr/>
            <p:nvPr/>
          </p:nvSpPr>
          <p:spPr>
            <a:xfrm>
              <a:off x="2162421" y="4454542"/>
              <a:ext cx="663243" cy="624654"/>
            </a:xfrm>
            <a:custGeom>
              <a:avLst/>
              <a:gdLst>
                <a:gd name="connsiteX0" fmla="*/ 494385 w 555345"/>
                <a:gd name="connsiteY0" fmla="*/ 295920 h 523035"/>
                <a:gd name="connsiteX1" fmla="*/ 490119 w 555345"/>
                <a:gd name="connsiteY1" fmla="*/ 329409 h 523035"/>
                <a:gd name="connsiteX2" fmla="*/ 477927 w 555345"/>
                <a:gd name="connsiteY2" fmla="*/ 368378 h 523035"/>
                <a:gd name="connsiteX3" fmla="*/ 457809 w 555345"/>
                <a:gd name="connsiteY3" fmla="*/ 387253 h 523035"/>
                <a:gd name="connsiteX4" fmla="*/ 443788 w 555345"/>
                <a:gd name="connsiteY4" fmla="*/ 417698 h 523035"/>
                <a:gd name="connsiteX5" fmla="*/ 440740 w 555345"/>
                <a:gd name="connsiteY5" fmla="*/ 433529 h 523035"/>
                <a:gd name="connsiteX6" fmla="*/ 424891 w 555345"/>
                <a:gd name="connsiteY6" fmla="*/ 444489 h 523035"/>
                <a:gd name="connsiteX7" fmla="*/ 415747 w 555345"/>
                <a:gd name="connsiteY7" fmla="*/ 485284 h 523035"/>
                <a:gd name="connsiteX8" fmla="*/ 415747 w 555345"/>
                <a:gd name="connsiteY8" fmla="*/ 490155 h 523035"/>
                <a:gd name="connsiteX9" fmla="*/ 410871 w 555345"/>
                <a:gd name="connsiteY9" fmla="*/ 488938 h 523035"/>
                <a:gd name="connsiteX10" fmla="*/ 411480 w 555345"/>
                <a:gd name="connsiteY10" fmla="*/ 469453 h 523035"/>
                <a:gd name="connsiteX11" fmla="*/ 406603 w 555345"/>
                <a:gd name="connsiteY11" fmla="*/ 456058 h 523035"/>
                <a:gd name="connsiteX12" fmla="*/ 388924 w 555345"/>
                <a:gd name="connsiteY12" fmla="*/ 440835 h 523035"/>
                <a:gd name="connsiteX13" fmla="*/ 383439 w 555345"/>
                <a:gd name="connsiteY13" fmla="*/ 412826 h 523035"/>
                <a:gd name="connsiteX14" fmla="*/ 387096 w 555345"/>
                <a:gd name="connsiteY14" fmla="*/ 383600 h 523035"/>
                <a:gd name="connsiteX15" fmla="*/ 371247 w 555345"/>
                <a:gd name="connsiteY15" fmla="*/ 381164 h 523035"/>
                <a:gd name="connsiteX16" fmla="*/ 368808 w 555345"/>
                <a:gd name="connsiteY16" fmla="*/ 389689 h 523035"/>
                <a:gd name="connsiteX17" fmla="*/ 348081 w 555345"/>
                <a:gd name="connsiteY17" fmla="*/ 392124 h 523035"/>
                <a:gd name="connsiteX18" fmla="*/ 357225 w 555345"/>
                <a:gd name="connsiteY18" fmla="*/ 403084 h 523035"/>
                <a:gd name="connsiteX19" fmla="*/ 360273 w 555345"/>
                <a:gd name="connsiteY19" fmla="*/ 426831 h 523035"/>
                <a:gd name="connsiteX20" fmla="*/ 341985 w 555345"/>
                <a:gd name="connsiteY20" fmla="*/ 448142 h 523035"/>
                <a:gd name="connsiteX21" fmla="*/ 325527 w 555345"/>
                <a:gd name="connsiteY21" fmla="*/ 476151 h 523035"/>
                <a:gd name="connsiteX22" fmla="*/ 307848 w 555345"/>
                <a:gd name="connsiteY22" fmla="*/ 480413 h 523035"/>
                <a:gd name="connsiteX23" fmla="*/ 278587 w 555345"/>
                <a:gd name="connsiteY23" fmla="*/ 457884 h 523035"/>
                <a:gd name="connsiteX24" fmla="*/ 265785 w 555345"/>
                <a:gd name="connsiteY24" fmla="*/ 465800 h 523035"/>
                <a:gd name="connsiteX25" fmla="*/ 262737 w 555345"/>
                <a:gd name="connsiteY25" fmla="*/ 476760 h 523035"/>
                <a:gd name="connsiteX26" fmla="*/ 245059 w 555345"/>
                <a:gd name="connsiteY26" fmla="*/ 484675 h 523035"/>
                <a:gd name="connsiteX27" fmla="*/ 243840 w 555345"/>
                <a:gd name="connsiteY27" fmla="*/ 492591 h 523035"/>
                <a:gd name="connsiteX28" fmla="*/ 209703 w 555345"/>
                <a:gd name="connsiteY28" fmla="*/ 492591 h 523035"/>
                <a:gd name="connsiteX29" fmla="*/ 204825 w 555345"/>
                <a:gd name="connsiteY29" fmla="*/ 484675 h 523035"/>
                <a:gd name="connsiteX30" fmla="*/ 179832 w 555345"/>
                <a:gd name="connsiteY30" fmla="*/ 482849 h 523035"/>
                <a:gd name="connsiteX31" fmla="*/ 167640 w 555345"/>
                <a:gd name="connsiteY31" fmla="*/ 489546 h 523035"/>
                <a:gd name="connsiteX32" fmla="*/ 157887 w 555345"/>
                <a:gd name="connsiteY32" fmla="*/ 486502 h 523035"/>
                <a:gd name="connsiteX33" fmla="*/ 140208 w 555345"/>
                <a:gd name="connsiteY33" fmla="*/ 463364 h 523035"/>
                <a:gd name="connsiteX34" fmla="*/ 134112 w 555345"/>
                <a:gd name="connsiteY34" fmla="*/ 453013 h 523035"/>
                <a:gd name="connsiteX35" fmla="*/ 109119 w 555345"/>
                <a:gd name="connsiteY35" fmla="*/ 458493 h 523035"/>
                <a:gd name="connsiteX36" fmla="*/ 99975 w 555345"/>
                <a:gd name="connsiteY36" fmla="*/ 476151 h 523035"/>
                <a:gd name="connsiteX37" fmla="*/ 92049 w 555345"/>
                <a:gd name="connsiteY37" fmla="*/ 511467 h 523035"/>
                <a:gd name="connsiteX38" fmla="*/ 79857 w 555345"/>
                <a:gd name="connsiteY38" fmla="*/ 518773 h 523035"/>
                <a:gd name="connsiteX39" fmla="*/ 69495 w 555345"/>
                <a:gd name="connsiteY39" fmla="*/ 523035 h 523035"/>
                <a:gd name="connsiteX40" fmla="*/ 66447 w 555345"/>
                <a:gd name="connsiteY40" fmla="*/ 521209 h 523035"/>
                <a:gd name="connsiteX41" fmla="*/ 54864 w 555345"/>
                <a:gd name="connsiteY41" fmla="*/ 509640 h 523035"/>
                <a:gd name="connsiteX42" fmla="*/ 52425 w 555345"/>
                <a:gd name="connsiteY42" fmla="*/ 497462 h 523035"/>
                <a:gd name="connsiteX43" fmla="*/ 57303 w 555345"/>
                <a:gd name="connsiteY43" fmla="*/ 481631 h 523035"/>
                <a:gd name="connsiteX44" fmla="*/ 57303 w 555345"/>
                <a:gd name="connsiteY44" fmla="*/ 465191 h 523035"/>
                <a:gd name="connsiteX45" fmla="*/ 37185 w 555345"/>
                <a:gd name="connsiteY45" fmla="*/ 440835 h 523035"/>
                <a:gd name="connsiteX46" fmla="*/ 32919 w 555345"/>
                <a:gd name="connsiteY46" fmla="*/ 424395 h 523035"/>
                <a:gd name="connsiteX47" fmla="*/ 32919 w 555345"/>
                <a:gd name="connsiteY47" fmla="*/ 414653 h 523035"/>
                <a:gd name="connsiteX48" fmla="*/ 20116 w 555345"/>
                <a:gd name="connsiteY48" fmla="*/ 403084 h 523035"/>
                <a:gd name="connsiteX49" fmla="*/ 19507 w 555345"/>
                <a:gd name="connsiteY49" fmla="*/ 380555 h 523035"/>
                <a:gd name="connsiteX50" fmla="*/ 11583 w 555345"/>
                <a:gd name="connsiteY50" fmla="*/ 365333 h 523035"/>
                <a:gd name="connsiteX51" fmla="*/ 0 w 555345"/>
                <a:gd name="connsiteY51" fmla="*/ 367769 h 523035"/>
                <a:gd name="connsiteX52" fmla="*/ 3048 w 555345"/>
                <a:gd name="connsiteY52" fmla="*/ 353155 h 523035"/>
                <a:gd name="connsiteX53" fmla="*/ 11583 w 555345"/>
                <a:gd name="connsiteY53" fmla="*/ 337324 h 523035"/>
                <a:gd name="connsiteX54" fmla="*/ 7315 w 555345"/>
                <a:gd name="connsiteY54" fmla="*/ 320884 h 523035"/>
                <a:gd name="connsiteX55" fmla="*/ 18288 w 555345"/>
                <a:gd name="connsiteY55" fmla="*/ 308706 h 523035"/>
                <a:gd name="connsiteX56" fmla="*/ 10972 w 555345"/>
                <a:gd name="connsiteY56" fmla="*/ 299573 h 523035"/>
                <a:gd name="connsiteX57" fmla="*/ 18897 w 555345"/>
                <a:gd name="connsiteY57" fmla="*/ 275827 h 523035"/>
                <a:gd name="connsiteX58" fmla="*/ 34137 w 555345"/>
                <a:gd name="connsiteY58" fmla="*/ 246600 h 523035"/>
                <a:gd name="connsiteX59" fmla="*/ 63399 w 555345"/>
                <a:gd name="connsiteY59" fmla="*/ 249644 h 523035"/>
                <a:gd name="connsiteX60" fmla="*/ 56692 w 555345"/>
                <a:gd name="connsiteY60" fmla="*/ 94378 h 523035"/>
                <a:gd name="connsiteX61" fmla="*/ 56692 w 555345"/>
                <a:gd name="connsiteY61" fmla="*/ 77938 h 523035"/>
                <a:gd name="connsiteX62" fmla="*/ 95707 w 555345"/>
                <a:gd name="connsiteY62" fmla="*/ 77938 h 523035"/>
                <a:gd name="connsiteX63" fmla="*/ 92659 w 555345"/>
                <a:gd name="connsiteY63" fmla="*/ 0 h 523035"/>
                <a:gd name="connsiteX64" fmla="*/ 228600 w 555345"/>
                <a:gd name="connsiteY64" fmla="*/ 0 h 523035"/>
                <a:gd name="connsiteX65" fmla="*/ 359664 w 555345"/>
                <a:gd name="connsiteY65" fmla="*/ 0 h 523035"/>
                <a:gd name="connsiteX66" fmla="*/ 494385 w 555345"/>
                <a:gd name="connsiteY66" fmla="*/ 0 h 523035"/>
                <a:gd name="connsiteX67" fmla="*/ 507187 w 555345"/>
                <a:gd name="connsiteY67" fmla="*/ 38360 h 523035"/>
                <a:gd name="connsiteX68" fmla="*/ 499872 w 555345"/>
                <a:gd name="connsiteY68" fmla="*/ 45058 h 523035"/>
                <a:gd name="connsiteX69" fmla="*/ 507187 w 555345"/>
                <a:gd name="connsiteY69" fmla="*/ 85853 h 523035"/>
                <a:gd name="connsiteX70" fmla="*/ 522427 w 555345"/>
                <a:gd name="connsiteY70" fmla="*/ 132129 h 523035"/>
                <a:gd name="connsiteX71" fmla="*/ 535839 w 555345"/>
                <a:gd name="connsiteY71" fmla="*/ 141871 h 523035"/>
                <a:gd name="connsiteX72" fmla="*/ 555345 w 555345"/>
                <a:gd name="connsiteY72" fmla="*/ 156484 h 523035"/>
                <a:gd name="connsiteX73" fmla="*/ 538887 w 555345"/>
                <a:gd name="connsiteY73" fmla="*/ 178404 h 523035"/>
                <a:gd name="connsiteX74" fmla="*/ 514503 w 555345"/>
                <a:gd name="connsiteY74" fmla="*/ 185102 h 523035"/>
                <a:gd name="connsiteX75" fmla="*/ 504139 w 555345"/>
                <a:gd name="connsiteY75" fmla="*/ 197280 h 523035"/>
                <a:gd name="connsiteX76" fmla="*/ 502311 w 555345"/>
                <a:gd name="connsiteY76" fmla="*/ 222853 h 523035"/>
                <a:gd name="connsiteX77" fmla="*/ 490119 w 555345"/>
                <a:gd name="connsiteY77" fmla="*/ 280698 h 523035"/>
                <a:gd name="connsiteX78" fmla="*/ 494385 w 555345"/>
                <a:gd name="connsiteY78" fmla="*/ 295920 h 52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55345" h="523035">
                  <a:moveTo>
                    <a:pt x="494385" y="295920"/>
                  </a:moveTo>
                  <a:lnTo>
                    <a:pt x="490119" y="329409"/>
                  </a:lnTo>
                  <a:lnTo>
                    <a:pt x="477927" y="368378"/>
                  </a:lnTo>
                  <a:lnTo>
                    <a:pt x="457809" y="387253"/>
                  </a:lnTo>
                  <a:lnTo>
                    <a:pt x="443788" y="417698"/>
                  </a:lnTo>
                  <a:lnTo>
                    <a:pt x="440740" y="433529"/>
                  </a:lnTo>
                  <a:lnTo>
                    <a:pt x="424891" y="444489"/>
                  </a:lnTo>
                  <a:lnTo>
                    <a:pt x="415747" y="485284"/>
                  </a:lnTo>
                  <a:lnTo>
                    <a:pt x="415747" y="490155"/>
                  </a:lnTo>
                  <a:lnTo>
                    <a:pt x="410871" y="488938"/>
                  </a:lnTo>
                  <a:lnTo>
                    <a:pt x="411480" y="469453"/>
                  </a:lnTo>
                  <a:lnTo>
                    <a:pt x="406603" y="456058"/>
                  </a:lnTo>
                  <a:lnTo>
                    <a:pt x="388924" y="440835"/>
                  </a:lnTo>
                  <a:lnTo>
                    <a:pt x="383439" y="412826"/>
                  </a:lnTo>
                  <a:lnTo>
                    <a:pt x="387096" y="383600"/>
                  </a:lnTo>
                  <a:lnTo>
                    <a:pt x="371247" y="381164"/>
                  </a:lnTo>
                  <a:lnTo>
                    <a:pt x="368808" y="389689"/>
                  </a:lnTo>
                  <a:lnTo>
                    <a:pt x="348081" y="392124"/>
                  </a:lnTo>
                  <a:lnTo>
                    <a:pt x="357225" y="403084"/>
                  </a:lnTo>
                  <a:lnTo>
                    <a:pt x="360273" y="426831"/>
                  </a:lnTo>
                  <a:lnTo>
                    <a:pt x="341985" y="448142"/>
                  </a:lnTo>
                  <a:lnTo>
                    <a:pt x="325527" y="476151"/>
                  </a:lnTo>
                  <a:lnTo>
                    <a:pt x="307848" y="480413"/>
                  </a:lnTo>
                  <a:lnTo>
                    <a:pt x="278587" y="457884"/>
                  </a:lnTo>
                  <a:lnTo>
                    <a:pt x="265785" y="465800"/>
                  </a:lnTo>
                  <a:lnTo>
                    <a:pt x="262737" y="476760"/>
                  </a:lnTo>
                  <a:lnTo>
                    <a:pt x="245059" y="484675"/>
                  </a:lnTo>
                  <a:lnTo>
                    <a:pt x="243840" y="492591"/>
                  </a:lnTo>
                  <a:lnTo>
                    <a:pt x="209703" y="492591"/>
                  </a:lnTo>
                  <a:lnTo>
                    <a:pt x="204825" y="484675"/>
                  </a:lnTo>
                  <a:lnTo>
                    <a:pt x="179832" y="482849"/>
                  </a:lnTo>
                  <a:lnTo>
                    <a:pt x="167640" y="489546"/>
                  </a:lnTo>
                  <a:lnTo>
                    <a:pt x="157887" y="486502"/>
                  </a:lnTo>
                  <a:lnTo>
                    <a:pt x="140208" y="463364"/>
                  </a:lnTo>
                  <a:lnTo>
                    <a:pt x="134112" y="453013"/>
                  </a:lnTo>
                  <a:lnTo>
                    <a:pt x="109119" y="458493"/>
                  </a:lnTo>
                  <a:lnTo>
                    <a:pt x="99975" y="476151"/>
                  </a:lnTo>
                  <a:lnTo>
                    <a:pt x="92049" y="511467"/>
                  </a:lnTo>
                  <a:lnTo>
                    <a:pt x="79857" y="518773"/>
                  </a:lnTo>
                  <a:lnTo>
                    <a:pt x="69495" y="523035"/>
                  </a:lnTo>
                  <a:lnTo>
                    <a:pt x="66447" y="521209"/>
                  </a:lnTo>
                  <a:lnTo>
                    <a:pt x="54864" y="509640"/>
                  </a:lnTo>
                  <a:lnTo>
                    <a:pt x="52425" y="497462"/>
                  </a:lnTo>
                  <a:lnTo>
                    <a:pt x="57303" y="481631"/>
                  </a:lnTo>
                  <a:lnTo>
                    <a:pt x="57303" y="465191"/>
                  </a:lnTo>
                  <a:lnTo>
                    <a:pt x="37185" y="440835"/>
                  </a:lnTo>
                  <a:lnTo>
                    <a:pt x="32919" y="424395"/>
                  </a:lnTo>
                  <a:lnTo>
                    <a:pt x="32919" y="414653"/>
                  </a:lnTo>
                  <a:lnTo>
                    <a:pt x="20116" y="403084"/>
                  </a:lnTo>
                  <a:lnTo>
                    <a:pt x="19507" y="380555"/>
                  </a:lnTo>
                  <a:lnTo>
                    <a:pt x="11583" y="365333"/>
                  </a:lnTo>
                  <a:lnTo>
                    <a:pt x="0" y="367769"/>
                  </a:lnTo>
                  <a:lnTo>
                    <a:pt x="3048" y="353155"/>
                  </a:lnTo>
                  <a:lnTo>
                    <a:pt x="11583" y="337324"/>
                  </a:lnTo>
                  <a:lnTo>
                    <a:pt x="7315" y="320884"/>
                  </a:lnTo>
                  <a:lnTo>
                    <a:pt x="18288" y="308706"/>
                  </a:lnTo>
                  <a:lnTo>
                    <a:pt x="10972" y="299573"/>
                  </a:lnTo>
                  <a:lnTo>
                    <a:pt x="18897" y="275827"/>
                  </a:lnTo>
                  <a:lnTo>
                    <a:pt x="34137" y="246600"/>
                  </a:lnTo>
                  <a:lnTo>
                    <a:pt x="63399" y="249644"/>
                  </a:lnTo>
                  <a:lnTo>
                    <a:pt x="56692" y="94378"/>
                  </a:lnTo>
                  <a:lnTo>
                    <a:pt x="56692" y="77938"/>
                  </a:lnTo>
                  <a:lnTo>
                    <a:pt x="95707" y="77938"/>
                  </a:lnTo>
                  <a:lnTo>
                    <a:pt x="92659" y="0"/>
                  </a:lnTo>
                  <a:lnTo>
                    <a:pt x="228600" y="0"/>
                  </a:lnTo>
                  <a:lnTo>
                    <a:pt x="359664" y="0"/>
                  </a:lnTo>
                  <a:lnTo>
                    <a:pt x="494385" y="0"/>
                  </a:lnTo>
                  <a:lnTo>
                    <a:pt x="507187" y="38360"/>
                  </a:lnTo>
                  <a:lnTo>
                    <a:pt x="499872" y="45058"/>
                  </a:lnTo>
                  <a:lnTo>
                    <a:pt x="507187" y="85853"/>
                  </a:lnTo>
                  <a:lnTo>
                    <a:pt x="522427" y="132129"/>
                  </a:lnTo>
                  <a:lnTo>
                    <a:pt x="535839" y="141871"/>
                  </a:lnTo>
                  <a:lnTo>
                    <a:pt x="555345" y="156484"/>
                  </a:lnTo>
                  <a:lnTo>
                    <a:pt x="538887" y="178404"/>
                  </a:lnTo>
                  <a:lnTo>
                    <a:pt x="514503" y="185102"/>
                  </a:lnTo>
                  <a:lnTo>
                    <a:pt x="504139" y="197280"/>
                  </a:lnTo>
                  <a:lnTo>
                    <a:pt x="502311" y="222853"/>
                  </a:lnTo>
                  <a:lnTo>
                    <a:pt x="490119" y="280698"/>
                  </a:lnTo>
                  <a:lnTo>
                    <a:pt x="494385" y="29592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1" name="Forma libre 195">
              <a:extLst>
                <a:ext uri="{FF2B5EF4-FFF2-40B4-BE49-F238E27FC236}">
                  <a16:creationId xmlns:a16="http://schemas.microsoft.com/office/drawing/2014/main" id="{80DC820B-88A2-4AC0-8299-0F6C2F40CDC8}"/>
                </a:ext>
              </a:extLst>
            </p:cNvPr>
            <p:cNvSpPr/>
            <p:nvPr/>
          </p:nvSpPr>
          <p:spPr>
            <a:xfrm>
              <a:off x="2245418" y="4909763"/>
              <a:ext cx="472496" cy="407953"/>
            </a:xfrm>
            <a:custGeom>
              <a:avLst/>
              <a:gdLst>
                <a:gd name="connsiteX0" fmla="*/ 346252 w 395629"/>
                <a:gd name="connsiteY0" fmla="*/ 108991 h 341586"/>
                <a:gd name="connsiteX1" fmla="*/ 347472 w 395629"/>
                <a:gd name="connsiteY1" fmla="*/ 139435 h 341586"/>
                <a:gd name="connsiteX2" fmla="*/ 342595 w 395629"/>
                <a:gd name="connsiteY2" fmla="*/ 151004 h 341586"/>
                <a:gd name="connsiteX3" fmla="*/ 324307 w 395629"/>
                <a:gd name="connsiteY3" fmla="*/ 152222 h 341586"/>
                <a:gd name="connsiteX4" fmla="*/ 312724 w 395629"/>
                <a:gd name="connsiteY4" fmla="*/ 174142 h 341586"/>
                <a:gd name="connsiteX5" fmla="*/ 334060 w 395629"/>
                <a:gd name="connsiteY5" fmla="*/ 177186 h 341586"/>
                <a:gd name="connsiteX6" fmla="*/ 352348 w 395629"/>
                <a:gd name="connsiteY6" fmla="*/ 196062 h 341586"/>
                <a:gd name="connsiteX7" fmla="*/ 358444 w 395629"/>
                <a:gd name="connsiteY7" fmla="*/ 211893 h 341586"/>
                <a:gd name="connsiteX8" fmla="*/ 374294 w 395629"/>
                <a:gd name="connsiteY8" fmla="*/ 221027 h 341586"/>
                <a:gd name="connsiteX9" fmla="*/ 395630 w 395629"/>
                <a:gd name="connsiteY9" fmla="*/ 263649 h 341586"/>
                <a:gd name="connsiteX10" fmla="*/ 372465 w 395629"/>
                <a:gd name="connsiteY10" fmla="*/ 289222 h 341586"/>
                <a:gd name="connsiteX11" fmla="*/ 351739 w 395629"/>
                <a:gd name="connsiteY11" fmla="*/ 312360 h 341586"/>
                <a:gd name="connsiteX12" fmla="*/ 330403 w 395629"/>
                <a:gd name="connsiteY12" fmla="*/ 330626 h 341586"/>
                <a:gd name="connsiteX13" fmla="*/ 306019 w 395629"/>
                <a:gd name="connsiteY13" fmla="*/ 330626 h 341586"/>
                <a:gd name="connsiteX14" fmla="*/ 278587 w 395629"/>
                <a:gd name="connsiteY14" fmla="*/ 339760 h 341586"/>
                <a:gd name="connsiteX15" fmla="*/ 256641 w 395629"/>
                <a:gd name="connsiteY15" fmla="*/ 330626 h 341586"/>
                <a:gd name="connsiteX16" fmla="*/ 242620 w 395629"/>
                <a:gd name="connsiteY16" fmla="*/ 341586 h 341586"/>
                <a:gd name="connsiteX17" fmla="*/ 211531 w 395629"/>
                <a:gd name="connsiteY17" fmla="*/ 315404 h 341586"/>
                <a:gd name="connsiteX18" fmla="*/ 202996 w 395629"/>
                <a:gd name="connsiteY18" fmla="*/ 298964 h 341586"/>
                <a:gd name="connsiteX19" fmla="*/ 184099 w 395629"/>
                <a:gd name="connsiteY19" fmla="*/ 306880 h 341586"/>
                <a:gd name="connsiteX20" fmla="*/ 168249 w 395629"/>
                <a:gd name="connsiteY20" fmla="*/ 304444 h 341586"/>
                <a:gd name="connsiteX21" fmla="*/ 159105 w 395629"/>
                <a:gd name="connsiteY21" fmla="*/ 311142 h 341586"/>
                <a:gd name="connsiteX22" fmla="*/ 143256 w 395629"/>
                <a:gd name="connsiteY22" fmla="*/ 306271 h 341586"/>
                <a:gd name="connsiteX23" fmla="*/ 121920 w 395629"/>
                <a:gd name="connsiteY23" fmla="*/ 274000 h 341586"/>
                <a:gd name="connsiteX24" fmla="*/ 116433 w 395629"/>
                <a:gd name="connsiteY24" fmla="*/ 261822 h 341586"/>
                <a:gd name="connsiteX25" fmla="*/ 90220 w 395629"/>
                <a:gd name="connsiteY25" fmla="*/ 245991 h 341586"/>
                <a:gd name="connsiteX26" fmla="*/ 81686 w 395629"/>
                <a:gd name="connsiteY26" fmla="*/ 222853 h 341586"/>
                <a:gd name="connsiteX27" fmla="*/ 67056 w 395629"/>
                <a:gd name="connsiteY27" fmla="*/ 205804 h 341586"/>
                <a:gd name="connsiteX28" fmla="*/ 43281 w 395629"/>
                <a:gd name="connsiteY28" fmla="*/ 185711 h 341586"/>
                <a:gd name="connsiteX29" fmla="*/ 42672 w 395629"/>
                <a:gd name="connsiteY29" fmla="*/ 172924 h 341586"/>
                <a:gd name="connsiteX30" fmla="*/ 23774 w 395629"/>
                <a:gd name="connsiteY30" fmla="*/ 157093 h 341586"/>
                <a:gd name="connsiteX31" fmla="*/ 0 w 395629"/>
                <a:gd name="connsiteY31" fmla="*/ 141871 h 341586"/>
                <a:gd name="connsiteX32" fmla="*/ 10363 w 395629"/>
                <a:gd name="connsiteY32" fmla="*/ 137609 h 341586"/>
                <a:gd name="connsiteX33" fmla="*/ 22555 w 395629"/>
                <a:gd name="connsiteY33" fmla="*/ 130302 h 341586"/>
                <a:gd name="connsiteX34" fmla="*/ 30480 w 395629"/>
                <a:gd name="connsiteY34" fmla="*/ 94986 h 341586"/>
                <a:gd name="connsiteX35" fmla="*/ 39624 w 395629"/>
                <a:gd name="connsiteY35" fmla="*/ 77329 h 341586"/>
                <a:gd name="connsiteX36" fmla="*/ 64617 w 395629"/>
                <a:gd name="connsiteY36" fmla="*/ 71849 h 341586"/>
                <a:gd name="connsiteX37" fmla="*/ 70713 w 395629"/>
                <a:gd name="connsiteY37" fmla="*/ 82200 h 341586"/>
                <a:gd name="connsiteX38" fmla="*/ 88392 w 395629"/>
                <a:gd name="connsiteY38" fmla="*/ 105338 h 341586"/>
                <a:gd name="connsiteX39" fmla="*/ 98145 w 395629"/>
                <a:gd name="connsiteY39" fmla="*/ 108382 h 341586"/>
                <a:gd name="connsiteX40" fmla="*/ 110337 w 395629"/>
                <a:gd name="connsiteY40" fmla="*/ 101684 h 341586"/>
                <a:gd name="connsiteX41" fmla="*/ 135331 w 395629"/>
                <a:gd name="connsiteY41" fmla="*/ 103511 h 341586"/>
                <a:gd name="connsiteX42" fmla="*/ 140208 w 395629"/>
                <a:gd name="connsiteY42" fmla="*/ 111427 h 341586"/>
                <a:gd name="connsiteX43" fmla="*/ 174345 w 395629"/>
                <a:gd name="connsiteY43" fmla="*/ 111427 h 341586"/>
                <a:gd name="connsiteX44" fmla="*/ 175564 w 395629"/>
                <a:gd name="connsiteY44" fmla="*/ 103511 h 341586"/>
                <a:gd name="connsiteX45" fmla="*/ 193243 w 395629"/>
                <a:gd name="connsiteY45" fmla="*/ 95595 h 341586"/>
                <a:gd name="connsiteX46" fmla="*/ 196291 w 395629"/>
                <a:gd name="connsiteY46" fmla="*/ 84635 h 341586"/>
                <a:gd name="connsiteX47" fmla="*/ 209092 w 395629"/>
                <a:gd name="connsiteY47" fmla="*/ 76720 h 341586"/>
                <a:gd name="connsiteX48" fmla="*/ 238353 w 395629"/>
                <a:gd name="connsiteY48" fmla="*/ 99249 h 341586"/>
                <a:gd name="connsiteX49" fmla="*/ 256032 w 395629"/>
                <a:gd name="connsiteY49" fmla="*/ 94986 h 341586"/>
                <a:gd name="connsiteX50" fmla="*/ 272491 w 395629"/>
                <a:gd name="connsiteY50" fmla="*/ 66978 h 341586"/>
                <a:gd name="connsiteX51" fmla="*/ 290779 w 395629"/>
                <a:gd name="connsiteY51" fmla="*/ 45667 h 341586"/>
                <a:gd name="connsiteX52" fmla="*/ 287731 w 395629"/>
                <a:gd name="connsiteY52" fmla="*/ 21920 h 341586"/>
                <a:gd name="connsiteX53" fmla="*/ 278587 w 395629"/>
                <a:gd name="connsiteY53" fmla="*/ 10960 h 341586"/>
                <a:gd name="connsiteX54" fmla="*/ 299313 w 395629"/>
                <a:gd name="connsiteY54" fmla="*/ 8524 h 341586"/>
                <a:gd name="connsiteX55" fmla="*/ 301752 w 395629"/>
                <a:gd name="connsiteY55" fmla="*/ 0 h 341586"/>
                <a:gd name="connsiteX56" fmla="*/ 317601 w 395629"/>
                <a:gd name="connsiteY56" fmla="*/ 2436 h 341586"/>
                <a:gd name="connsiteX57" fmla="*/ 313944 w 395629"/>
                <a:gd name="connsiteY57" fmla="*/ 31662 h 341586"/>
                <a:gd name="connsiteX58" fmla="*/ 319430 w 395629"/>
                <a:gd name="connsiteY58" fmla="*/ 59671 h 341586"/>
                <a:gd name="connsiteX59" fmla="*/ 337108 w 395629"/>
                <a:gd name="connsiteY59" fmla="*/ 74893 h 341586"/>
                <a:gd name="connsiteX60" fmla="*/ 341985 w 395629"/>
                <a:gd name="connsiteY60" fmla="*/ 88289 h 341586"/>
                <a:gd name="connsiteX61" fmla="*/ 341376 w 395629"/>
                <a:gd name="connsiteY61" fmla="*/ 107773 h 341586"/>
                <a:gd name="connsiteX62" fmla="*/ 346252 w 395629"/>
                <a:gd name="connsiteY62" fmla="*/ 108991 h 34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95629" h="341586">
                  <a:moveTo>
                    <a:pt x="346252" y="108991"/>
                  </a:moveTo>
                  <a:lnTo>
                    <a:pt x="347472" y="139435"/>
                  </a:lnTo>
                  <a:lnTo>
                    <a:pt x="342595" y="151004"/>
                  </a:lnTo>
                  <a:lnTo>
                    <a:pt x="324307" y="152222"/>
                  </a:lnTo>
                  <a:lnTo>
                    <a:pt x="312724" y="174142"/>
                  </a:lnTo>
                  <a:lnTo>
                    <a:pt x="334060" y="177186"/>
                  </a:lnTo>
                  <a:lnTo>
                    <a:pt x="352348" y="196062"/>
                  </a:lnTo>
                  <a:lnTo>
                    <a:pt x="358444" y="211893"/>
                  </a:lnTo>
                  <a:lnTo>
                    <a:pt x="374294" y="221027"/>
                  </a:lnTo>
                  <a:lnTo>
                    <a:pt x="395630" y="263649"/>
                  </a:lnTo>
                  <a:lnTo>
                    <a:pt x="372465" y="289222"/>
                  </a:lnTo>
                  <a:lnTo>
                    <a:pt x="351739" y="312360"/>
                  </a:lnTo>
                  <a:lnTo>
                    <a:pt x="330403" y="330626"/>
                  </a:lnTo>
                  <a:lnTo>
                    <a:pt x="306019" y="330626"/>
                  </a:lnTo>
                  <a:lnTo>
                    <a:pt x="278587" y="339760"/>
                  </a:lnTo>
                  <a:lnTo>
                    <a:pt x="256641" y="330626"/>
                  </a:lnTo>
                  <a:lnTo>
                    <a:pt x="242620" y="341586"/>
                  </a:lnTo>
                  <a:lnTo>
                    <a:pt x="211531" y="315404"/>
                  </a:lnTo>
                  <a:lnTo>
                    <a:pt x="202996" y="298964"/>
                  </a:lnTo>
                  <a:lnTo>
                    <a:pt x="184099" y="306880"/>
                  </a:lnTo>
                  <a:lnTo>
                    <a:pt x="168249" y="304444"/>
                  </a:lnTo>
                  <a:lnTo>
                    <a:pt x="159105" y="311142"/>
                  </a:lnTo>
                  <a:lnTo>
                    <a:pt x="143256" y="306271"/>
                  </a:lnTo>
                  <a:lnTo>
                    <a:pt x="121920" y="274000"/>
                  </a:lnTo>
                  <a:lnTo>
                    <a:pt x="116433" y="261822"/>
                  </a:lnTo>
                  <a:lnTo>
                    <a:pt x="90220" y="245991"/>
                  </a:lnTo>
                  <a:lnTo>
                    <a:pt x="81686" y="222853"/>
                  </a:lnTo>
                  <a:lnTo>
                    <a:pt x="67056" y="205804"/>
                  </a:lnTo>
                  <a:lnTo>
                    <a:pt x="43281" y="185711"/>
                  </a:lnTo>
                  <a:lnTo>
                    <a:pt x="42672" y="172924"/>
                  </a:lnTo>
                  <a:lnTo>
                    <a:pt x="23774" y="157093"/>
                  </a:lnTo>
                  <a:lnTo>
                    <a:pt x="0" y="141871"/>
                  </a:lnTo>
                  <a:lnTo>
                    <a:pt x="10363" y="137609"/>
                  </a:lnTo>
                  <a:lnTo>
                    <a:pt x="22555" y="130302"/>
                  </a:lnTo>
                  <a:lnTo>
                    <a:pt x="30480" y="94986"/>
                  </a:lnTo>
                  <a:lnTo>
                    <a:pt x="39624" y="77329"/>
                  </a:lnTo>
                  <a:lnTo>
                    <a:pt x="64617" y="71849"/>
                  </a:lnTo>
                  <a:lnTo>
                    <a:pt x="70713" y="82200"/>
                  </a:lnTo>
                  <a:lnTo>
                    <a:pt x="88392" y="105338"/>
                  </a:lnTo>
                  <a:lnTo>
                    <a:pt x="98145" y="108382"/>
                  </a:lnTo>
                  <a:lnTo>
                    <a:pt x="110337" y="101684"/>
                  </a:lnTo>
                  <a:lnTo>
                    <a:pt x="135331" y="103511"/>
                  </a:lnTo>
                  <a:lnTo>
                    <a:pt x="140208" y="111427"/>
                  </a:lnTo>
                  <a:lnTo>
                    <a:pt x="174345" y="111427"/>
                  </a:lnTo>
                  <a:lnTo>
                    <a:pt x="175564" y="103511"/>
                  </a:lnTo>
                  <a:lnTo>
                    <a:pt x="193243" y="95595"/>
                  </a:lnTo>
                  <a:lnTo>
                    <a:pt x="196291" y="84635"/>
                  </a:lnTo>
                  <a:lnTo>
                    <a:pt x="209092" y="76720"/>
                  </a:lnTo>
                  <a:lnTo>
                    <a:pt x="238353" y="99249"/>
                  </a:lnTo>
                  <a:lnTo>
                    <a:pt x="256032" y="94986"/>
                  </a:lnTo>
                  <a:lnTo>
                    <a:pt x="272491" y="66978"/>
                  </a:lnTo>
                  <a:lnTo>
                    <a:pt x="290779" y="45667"/>
                  </a:lnTo>
                  <a:lnTo>
                    <a:pt x="287731" y="21920"/>
                  </a:lnTo>
                  <a:lnTo>
                    <a:pt x="278587" y="10960"/>
                  </a:lnTo>
                  <a:lnTo>
                    <a:pt x="299313" y="8524"/>
                  </a:lnTo>
                  <a:lnTo>
                    <a:pt x="301752" y="0"/>
                  </a:lnTo>
                  <a:lnTo>
                    <a:pt x="317601" y="2436"/>
                  </a:lnTo>
                  <a:lnTo>
                    <a:pt x="313944" y="31662"/>
                  </a:lnTo>
                  <a:lnTo>
                    <a:pt x="319430" y="59671"/>
                  </a:lnTo>
                  <a:lnTo>
                    <a:pt x="337108" y="74893"/>
                  </a:lnTo>
                  <a:lnTo>
                    <a:pt x="341985" y="88289"/>
                  </a:lnTo>
                  <a:lnTo>
                    <a:pt x="341376" y="107773"/>
                  </a:lnTo>
                  <a:lnTo>
                    <a:pt x="346252" y="10899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2" name="Forma libre 196">
              <a:extLst>
                <a:ext uri="{FF2B5EF4-FFF2-40B4-BE49-F238E27FC236}">
                  <a16:creationId xmlns:a16="http://schemas.microsoft.com/office/drawing/2014/main" id="{9800CDE3-091A-430E-855B-FA711F1B7BB0}"/>
                </a:ext>
              </a:extLst>
            </p:cNvPr>
            <p:cNvSpPr/>
            <p:nvPr/>
          </p:nvSpPr>
          <p:spPr>
            <a:xfrm>
              <a:off x="542533" y="4706876"/>
              <a:ext cx="250446" cy="198521"/>
            </a:xfrm>
            <a:custGeom>
              <a:avLst/>
              <a:gdLst>
                <a:gd name="connsiteX0" fmla="*/ 186537 w 209702"/>
                <a:gd name="connsiteY0" fmla="*/ 77329 h 166226"/>
                <a:gd name="connsiteX1" fmla="*/ 187757 w 209702"/>
                <a:gd name="connsiteY1" fmla="*/ 101684 h 166226"/>
                <a:gd name="connsiteX2" fmla="*/ 194462 w 209702"/>
                <a:gd name="connsiteY2" fmla="*/ 124213 h 166226"/>
                <a:gd name="connsiteX3" fmla="*/ 206654 w 209702"/>
                <a:gd name="connsiteY3" fmla="*/ 135173 h 166226"/>
                <a:gd name="connsiteX4" fmla="*/ 209702 w 209702"/>
                <a:gd name="connsiteY4" fmla="*/ 149787 h 166226"/>
                <a:gd name="connsiteX5" fmla="*/ 207873 w 209702"/>
                <a:gd name="connsiteY5" fmla="*/ 161964 h 166226"/>
                <a:gd name="connsiteX6" fmla="*/ 202997 w 209702"/>
                <a:gd name="connsiteY6" fmla="*/ 164400 h 166226"/>
                <a:gd name="connsiteX7" fmla="*/ 184099 w 209702"/>
                <a:gd name="connsiteY7" fmla="*/ 161356 h 166226"/>
                <a:gd name="connsiteX8" fmla="*/ 181661 w 209702"/>
                <a:gd name="connsiteY8" fmla="*/ 165618 h 166226"/>
                <a:gd name="connsiteX9" fmla="*/ 174345 w 209702"/>
                <a:gd name="connsiteY9" fmla="*/ 166227 h 166226"/>
                <a:gd name="connsiteX10" fmla="*/ 149352 w 209702"/>
                <a:gd name="connsiteY10" fmla="*/ 157093 h 166226"/>
                <a:gd name="connsiteX11" fmla="*/ 132893 w 209702"/>
                <a:gd name="connsiteY11" fmla="*/ 156484 h 166226"/>
                <a:gd name="connsiteX12" fmla="*/ 69494 w 209702"/>
                <a:gd name="connsiteY12" fmla="*/ 154658 h 166226"/>
                <a:gd name="connsiteX13" fmla="*/ 60350 w 209702"/>
                <a:gd name="connsiteY13" fmla="*/ 159529 h 166226"/>
                <a:gd name="connsiteX14" fmla="*/ 48768 w 209702"/>
                <a:gd name="connsiteY14" fmla="*/ 158311 h 166226"/>
                <a:gd name="connsiteX15" fmla="*/ 30480 w 209702"/>
                <a:gd name="connsiteY15" fmla="*/ 164400 h 166226"/>
                <a:gd name="connsiteX16" fmla="*/ 25603 w 209702"/>
                <a:gd name="connsiteY16" fmla="*/ 134564 h 166226"/>
                <a:gd name="connsiteX17" fmla="*/ 56693 w 209702"/>
                <a:gd name="connsiteY17" fmla="*/ 135173 h 166226"/>
                <a:gd name="connsiteX18" fmla="*/ 65227 w 209702"/>
                <a:gd name="connsiteY18" fmla="*/ 129693 h 166226"/>
                <a:gd name="connsiteX19" fmla="*/ 71323 w 209702"/>
                <a:gd name="connsiteY19" fmla="*/ 129693 h 166226"/>
                <a:gd name="connsiteX20" fmla="*/ 84125 w 209702"/>
                <a:gd name="connsiteY20" fmla="*/ 120560 h 166226"/>
                <a:gd name="connsiteX21" fmla="*/ 98755 w 209702"/>
                <a:gd name="connsiteY21" fmla="*/ 128476 h 166226"/>
                <a:gd name="connsiteX22" fmla="*/ 113385 w 209702"/>
                <a:gd name="connsiteY22" fmla="*/ 129693 h 166226"/>
                <a:gd name="connsiteX23" fmla="*/ 128625 w 209702"/>
                <a:gd name="connsiteY23" fmla="*/ 120560 h 166226"/>
                <a:gd name="connsiteX24" fmla="*/ 121920 w 209702"/>
                <a:gd name="connsiteY24" fmla="*/ 109600 h 166226"/>
                <a:gd name="connsiteX25" fmla="*/ 110337 w 209702"/>
                <a:gd name="connsiteY25" fmla="*/ 115689 h 166226"/>
                <a:gd name="connsiteX26" fmla="*/ 99974 w 209702"/>
                <a:gd name="connsiteY26" fmla="*/ 115689 h 166226"/>
                <a:gd name="connsiteX27" fmla="*/ 86563 w 209702"/>
                <a:gd name="connsiteY27" fmla="*/ 105947 h 166226"/>
                <a:gd name="connsiteX28" fmla="*/ 75590 w 209702"/>
                <a:gd name="connsiteY28" fmla="*/ 106556 h 166226"/>
                <a:gd name="connsiteX29" fmla="*/ 67665 w 209702"/>
                <a:gd name="connsiteY29" fmla="*/ 116298 h 166226"/>
                <a:gd name="connsiteX30" fmla="*/ 30480 w 209702"/>
                <a:gd name="connsiteY30" fmla="*/ 116907 h 166226"/>
                <a:gd name="connsiteX31" fmla="*/ 16459 w 209702"/>
                <a:gd name="connsiteY31" fmla="*/ 86462 h 166226"/>
                <a:gd name="connsiteX32" fmla="*/ 0 w 209702"/>
                <a:gd name="connsiteY32" fmla="*/ 73067 h 166226"/>
                <a:gd name="connsiteX33" fmla="*/ 15240 w 209702"/>
                <a:gd name="connsiteY33" fmla="*/ 65151 h 166226"/>
                <a:gd name="connsiteX34" fmla="*/ 32309 w 209702"/>
                <a:gd name="connsiteY34" fmla="*/ 37751 h 166226"/>
                <a:gd name="connsiteX35" fmla="*/ 40843 w 209702"/>
                <a:gd name="connsiteY35" fmla="*/ 17658 h 166226"/>
                <a:gd name="connsiteX36" fmla="*/ 53035 w 209702"/>
                <a:gd name="connsiteY36" fmla="*/ 5480 h 166226"/>
                <a:gd name="connsiteX37" fmla="*/ 69494 w 209702"/>
                <a:gd name="connsiteY37" fmla="*/ 8525 h 166226"/>
                <a:gd name="connsiteX38" fmla="*/ 86563 w 209702"/>
                <a:gd name="connsiteY38" fmla="*/ 0 h 166226"/>
                <a:gd name="connsiteX39" fmla="*/ 105461 w 209702"/>
                <a:gd name="connsiteY39" fmla="*/ 0 h 166226"/>
                <a:gd name="connsiteX40" fmla="*/ 121920 w 209702"/>
                <a:gd name="connsiteY40" fmla="*/ 10960 h 166226"/>
                <a:gd name="connsiteX41" fmla="*/ 143865 w 209702"/>
                <a:gd name="connsiteY41" fmla="*/ 21311 h 166226"/>
                <a:gd name="connsiteX42" fmla="*/ 164592 w 209702"/>
                <a:gd name="connsiteY42" fmla="*/ 50538 h 166226"/>
                <a:gd name="connsiteX43" fmla="*/ 186537 w 209702"/>
                <a:gd name="connsiteY43" fmla="*/ 77329 h 16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9702" h="166226">
                  <a:moveTo>
                    <a:pt x="186537" y="77329"/>
                  </a:moveTo>
                  <a:lnTo>
                    <a:pt x="187757" y="101684"/>
                  </a:lnTo>
                  <a:lnTo>
                    <a:pt x="194462" y="124213"/>
                  </a:lnTo>
                  <a:lnTo>
                    <a:pt x="206654" y="135173"/>
                  </a:lnTo>
                  <a:lnTo>
                    <a:pt x="209702" y="149787"/>
                  </a:lnTo>
                  <a:lnTo>
                    <a:pt x="207873" y="161964"/>
                  </a:lnTo>
                  <a:lnTo>
                    <a:pt x="202997" y="164400"/>
                  </a:lnTo>
                  <a:lnTo>
                    <a:pt x="184099" y="161356"/>
                  </a:lnTo>
                  <a:lnTo>
                    <a:pt x="181661" y="165618"/>
                  </a:lnTo>
                  <a:lnTo>
                    <a:pt x="174345" y="166227"/>
                  </a:lnTo>
                  <a:lnTo>
                    <a:pt x="149352" y="157093"/>
                  </a:lnTo>
                  <a:lnTo>
                    <a:pt x="132893" y="156484"/>
                  </a:lnTo>
                  <a:lnTo>
                    <a:pt x="69494" y="154658"/>
                  </a:lnTo>
                  <a:lnTo>
                    <a:pt x="60350" y="159529"/>
                  </a:lnTo>
                  <a:lnTo>
                    <a:pt x="48768" y="158311"/>
                  </a:lnTo>
                  <a:lnTo>
                    <a:pt x="30480" y="164400"/>
                  </a:lnTo>
                  <a:lnTo>
                    <a:pt x="25603" y="134564"/>
                  </a:lnTo>
                  <a:lnTo>
                    <a:pt x="56693" y="135173"/>
                  </a:lnTo>
                  <a:lnTo>
                    <a:pt x="65227" y="129693"/>
                  </a:lnTo>
                  <a:lnTo>
                    <a:pt x="71323" y="129693"/>
                  </a:lnTo>
                  <a:lnTo>
                    <a:pt x="84125" y="120560"/>
                  </a:lnTo>
                  <a:lnTo>
                    <a:pt x="98755" y="128476"/>
                  </a:lnTo>
                  <a:lnTo>
                    <a:pt x="113385" y="129693"/>
                  </a:lnTo>
                  <a:lnTo>
                    <a:pt x="128625" y="120560"/>
                  </a:lnTo>
                  <a:lnTo>
                    <a:pt x="121920" y="109600"/>
                  </a:lnTo>
                  <a:lnTo>
                    <a:pt x="110337" y="115689"/>
                  </a:lnTo>
                  <a:lnTo>
                    <a:pt x="99974" y="115689"/>
                  </a:lnTo>
                  <a:lnTo>
                    <a:pt x="86563" y="105947"/>
                  </a:lnTo>
                  <a:lnTo>
                    <a:pt x="75590" y="106556"/>
                  </a:lnTo>
                  <a:lnTo>
                    <a:pt x="67665" y="116298"/>
                  </a:lnTo>
                  <a:lnTo>
                    <a:pt x="30480" y="116907"/>
                  </a:lnTo>
                  <a:lnTo>
                    <a:pt x="16459" y="86462"/>
                  </a:lnTo>
                  <a:lnTo>
                    <a:pt x="0" y="73067"/>
                  </a:lnTo>
                  <a:lnTo>
                    <a:pt x="15240" y="65151"/>
                  </a:lnTo>
                  <a:lnTo>
                    <a:pt x="32309" y="37751"/>
                  </a:lnTo>
                  <a:lnTo>
                    <a:pt x="40843" y="17658"/>
                  </a:lnTo>
                  <a:lnTo>
                    <a:pt x="53035" y="5480"/>
                  </a:lnTo>
                  <a:lnTo>
                    <a:pt x="69494" y="8525"/>
                  </a:lnTo>
                  <a:lnTo>
                    <a:pt x="86563" y="0"/>
                  </a:lnTo>
                  <a:lnTo>
                    <a:pt x="105461" y="0"/>
                  </a:lnTo>
                  <a:lnTo>
                    <a:pt x="121920" y="10960"/>
                  </a:lnTo>
                  <a:lnTo>
                    <a:pt x="143865" y="21311"/>
                  </a:lnTo>
                  <a:lnTo>
                    <a:pt x="164592" y="50538"/>
                  </a:lnTo>
                  <a:lnTo>
                    <a:pt x="186537" y="7732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3" name="Forma libre 197">
              <a:extLst>
                <a:ext uri="{FF2B5EF4-FFF2-40B4-BE49-F238E27FC236}">
                  <a16:creationId xmlns:a16="http://schemas.microsoft.com/office/drawing/2014/main" id="{F5D35145-14C0-4738-B073-04EB73E98599}"/>
                </a:ext>
              </a:extLst>
            </p:cNvPr>
            <p:cNvSpPr/>
            <p:nvPr/>
          </p:nvSpPr>
          <p:spPr>
            <a:xfrm>
              <a:off x="717991" y="5012299"/>
              <a:ext cx="123766" cy="152708"/>
            </a:xfrm>
            <a:custGeom>
              <a:avLst/>
              <a:gdLst>
                <a:gd name="connsiteX0" fmla="*/ 103632 w 103632"/>
                <a:gd name="connsiteY0" fmla="*/ 64542 h 127866"/>
                <a:gd name="connsiteX1" fmla="*/ 87783 w 103632"/>
                <a:gd name="connsiteY1" fmla="*/ 82809 h 127866"/>
                <a:gd name="connsiteX2" fmla="*/ 71933 w 103632"/>
                <a:gd name="connsiteY2" fmla="*/ 103511 h 127866"/>
                <a:gd name="connsiteX3" fmla="*/ 70104 w 103632"/>
                <a:gd name="connsiteY3" fmla="*/ 115080 h 127866"/>
                <a:gd name="connsiteX4" fmla="*/ 61569 w 103632"/>
                <a:gd name="connsiteY4" fmla="*/ 127867 h 127866"/>
                <a:gd name="connsiteX5" fmla="*/ 52425 w 103632"/>
                <a:gd name="connsiteY5" fmla="*/ 124822 h 127866"/>
                <a:gd name="connsiteX6" fmla="*/ 28041 w 103632"/>
                <a:gd name="connsiteY6" fmla="*/ 108991 h 127866"/>
                <a:gd name="connsiteX7" fmla="*/ 9753 w 103632"/>
                <a:gd name="connsiteY7" fmla="*/ 88289 h 127866"/>
                <a:gd name="connsiteX8" fmla="*/ 4267 w 103632"/>
                <a:gd name="connsiteY8" fmla="*/ 73676 h 127866"/>
                <a:gd name="connsiteX9" fmla="*/ 0 w 103632"/>
                <a:gd name="connsiteY9" fmla="*/ 45058 h 127866"/>
                <a:gd name="connsiteX10" fmla="*/ 18897 w 103632"/>
                <a:gd name="connsiteY10" fmla="*/ 27400 h 127866"/>
                <a:gd name="connsiteX11" fmla="*/ 22555 w 103632"/>
                <a:gd name="connsiteY11" fmla="*/ 17049 h 127866"/>
                <a:gd name="connsiteX12" fmla="*/ 28651 w 103632"/>
                <a:gd name="connsiteY12" fmla="*/ 8525 h 127866"/>
                <a:gd name="connsiteX13" fmla="*/ 38405 w 103632"/>
                <a:gd name="connsiteY13" fmla="*/ 7307 h 127866"/>
                <a:gd name="connsiteX14" fmla="*/ 46329 w 103632"/>
                <a:gd name="connsiteY14" fmla="*/ 0 h 127866"/>
                <a:gd name="connsiteX15" fmla="*/ 73761 w 103632"/>
                <a:gd name="connsiteY15" fmla="*/ 0 h 127866"/>
                <a:gd name="connsiteX16" fmla="*/ 83515 w 103632"/>
                <a:gd name="connsiteY16" fmla="*/ 14005 h 127866"/>
                <a:gd name="connsiteX17" fmla="*/ 90831 w 103632"/>
                <a:gd name="connsiteY17" fmla="*/ 30444 h 127866"/>
                <a:gd name="connsiteX18" fmla="*/ 89611 w 103632"/>
                <a:gd name="connsiteY18" fmla="*/ 42013 h 127866"/>
                <a:gd name="connsiteX19" fmla="*/ 95097 w 103632"/>
                <a:gd name="connsiteY19" fmla="*/ 52364 h 127866"/>
                <a:gd name="connsiteX20" fmla="*/ 94488 w 103632"/>
                <a:gd name="connsiteY20" fmla="*/ 66369 h 127866"/>
                <a:gd name="connsiteX21" fmla="*/ 103632 w 103632"/>
                <a:gd name="connsiteY21" fmla="*/ 64542 h 12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632" h="127866">
                  <a:moveTo>
                    <a:pt x="103632" y="64542"/>
                  </a:moveTo>
                  <a:lnTo>
                    <a:pt x="87783" y="82809"/>
                  </a:lnTo>
                  <a:lnTo>
                    <a:pt x="71933" y="103511"/>
                  </a:lnTo>
                  <a:lnTo>
                    <a:pt x="70104" y="115080"/>
                  </a:lnTo>
                  <a:lnTo>
                    <a:pt x="61569" y="127867"/>
                  </a:lnTo>
                  <a:lnTo>
                    <a:pt x="52425" y="124822"/>
                  </a:lnTo>
                  <a:lnTo>
                    <a:pt x="28041" y="108991"/>
                  </a:lnTo>
                  <a:lnTo>
                    <a:pt x="9753" y="88289"/>
                  </a:lnTo>
                  <a:lnTo>
                    <a:pt x="4267" y="73676"/>
                  </a:lnTo>
                  <a:lnTo>
                    <a:pt x="0" y="45058"/>
                  </a:lnTo>
                  <a:lnTo>
                    <a:pt x="18897" y="27400"/>
                  </a:lnTo>
                  <a:lnTo>
                    <a:pt x="22555" y="17049"/>
                  </a:lnTo>
                  <a:lnTo>
                    <a:pt x="28651" y="8525"/>
                  </a:lnTo>
                  <a:lnTo>
                    <a:pt x="38405" y="7307"/>
                  </a:lnTo>
                  <a:lnTo>
                    <a:pt x="46329" y="0"/>
                  </a:lnTo>
                  <a:lnTo>
                    <a:pt x="73761" y="0"/>
                  </a:lnTo>
                  <a:lnTo>
                    <a:pt x="83515" y="14005"/>
                  </a:lnTo>
                  <a:lnTo>
                    <a:pt x="90831" y="30444"/>
                  </a:lnTo>
                  <a:lnTo>
                    <a:pt x="89611" y="42013"/>
                  </a:lnTo>
                  <a:lnTo>
                    <a:pt x="95097" y="52364"/>
                  </a:lnTo>
                  <a:lnTo>
                    <a:pt x="94488" y="66369"/>
                  </a:lnTo>
                  <a:lnTo>
                    <a:pt x="103632" y="6454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4" name="Forma libre 199">
              <a:extLst>
                <a:ext uri="{FF2B5EF4-FFF2-40B4-BE49-F238E27FC236}">
                  <a16:creationId xmlns:a16="http://schemas.microsoft.com/office/drawing/2014/main" id="{A431EE49-1D5F-4C72-ACA6-E1F2795236AD}"/>
                </a:ext>
              </a:extLst>
            </p:cNvPr>
            <p:cNvSpPr/>
            <p:nvPr/>
          </p:nvSpPr>
          <p:spPr>
            <a:xfrm>
              <a:off x="1955659" y="3330307"/>
              <a:ext cx="166721" cy="180342"/>
            </a:xfrm>
            <a:custGeom>
              <a:avLst/>
              <a:gdLst>
                <a:gd name="connsiteX0" fmla="*/ 124968 w 139598"/>
                <a:gd name="connsiteY0" fmla="*/ 74284 h 151004"/>
                <a:gd name="connsiteX1" fmla="*/ 118263 w 139598"/>
                <a:gd name="connsiteY1" fmla="*/ 82809 h 151004"/>
                <a:gd name="connsiteX2" fmla="*/ 122529 w 139598"/>
                <a:gd name="connsiteY2" fmla="*/ 97422 h 151004"/>
                <a:gd name="connsiteX3" fmla="*/ 139599 w 139598"/>
                <a:gd name="connsiteY3" fmla="*/ 113862 h 151004"/>
                <a:gd name="connsiteX4" fmla="*/ 128625 w 139598"/>
                <a:gd name="connsiteY4" fmla="*/ 126040 h 151004"/>
                <a:gd name="connsiteX5" fmla="*/ 124968 w 139598"/>
                <a:gd name="connsiteY5" fmla="*/ 138218 h 151004"/>
                <a:gd name="connsiteX6" fmla="*/ 128625 w 139598"/>
                <a:gd name="connsiteY6" fmla="*/ 143089 h 151004"/>
                <a:gd name="connsiteX7" fmla="*/ 124359 w 139598"/>
                <a:gd name="connsiteY7" fmla="*/ 147960 h 151004"/>
                <a:gd name="connsiteX8" fmla="*/ 109728 w 139598"/>
                <a:gd name="connsiteY8" fmla="*/ 149178 h 151004"/>
                <a:gd name="connsiteX9" fmla="*/ 99365 w 139598"/>
                <a:gd name="connsiteY9" fmla="*/ 151004 h 151004"/>
                <a:gd name="connsiteX10" fmla="*/ 97536 w 139598"/>
                <a:gd name="connsiteY10" fmla="*/ 147960 h 151004"/>
                <a:gd name="connsiteX11" fmla="*/ 101193 w 139598"/>
                <a:gd name="connsiteY11" fmla="*/ 143698 h 151004"/>
                <a:gd name="connsiteX12" fmla="*/ 103632 w 139598"/>
                <a:gd name="connsiteY12" fmla="*/ 133956 h 151004"/>
                <a:gd name="connsiteX13" fmla="*/ 99365 w 139598"/>
                <a:gd name="connsiteY13" fmla="*/ 134564 h 151004"/>
                <a:gd name="connsiteX14" fmla="*/ 92659 w 139598"/>
                <a:gd name="connsiteY14" fmla="*/ 127258 h 151004"/>
                <a:gd name="connsiteX15" fmla="*/ 87173 w 139598"/>
                <a:gd name="connsiteY15" fmla="*/ 125431 h 151004"/>
                <a:gd name="connsiteX16" fmla="*/ 82296 w 139598"/>
                <a:gd name="connsiteY16" fmla="*/ 119342 h 151004"/>
                <a:gd name="connsiteX17" fmla="*/ 76200 w 139598"/>
                <a:gd name="connsiteY17" fmla="*/ 116907 h 151004"/>
                <a:gd name="connsiteX18" fmla="*/ 71323 w 139598"/>
                <a:gd name="connsiteY18" fmla="*/ 111427 h 151004"/>
                <a:gd name="connsiteX19" fmla="*/ 65837 w 139598"/>
                <a:gd name="connsiteY19" fmla="*/ 113862 h 151004"/>
                <a:gd name="connsiteX20" fmla="*/ 62789 w 139598"/>
                <a:gd name="connsiteY20" fmla="*/ 126649 h 151004"/>
                <a:gd name="connsiteX21" fmla="*/ 55473 w 139598"/>
                <a:gd name="connsiteY21" fmla="*/ 129084 h 151004"/>
                <a:gd name="connsiteX22" fmla="*/ 57912 w 139598"/>
                <a:gd name="connsiteY22" fmla="*/ 126040 h 151004"/>
                <a:gd name="connsiteX23" fmla="*/ 45111 w 139598"/>
                <a:gd name="connsiteY23" fmla="*/ 118124 h 151004"/>
                <a:gd name="connsiteX24" fmla="*/ 34747 w 139598"/>
                <a:gd name="connsiteY24" fmla="*/ 113862 h 151004"/>
                <a:gd name="connsiteX25" fmla="*/ 29261 w 139598"/>
                <a:gd name="connsiteY25" fmla="*/ 108382 h 151004"/>
                <a:gd name="connsiteX26" fmla="*/ 20727 w 139598"/>
                <a:gd name="connsiteY26" fmla="*/ 101684 h 151004"/>
                <a:gd name="connsiteX27" fmla="*/ 27432 w 139598"/>
                <a:gd name="connsiteY27" fmla="*/ 99858 h 151004"/>
                <a:gd name="connsiteX28" fmla="*/ 30480 w 139598"/>
                <a:gd name="connsiteY28" fmla="*/ 82200 h 151004"/>
                <a:gd name="connsiteX29" fmla="*/ 14021 w 139598"/>
                <a:gd name="connsiteY29" fmla="*/ 66978 h 151004"/>
                <a:gd name="connsiteX30" fmla="*/ 20727 w 139598"/>
                <a:gd name="connsiteY30" fmla="*/ 49929 h 151004"/>
                <a:gd name="connsiteX31" fmla="*/ 9144 w 139598"/>
                <a:gd name="connsiteY31" fmla="*/ 50538 h 151004"/>
                <a:gd name="connsiteX32" fmla="*/ 19507 w 139598"/>
                <a:gd name="connsiteY32" fmla="*/ 35924 h 151004"/>
                <a:gd name="connsiteX33" fmla="*/ 9144 w 139598"/>
                <a:gd name="connsiteY33" fmla="*/ 24964 h 151004"/>
                <a:gd name="connsiteX34" fmla="*/ 0 w 139598"/>
                <a:gd name="connsiteY34" fmla="*/ 9742 h 151004"/>
                <a:gd name="connsiteX35" fmla="*/ 22555 w 139598"/>
                <a:gd name="connsiteY35" fmla="*/ 0 h 151004"/>
                <a:gd name="connsiteX36" fmla="*/ 42063 w 139598"/>
                <a:gd name="connsiteY36" fmla="*/ 1827 h 151004"/>
                <a:gd name="connsiteX37" fmla="*/ 60351 w 139598"/>
                <a:gd name="connsiteY37" fmla="*/ 16440 h 151004"/>
                <a:gd name="connsiteX38" fmla="*/ 65227 w 139598"/>
                <a:gd name="connsiteY38" fmla="*/ 29227 h 151004"/>
                <a:gd name="connsiteX39" fmla="*/ 84735 w 139598"/>
                <a:gd name="connsiteY39" fmla="*/ 37751 h 151004"/>
                <a:gd name="connsiteX40" fmla="*/ 89001 w 139598"/>
                <a:gd name="connsiteY40" fmla="*/ 53582 h 151004"/>
                <a:gd name="connsiteX41" fmla="*/ 107899 w 139598"/>
                <a:gd name="connsiteY41" fmla="*/ 65151 h 151004"/>
                <a:gd name="connsiteX42" fmla="*/ 117043 w 139598"/>
                <a:gd name="connsiteY42" fmla="*/ 56627 h 151004"/>
                <a:gd name="connsiteX43" fmla="*/ 124968 w 139598"/>
                <a:gd name="connsiteY43" fmla="*/ 60889 h 151004"/>
                <a:gd name="connsiteX44" fmla="*/ 118872 w 139598"/>
                <a:gd name="connsiteY44" fmla="*/ 67587 h 151004"/>
                <a:gd name="connsiteX45" fmla="*/ 124968 w 139598"/>
                <a:gd name="connsiteY45" fmla="*/ 74284 h 15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9598" h="151004">
                  <a:moveTo>
                    <a:pt x="124968" y="74284"/>
                  </a:moveTo>
                  <a:lnTo>
                    <a:pt x="118263" y="82809"/>
                  </a:lnTo>
                  <a:lnTo>
                    <a:pt x="122529" y="97422"/>
                  </a:lnTo>
                  <a:lnTo>
                    <a:pt x="139599" y="113862"/>
                  </a:lnTo>
                  <a:lnTo>
                    <a:pt x="128625" y="126040"/>
                  </a:lnTo>
                  <a:lnTo>
                    <a:pt x="124968" y="138218"/>
                  </a:lnTo>
                  <a:lnTo>
                    <a:pt x="128625" y="143089"/>
                  </a:lnTo>
                  <a:lnTo>
                    <a:pt x="124359" y="147960"/>
                  </a:lnTo>
                  <a:lnTo>
                    <a:pt x="109728" y="149178"/>
                  </a:lnTo>
                  <a:lnTo>
                    <a:pt x="99365" y="151004"/>
                  </a:lnTo>
                  <a:lnTo>
                    <a:pt x="97536" y="147960"/>
                  </a:lnTo>
                  <a:lnTo>
                    <a:pt x="101193" y="143698"/>
                  </a:lnTo>
                  <a:lnTo>
                    <a:pt x="103632" y="133956"/>
                  </a:lnTo>
                  <a:lnTo>
                    <a:pt x="99365" y="134564"/>
                  </a:lnTo>
                  <a:lnTo>
                    <a:pt x="92659" y="127258"/>
                  </a:lnTo>
                  <a:lnTo>
                    <a:pt x="87173" y="125431"/>
                  </a:lnTo>
                  <a:lnTo>
                    <a:pt x="82296" y="119342"/>
                  </a:lnTo>
                  <a:lnTo>
                    <a:pt x="76200" y="116907"/>
                  </a:lnTo>
                  <a:lnTo>
                    <a:pt x="71323" y="111427"/>
                  </a:lnTo>
                  <a:lnTo>
                    <a:pt x="65837" y="113862"/>
                  </a:lnTo>
                  <a:lnTo>
                    <a:pt x="62789" y="126649"/>
                  </a:lnTo>
                  <a:lnTo>
                    <a:pt x="55473" y="129084"/>
                  </a:lnTo>
                  <a:lnTo>
                    <a:pt x="57912" y="126040"/>
                  </a:lnTo>
                  <a:lnTo>
                    <a:pt x="45111" y="118124"/>
                  </a:lnTo>
                  <a:lnTo>
                    <a:pt x="34747" y="113862"/>
                  </a:lnTo>
                  <a:lnTo>
                    <a:pt x="29261" y="108382"/>
                  </a:lnTo>
                  <a:lnTo>
                    <a:pt x="20727" y="101684"/>
                  </a:lnTo>
                  <a:lnTo>
                    <a:pt x="27432" y="99858"/>
                  </a:lnTo>
                  <a:lnTo>
                    <a:pt x="30480" y="82200"/>
                  </a:lnTo>
                  <a:lnTo>
                    <a:pt x="14021" y="66978"/>
                  </a:lnTo>
                  <a:lnTo>
                    <a:pt x="20727" y="49929"/>
                  </a:lnTo>
                  <a:lnTo>
                    <a:pt x="9144" y="50538"/>
                  </a:lnTo>
                  <a:lnTo>
                    <a:pt x="19507" y="35924"/>
                  </a:lnTo>
                  <a:lnTo>
                    <a:pt x="9144" y="24964"/>
                  </a:lnTo>
                  <a:lnTo>
                    <a:pt x="0" y="9742"/>
                  </a:lnTo>
                  <a:lnTo>
                    <a:pt x="22555" y="0"/>
                  </a:lnTo>
                  <a:lnTo>
                    <a:pt x="42063" y="1827"/>
                  </a:lnTo>
                  <a:lnTo>
                    <a:pt x="60351" y="16440"/>
                  </a:lnTo>
                  <a:lnTo>
                    <a:pt x="65227" y="29227"/>
                  </a:lnTo>
                  <a:lnTo>
                    <a:pt x="84735" y="37751"/>
                  </a:lnTo>
                  <a:lnTo>
                    <a:pt x="89001" y="53582"/>
                  </a:lnTo>
                  <a:lnTo>
                    <a:pt x="107899" y="65151"/>
                  </a:lnTo>
                  <a:lnTo>
                    <a:pt x="117043" y="56627"/>
                  </a:lnTo>
                  <a:lnTo>
                    <a:pt x="124968" y="60889"/>
                  </a:lnTo>
                  <a:lnTo>
                    <a:pt x="118872" y="67587"/>
                  </a:lnTo>
                  <a:lnTo>
                    <a:pt x="124968" y="7428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5" name="Forma libre 201">
              <a:extLst>
                <a:ext uri="{FF2B5EF4-FFF2-40B4-BE49-F238E27FC236}">
                  <a16:creationId xmlns:a16="http://schemas.microsoft.com/office/drawing/2014/main" id="{3F74D3A5-EF48-4C8E-9F58-A139CF1B0FEA}"/>
                </a:ext>
              </a:extLst>
            </p:cNvPr>
            <p:cNvSpPr/>
            <p:nvPr/>
          </p:nvSpPr>
          <p:spPr>
            <a:xfrm>
              <a:off x="1874118" y="3175415"/>
              <a:ext cx="202393" cy="82172"/>
            </a:xfrm>
            <a:custGeom>
              <a:avLst/>
              <a:gdLst>
                <a:gd name="connsiteX0" fmla="*/ 169468 w 169468"/>
                <a:gd name="connsiteY0" fmla="*/ 18267 h 68804"/>
                <a:gd name="connsiteX1" fmla="*/ 162153 w 169468"/>
                <a:gd name="connsiteY1" fmla="*/ 28618 h 68804"/>
                <a:gd name="connsiteX2" fmla="*/ 157886 w 169468"/>
                <a:gd name="connsiteY2" fmla="*/ 43840 h 68804"/>
                <a:gd name="connsiteX3" fmla="*/ 151790 w 169468"/>
                <a:gd name="connsiteY3" fmla="*/ 47493 h 68804"/>
                <a:gd name="connsiteX4" fmla="*/ 118262 w 169468"/>
                <a:gd name="connsiteY4" fmla="*/ 35924 h 68804"/>
                <a:gd name="connsiteX5" fmla="*/ 108508 w 169468"/>
                <a:gd name="connsiteY5" fmla="*/ 38360 h 68804"/>
                <a:gd name="connsiteX6" fmla="*/ 102412 w 169468"/>
                <a:gd name="connsiteY6" fmla="*/ 47493 h 68804"/>
                <a:gd name="connsiteX7" fmla="*/ 88392 w 169468"/>
                <a:gd name="connsiteY7" fmla="*/ 52364 h 68804"/>
                <a:gd name="connsiteX8" fmla="*/ 84734 w 169468"/>
                <a:gd name="connsiteY8" fmla="*/ 49929 h 68804"/>
                <a:gd name="connsiteX9" fmla="*/ 70713 w 169468"/>
                <a:gd name="connsiteY9" fmla="*/ 55409 h 68804"/>
                <a:gd name="connsiteX10" fmla="*/ 59131 w 169468"/>
                <a:gd name="connsiteY10" fmla="*/ 56627 h 68804"/>
                <a:gd name="connsiteX11" fmla="*/ 57302 w 169468"/>
                <a:gd name="connsiteY11" fmla="*/ 64542 h 68804"/>
                <a:gd name="connsiteX12" fmla="*/ 32308 w 169468"/>
                <a:gd name="connsiteY12" fmla="*/ 68804 h 68804"/>
                <a:gd name="connsiteX13" fmla="*/ 20726 w 169468"/>
                <a:gd name="connsiteY13" fmla="*/ 65151 h 68804"/>
                <a:gd name="connsiteX14" fmla="*/ 4267 w 169468"/>
                <a:gd name="connsiteY14" fmla="*/ 54800 h 68804"/>
                <a:gd name="connsiteX15" fmla="*/ 0 w 169468"/>
                <a:gd name="connsiteY15" fmla="*/ 42013 h 68804"/>
                <a:gd name="connsiteX16" fmla="*/ 1828 w 169468"/>
                <a:gd name="connsiteY16" fmla="*/ 37142 h 68804"/>
                <a:gd name="connsiteX17" fmla="*/ 5486 w 169468"/>
                <a:gd name="connsiteY17" fmla="*/ 28618 h 68804"/>
                <a:gd name="connsiteX18" fmla="*/ 18897 w 169468"/>
                <a:gd name="connsiteY18" fmla="*/ 29227 h 68804"/>
                <a:gd name="connsiteX19" fmla="*/ 28651 w 169468"/>
                <a:gd name="connsiteY19" fmla="*/ 25573 h 68804"/>
                <a:gd name="connsiteX20" fmla="*/ 29260 w 169468"/>
                <a:gd name="connsiteY20" fmla="*/ 21920 h 68804"/>
                <a:gd name="connsiteX21" fmla="*/ 34747 w 169468"/>
                <a:gd name="connsiteY21" fmla="*/ 20093 h 68804"/>
                <a:gd name="connsiteX22" fmla="*/ 35966 w 169468"/>
                <a:gd name="connsiteY22" fmla="*/ 11569 h 68804"/>
                <a:gd name="connsiteX23" fmla="*/ 42672 w 169468"/>
                <a:gd name="connsiteY23" fmla="*/ 9742 h 68804"/>
                <a:gd name="connsiteX24" fmla="*/ 46939 w 169468"/>
                <a:gd name="connsiteY24" fmla="*/ 3044 h 68804"/>
                <a:gd name="connsiteX25" fmla="*/ 56083 w 169468"/>
                <a:gd name="connsiteY25" fmla="*/ 3044 h 68804"/>
                <a:gd name="connsiteX26" fmla="*/ 57912 w 169468"/>
                <a:gd name="connsiteY26" fmla="*/ 5480 h 68804"/>
                <a:gd name="connsiteX27" fmla="*/ 69494 w 169468"/>
                <a:gd name="connsiteY27" fmla="*/ 0 h 68804"/>
                <a:gd name="connsiteX28" fmla="*/ 85953 w 169468"/>
                <a:gd name="connsiteY28" fmla="*/ 13396 h 68804"/>
                <a:gd name="connsiteX29" fmla="*/ 103022 w 169468"/>
                <a:gd name="connsiteY29" fmla="*/ 5480 h 68804"/>
                <a:gd name="connsiteX30" fmla="*/ 117652 w 169468"/>
                <a:gd name="connsiteY30" fmla="*/ 9133 h 68804"/>
                <a:gd name="connsiteX31" fmla="*/ 138988 w 169468"/>
                <a:gd name="connsiteY31" fmla="*/ 3653 h 68804"/>
                <a:gd name="connsiteX32" fmla="*/ 169468 w 169468"/>
                <a:gd name="connsiteY32" fmla="*/ 18267 h 6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9468" h="68804">
                  <a:moveTo>
                    <a:pt x="169468" y="18267"/>
                  </a:moveTo>
                  <a:lnTo>
                    <a:pt x="162153" y="28618"/>
                  </a:lnTo>
                  <a:lnTo>
                    <a:pt x="157886" y="43840"/>
                  </a:lnTo>
                  <a:lnTo>
                    <a:pt x="151790" y="47493"/>
                  </a:lnTo>
                  <a:lnTo>
                    <a:pt x="118262" y="35924"/>
                  </a:lnTo>
                  <a:lnTo>
                    <a:pt x="108508" y="38360"/>
                  </a:lnTo>
                  <a:lnTo>
                    <a:pt x="102412" y="47493"/>
                  </a:lnTo>
                  <a:lnTo>
                    <a:pt x="88392" y="52364"/>
                  </a:lnTo>
                  <a:lnTo>
                    <a:pt x="84734" y="49929"/>
                  </a:lnTo>
                  <a:lnTo>
                    <a:pt x="70713" y="55409"/>
                  </a:lnTo>
                  <a:lnTo>
                    <a:pt x="59131" y="56627"/>
                  </a:lnTo>
                  <a:lnTo>
                    <a:pt x="57302" y="64542"/>
                  </a:lnTo>
                  <a:lnTo>
                    <a:pt x="32308" y="68804"/>
                  </a:lnTo>
                  <a:lnTo>
                    <a:pt x="20726" y="65151"/>
                  </a:lnTo>
                  <a:lnTo>
                    <a:pt x="4267" y="54800"/>
                  </a:lnTo>
                  <a:lnTo>
                    <a:pt x="0" y="42013"/>
                  </a:lnTo>
                  <a:lnTo>
                    <a:pt x="1828" y="37142"/>
                  </a:lnTo>
                  <a:lnTo>
                    <a:pt x="5486" y="28618"/>
                  </a:lnTo>
                  <a:lnTo>
                    <a:pt x="18897" y="29227"/>
                  </a:lnTo>
                  <a:lnTo>
                    <a:pt x="28651" y="25573"/>
                  </a:lnTo>
                  <a:lnTo>
                    <a:pt x="29260" y="21920"/>
                  </a:lnTo>
                  <a:lnTo>
                    <a:pt x="34747" y="20093"/>
                  </a:lnTo>
                  <a:lnTo>
                    <a:pt x="35966" y="11569"/>
                  </a:lnTo>
                  <a:lnTo>
                    <a:pt x="42672" y="9742"/>
                  </a:lnTo>
                  <a:lnTo>
                    <a:pt x="46939" y="3044"/>
                  </a:lnTo>
                  <a:lnTo>
                    <a:pt x="56083" y="3044"/>
                  </a:lnTo>
                  <a:lnTo>
                    <a:pt x="57912" y="5480"/>
                  </a:lnTo>
                  <a:lnTo>
                    <a:pt x="69494" y="0"/>
                  </a:lnTo>
                  <a:lnTo>
                    <a:pt x="85953" y="13396"/>
                  </a:lnTo>
                  <a:lnTo>
                    <a:pt x="103022" y="5480"/>
                  </a:lnTo>
                  <a:lnTo>
                    <a:pt x="117652" y="9133"/>
                  </a:lnTo>
                  <a:lnTo>
                    <a:pt x="138988" y="3653"/>
                  </a:lnTo>
                  <a:lnTo>
                    <a:pt x="169468" y="1826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6" name="Forma libre 202">
              <a:extLst>
                <a:ext uri="{FF2B5EF4-FFF2-40B4-BE49-F238E27FC236}">
                  <a16:creationId xmlns:a16="http://schemas.microsoft.com/office/drawing/2014/main" id="{28B24713-2793-4D0B-A5F2-C6D72C259C7C}"/>
                </a:ext>
              </a:extLst>
            </p:cNvPr>
            <p:cNvSpPr/>
            <p:nvPr/>
          </p:nvSpPr>
          <p:spPr>
            <a:xfrm>
              <a:off x="1766367" y="3299038"/>
              <a:ext cx="104110" cy="63993"/>
            </a:xfrm>
            <a:custGeom>
              <a:avLst/>
              <a:gdLst>
                <a:gd name="connsiteX0" fmla="*/ 87173 w 87173"/>
                <a:gd name="connsiteY0" fmla="*/ 13396 h 53582"/>
                <a:gd name="connsiteX1" fmla="*/ 63399 w 87173"/>
                <a:gd name="connsiteY1" fmla="*/ 23747 h 53582"/>
                <a:gd name="connsiteX2" fmla="*/ 61569 w 87173"/>
                <a:gd name="connsiteY2" fmla="*/ 38969 h 53582"/>
                <a:gd name="connsiteX3" fmla="*/ 51207 w 87173"/>
                <a:gd name="connsiteY3" fmla="*/ 43231 h 53582"/>
                <a:gd name="connsiteX4" fmla="*/ 51816 w 87173"/>
                <a:gd name="connsiteY4" fmla="*/ 53582 h 53582"/>
                <a:gd name="connsiteX5" fmla="*/ 39624 w 87173"/>
                <a:gd name="connsiteY5" fmla="*/ 52973 h 53582"/>
                <a:gd name="connsiteX6" fmla="*/ 28651 w 87173"/>
                <a:gd name="connsiteY6" fmla="*/ 46884 h 53582"/>
                <a:gd name="connsiteX7" fmla="*/ 23775 w 87173"/>
                <a:gd name="connsiteY7" fmla="*/ 52973 h 53582"/>
                <a:gd name="connsiteX8" fmla="*/ 1829 w 87173"/>
                <a:gd name="connsiteY8" fmla="*/ 51756 h 53582"/>
                <a:gd name="connsiteX9" fmla="*/ 8535 w 87173"/>
                <a:gd name="connsiteY9" fmla="*/ 48711 h 53582"/>
                <a:gd name="connsiteX10" fmla="*/ 0 w 87173"/>
                <a:gd name="connsiteY10" fmla="*/ 32271 h 53582"/>
                <a:gd name="connsiteX11" fmla="*/ 2439 w 87173"/>
                <a:gd name="connsiteY11" fmla="*/ 13396 h 53582"/>
                <a:gd name="connsiteX12" fmla="*/ 28041 w 87173"/>
                <a:gd name="connsiteY12" fmla="*/ 16440 h 53582"/>
                <a:gd name="connsiteX13" fmla="*/ 42672 w 87173"/>
                <a:gd name="connsiteY13" fmla="*/ 7307 h 53582"/>
                <a:gd name="connsiteX14" fmla="*/ 69495 w 87173"/>
                <a:gd name="connsiteY14" fmla="*/ 6698 h 53582"/>
                <a:gd name="connsiteX15" fmla="*/ 74981 w 87173"/>
                <a:gd name="connsiteY15" fmla="*/ 0 h 53582"/>
                <a:gd name="connsiteX16" fmla="*/ 79857 w 87173"/>
                <a:gd name="connsiteY16" fmla="*/ 609 h 53582"/>
                <a:gd name="connsiteX17" fmla="*/ 87173 w 87173"/>
                <a:gd name="connsiteY17" fmla="*/ 13396 h 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173" h="53582">
                  <a:moveTo>
                    <a:pt x="87173" y="13396"/>
                  </a:moveTo>
                  <a:lnTo>
                    <a:pt x="63399" y="23747"/>
                  </a:lnTo>
                  <a:lnTo>
                    <a:pt x="61569" y="38969"/>
                  </a:lnTo>
                  <a:lnTo>
                    <a:pt x="51207" y="43231"/>
                  </a:lnTo>
                  <a:lnTo>
                    <a:pt x="51816" y="53582"/>
                  </a:lnTo>
                  <a:lnTo>
                    <a:pt x="39624" y="52973"/>
                  </a:lnTo>
                  <a:lnTo>
                    <a:pt x="28651" y="46884"/>
                  </a:lnTo>
                  <a:lnTo>
                    <a:pt x="23775" y="52973"/>
                  </a:lnTo>
                  <a:lnTo>
                    <a:pt x="1829" y="51756"/>
                  </a:lnTo>
                  <a:lnTo>
                    <a:pt x="8535" y="48711"/>
                  </a:lnTo>
                  <a:lnTo>
                    <a:pt x="0" y="32271"/>
                  </a:lnTo>
                  <a:lnTo>
                    <a:pt x="2439" y="13396"/>
                  </a:lnTo>
                  <a:lnTo>
                    <a:pt x="28041" y="16440"/>
                  </a:lnTo>
                  <a:lnTo>
                    <a:pt x="42672" y="7307"/>
                  </a:lnTo>
                  <a:lnTo>
                    <a:pt x="69495" y="6698"/>
                  </a:lnTo>
                  <a:lnTo>
                    <a:pt x="74981" y="0"/>
                  </a:lnTo>
                  <a:lnTo>
                    <a:pt x="79857" y="609"/>
                  </a:lnTo>
                  <a:lnTo>
                    <a:pt x="87173" y="1339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7" name="Forma libre 203">
              <a:extLst>
                <a:ext uri="{FF2B5EF4-FFF2-40B4-BE49-F238E27FC236}">
                  <a16:creationId xmlns:a16="http://schemas.microsoft.com/office/drawing/2014/main" id="{573227DE-CB8E-4EE0-9FDF-DAF491B7A2F4}"/>
                </a:ext>
              </a:extLst>
            </p:cNvPr>
            <p:cNvSpPr/>
            <p:nvPr/>
          </p:nvSpPr>
          <p:spPr>
            <a:xfrm>
              <a:off x="1630224" y="2340603"/>
              <a:ext cx="374210" cy="576660"/>
            </a:xfrm>
            <a:custGeom>
              <a:avLst/>
              <a:gdLst>
                <a:gd name="connsiteX0" fmla="*/ 313334 w 313333"/>
                <a:gd name="connsiteY0" fmla="*/ 104120 h 482848"/>
                <a:gd name="connsiteX1" fmla="*/ 270662 w 313333"/>
                <a:gd name="connsiteY1" fmla="*/ 113862 h 482848"/>
                <a:gd name="connsiteX2" fmla="*/ 249326 w 313333"/>
                <a:gd name="connsiteY2" fmla="*/ 137609 h 482848"/>
                <a:gd name="connsiteX3" fmla="*/ 257251 w 313333"/>
                <a:gd name="connsiteY3" fmla="*/ 158920 h 482848"/>
                <a:gd name="connsiteX4" fmla="*/ 219456 w 313333"/>
                <a:gd name="connsiteY4" fmla="*/ 186320 h 482848"/>
                <a:gd name="connsiteX5" fmla="*/ 171907 w 313333"/>
                <a:gd name="connsiteY5" fmla="*/ 216764 h 482848"/>
                <a:gd name="connsiteX6" fmla="*/ 159105 w 313333"/>
                <a:gd name="connsiteY6" fmla="*/ 266084 h 482848"/>
                <a:gd name="connsiteX7" fmla="*/ 181660 w 313333"/>
                <a:gd name="connsiteY7" fmla="*/ 291049 h 482848"/>
                <a:gd name="connsiteX8" fmla="*/ 210921 w 313333"/>
                <a:gd name="connsiteY8" fmla="*/ 311142 h 482848"/>
                <a:gd name="connsiteX9" fmla="*/ 190804 w 313333"/>
                <a:gd name="connsiteY9" fmla="*/ 351329 h 482848"/>
                <a:gd name="connsiteX10" fmla="*/ 162763 w 313333"/>
                <a:gd name="connsiteY10" fmla="*/ 359853 h 482848"/>
                <a:gd name="connsiteX11" fmla="*/ 159105 w 313333"/>
                <a:gd name="connsiteY11" fmla="*/ 420742 h 482848"/>
                <a:gd name="connsiteX12" fmla="*/ 146304 w 313333"/>
                <a:gd name="connsiteY12" fmla="*/ 455449 h 482848"/>
                <a:gd name="connsiteX13" fmla="*/ 111556 w 313333"/>
                <a:gd name="connsiteY13" fmla="*/ 451795 h 482848"/>
                <a:gd name="connsiteX14" fmla="*/ 98145 w 313333"/>
                <a:gd name="connsiteY14" fmla="*/ 481022 h 482848"/>
                <a:gd name="connsiteX15" fmla="*/ 64617 w 313333"/>
                <a:gd name="connsiteY15" fmla="*/ 482849 h 482848"/>
                <a:gd name="connsiteX16" fmla="*/ 53035 w 313333"/>
                <a:gd name="connsiteY16" fmla="*/ 448142 h 482848"/>
                <a:gd name="connsiteX17" fmla="*/ 25603 w 313333"/>
                <a:gd name="connsiteY17" fmla="*/ 406129 h 482848"/>
                <a:gd name="connsiteX18" fmla="*/ 0 w 313333"/>
                <a:gd name="connsiteY18" fmla="*/ 354982 h 482848"/>
                <a:gd name="connsiteX19" fmla="*/ 10972 w 313333"/>
                <a:gd name="connsiteY19" fmla="*/ 334280 h 482848"/>
                <a:gd name="connsiteX20" fmla="*/ 31699 w 313333"/>
                <a:gd name="connsiteY20" fmla="*/ 309924 h 482848"/>
                <a:gd name="connsiteX21" fmla="*/ 36576 w 313333"/>
                <a:gd name="connsiteY21" fmla="*/ 267911 h 482848"/>
                <a:gd name="connsiteX22" fmla="*/ 17678 w 313333"/>
                <a:gd name="connsiteY22" fmla="*/ 250253 h 482848"/>
                <a:gd name="connsiteX23" fmla="*/ 11582 w 313333"/>
                <a:gd name="connsiteY23" fmla="*/ 203369 h 482848"/>
                <a:gd name="connsiteX24" fmla="*/ 26212 w 313333"/>
                <a:gd name="connsiteY24" fmla="*/ 170489 h 482848"/>
                <a:gd name="connsiteX25" fmla="*/ 52425 w 313333"/>
                <a:gd name="connsiteY25" fmla="*/ 171098 h 482848"/>
                <a:gd name="connsiteX26" fmla="*/ 60350 w 313333"/>
                <a:gd name="connsiteY26" fmla="*/ 157702 h 482848"/>
                <a:gd name="connsiteX27" fmla="*/ 49377 w 313333"/>
                <a:gd name="connsiteY27" fmla="*/ 145524 h 482848"/>
                <a:gd name="connsiteX28" fmla="*/ 84124 w 313333"/>
                <a:gd name="connsiteY28" fmla="*/ 97422 h 482848"/>
                <a:gd name="connsiteX29" fmla="*/ 104851 w 313333"/>
                <a:gd name="connsiteY29" fmla="*/ 60280 h 482848"/>
                <a:gd name="connsiteX30" fmla="*/ 118872 w 313333"/>
                <a:gd name="connsiteY30" fmla="*/ 36533 h 482848"/>
                <a:gd name="connsiteX31" fmla="*/ 143256 w 313333"/>
                <a:gd name="connsiteY31" fmla="*/ 36533 h 482848"/>
                <a:gd name="connsiteX32" fmla="*/ 146913 w 313333"/>
                <a:gd name="connsiteY32" fmla="*/ 17658 h 482848"/>
                <a:gd name="connsiteX33" fmla="*/ 195681 w 313333"/>
                <a:gd name="connsiteY33" fmla="*/ 23138 h 482848"/>
                <a:gd name="connsiteX34" fmla="*/ 195072 w 313333"/>
                <a:gd name="connsiteY34" fmla="*/ 1218 h 482848"/>
                <a:gd name="connsiteX35" fmla="*/ 210921 w 313333"/>
                <a:gd name="connsiteY35" fmla="*/ 0 h 482848"/>
                <a:gd name="connsiteX36" fmla="*/ 247497 w 313333"/>
                <a:gd name="connsiteY36" fmla="*/ 16440 h 482848"/>
                <a:gd name="connsiteX37" fmla="*/ 291388 w 313333"/>
                <a:gd name="connsiteY37" fmla="*/ 38969 h 482848"/>
                <a:gd name="connsiteX38" fmla="*/ 302361 w 313333"/>
                <a:gd name="connsiteY38" fmla="*/ 90724 h 482848"/>
                <a:gd name="connsiteX39" fmla="*/ 313334 w 313333"/>
                <a:gd name="connsiteY39" fmla="*/ 104120 h 48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3333" h="482848">
                  <a:moveTo>
                    <a:pt x="313334" y="104120"/>
                  </a:moveTo>
                  <a:lnTo>
                    <a:pt x="270662" y="113862"/>
                  </a:lnTo>
                  <a:lnTo>
                    <a:pt x="249326" y="137609"/>
                  </a:lnTo>
                  <a:lnTo>
                    <a:pt x="257251" y="158920"/>
                  </a:lnTo>
                  <a:lnTo>
                    <a:pt x="219456" y="186320"/>
                  </a:lnTo>
                  <a:lnTo>
                    <a:pt x="171907" y="216764"/>
                  </a:lnTo>
                  <a:lnTo>
                    <a:pt x="159105" y="266084"/>
                  </a:lnTo>
                  <a:lnTo>
                    <a:pt x="181660" y="291049"/>
                  </a:lnTo>
                  <a:lnTo>
                    <a:pt x="210921" y="311142"/>
                  </a:lnTo>
                  <a:lnTo>
                    <a:pt x="190804" y="351329"/>
                  </a:lnTo>
                  <a:lnTo>
                    <a:pt x="162763" y="359853"/>
                  </a:lnTo>
                  <a:lnTo>
                    <a:pt x="159105" y="420742"/>
                  </a:lnTo>
                  <a:lnTo>
                    <a:pt x="146304" y="455449"/>
                  </a:lnTo>
                  <a:lnTo>
                    <a:pt x="111556" y="451795"/>
                  </a:lnTo>
                  <a:lnTo>
                    <a:pt x="98145" y="481022"/>
                  </a:lnTo>
                  <a:lnTo>
                    <a:pt x="64617" y="482849"/>
                  </a:lnTo>
                  <a:lnTo>
                    <a:pt x="53035" y="448142"/>
                  </a:lnTo>
                  <a:lnTo>
                    <a:pt x="25603" y="406129"/>
                  </a:lnTo>
                  <a:lnTo>
                    <a:pt x="0" y="354982"/>
                  </a:lnTo>
                  <a:lnTo>
                    <a:pt x="10972" y="334280"/>
                  </a:lnTo>
                  <a:lnTo>
                    <a:pt x="31699" y="309924"/>
                  </a:lnTo>
                  <a:lnTo>
                    <a:pt x="36576" y="267911"/>
                  </a:lnTo>
                  <a:lnTo>
                    <a:pt x="17678" y="250253"/>
                  </a:lnTo>
                  <a:lnTo>
                    <a:pt x="11582" y="203369"/>
                  </a:lnTo>
                  <a:lnTo>
                    <a:pt x="26212" y="170489"/>
                  </a:lnTo>
                  <a:lnTo>
                    <a:pt x="52425" y="171098"/>
                  </a:lnTo>
                  <a:lnTo>
                    <a:pt x="60350" y="157702"/>
                  </a:lnTo>
                  <a:lnTo>
                    <a:pt x="49377" y="145524"/>
                  </a:lnTo>
                  <a:lnTo>
                    <a:pt x="84124" y="97422"/>
                  </a:lnTo>
                  <a:lnTo>
                    <a:pt x="104851" y="60280"/>
                  </a:lnTo>
                  <a:lnTo>
                    <a:pt x="118872" y="36533"/>
                  </a:lnTo>
                  <a:lnTo>
                    <a:pt x="143256" y="36533"/>
                  </a:lnTo>
                  <a:lnTo>
                    <a:pt x="146913" y="17658"/>
                  </a:lnTo>
                  <a:lnTo>
                    <a:pt x="195681" y="23138"/>
                  </a:lnTo>
                  <a:lnTo>
                    <a:pt x="195072" y="1218"/>
                  </a:lnTo>
                  <a:lnTo>
                    <a:pt x="210921" y="0"/>
                  </a:lnTo>
                  <a:lnTo>
                    <a:pt x="247497" y="16440"/>
                  </a:lnTo>
                  <a:lnTo>
                    <a:pt x="291388" y="38969"/>
                  </a:lnTo>
                  <a:lnTo>
                    <a:pt x="302361" y="90724"/>
                  </a:lnTo>
                  <a:lnTo>
                    <a:pt x="313334" y="10412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8" name="Forma libre 204">
              <a:extLst>
                <a:ext uri="{FF2B5EF4-FFF2-40B4-BE49-F238E27FC236}">
                  <a16:creationId xmlns:a16="http://schemas.microsoft.com/office/drawing/2014/main" id="{D340D1D2-7F8F-47F9-B84F-8AE7C69E6E30}"/>
                </a:ext>
              </a:extLst>
            </p:cNvPr>
            <p:cNvSpPr/>
            <p:nvPr/>
          </p:nvSpPr>
          <p:spPr>
            <a:xfrm>
              <a:off x="2490040" y="6679744"/>
              <a:ext cx="56057" cy="75627"/>
            </a:xfrm>
            <a:custGeom>
              <a:avLst/>
              <a:gdLst>
                <a:gd name="connsiteX0" fmla="*/ 41452 w 46938"/>
                <a:gd name="connsiteY0" fmla="*/ 6698 h 63324"/>
                <a:gd name="connsiteX1" fmla="*/ 45111 w 46938"/>
                <a:gd name="connsiteY1" fmla="*/ 24356 h 63324"/>
                <a:gd name="connsiteX2" fmla="*/ 46939 w 46938"/>
                <a:gd name="connsiteY2" fmla="*/ 42013 h 63324"/>
                <a:gd name="connsiteX3" fmla="*/ 38404 w 46938"/>
                <a:gd name="connsiteY3" fmla="*/ 59062 h 63324"/>
                <a:gd name="connsiteX4" fmla="*/ 18897 w 46938"/>
                <a:gd name="connsiteY4" fmla="*/ 63325 h 63324"/>
                <a:gd name="connsiteX5" fmla="*/ 0 w 46938"/>
                <a:gd name="connsiteY5" fmla="*/ 42013 h 63324"/>
                <a:gd name="connsiteX6" fmla="*/ 609 w 46938"/>
                <a:gd name="connsiteY6" fmla="*/ 28618 h 63324"/>
                <a:gd name="connsiteX7" fmla="*/ 10972 w 46938"/>
                <a:gd name="connsiteY7" fmla="*/ 14005 h 63324"/>
                <a:gd name="connsiteX8" fmla="*/ 14631 w 46938"/>
                <a:gd name="connsiteY8" fmla="*/ 2436 h 63324"/>
                <a:gd name="connsiteX9" fmla="*/ 24993 w 46938"/>
                <a:gd name="connsiteY9" fmla="*/ 0 h 63324"/>
                <a:gd name="connsiteX10" fmla="*/ 41452 w 46938"/>
                <a:gd name="connsiteY10" fmla="*/ 6698 h 6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38" h="63324">
                  <a:moveTo>
                    <a:pt x="41452" y="6698"/>
                  </a:moveTo>
                  <a:lnTo>
                    <a:pt x="45111" y="24356"/>
                  </a:lnTo>
                  <a:lnTo>
                    <a:pt x="46939" y="42013"/>
                  </a:lnTo>
                  <a:lnTo>
                    <a:pt x="38404" y="59062"/>
                  </a:lnTo>
                  <a:lnTo>
                    <a:pt x="18897" y="63325"/>
                  </a:lnTo>
                  <a:lnTo>
                    <a:pt x="0" y="42013"/>
                  </a:lnTo>
                  <a:lnTo>
                    <a:pt x="609" y="28618"/>
                  </a:lnTo>
                  <a:lnTo>
                    <a:pt x="10972" y="14005"/>
                  </a:lnTo>
                  <a:lnTo>
                    <a:pt x="14631" y="2436"/>
                  </a:lnTo>
                  <a:lnTo>
                    <a:pt x="24993" y="0"/>
                  </a:lnTo>
                  <a:lnTo>
                    <a:pt x="41452" y="669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9" name="Forma libre 205">
              <a:extLst>
                <a:ext uri="{FF2B5EF4-FFF2-40B4-BE49-F238E27FC236}">
                  <a16:creationId xmlns:a16="http://schemas.microsoft.com/office/drawing/2014/main" id="{2F83E6A1-EE9C-4E9C-A2A9-5E54043A447E}"/>
                </a:ext>
              </a:extLst>
            </p:cNvPr>
            <p:cNvSpPr/>
            <p:nvPr/>
          </p:nvSpPr>
          <p:spPr>
            <a:xfrm>
              <a:off x="2657488" y="3743352"/>
              <a:ext cx="238067" cy="229792"/>
            </a:xfrm>
            <a:custGeom>
              <a:avLst/>
              <a:gdLst>
                <a:gd name="connsiteX0" fmla="*/ 104241 w 199338"/>
                <a:gd name="connsiteY0" fmla="*/ 150396 h 192408"/>
                <a:gd name="connsiteX1" fmla="*/ 45111 w 199338"/>
                <a:gd name="connsiteY1" fmla="*/ 192409 h 192408"/>
                <a:gd name="connsiteX2" fmla="*/ 6705 w 199338"/>
                <a:gd name="connsiteY2" fmla="*/ 176578 h 192408"/>
                <a:gd name="connsiteX3" fmla="*/ 6096 w 199338"/>
                <a:gd name="connsiteY3" fmla="*/ 176578 h 192408"/>
                <a:gd name="connsiteX4" fmla="*/ 9753 w 199338"/>
                <a:gd name="connsiteY4" fmla="*/ 170489 h 192408"/>
                <a:gd name="connsiteX5" fmla="*/ 7315 w 199338"/>
                <a:gd name="connsiteY5" fmla="*/ 154658 h 192408"/>
                <a:gd name="connsiteX6" fmla="*/ 12801 w 199338"/>
                <a:gd name="connsiteY6" fmla="*/ 133347 h 192408"/>
                <a:gd name="connsiteX7" fmla="*/ 29260 w 199338"/>
                <a:gd name="connsiteY7" fmla="*/ 118125 h 192408"/>
                <a:gd name="connsiteX8" fmla="*/ 21945 w 199338"/>
                <a:gd name="connsiteY8" fmla="*/ 102902 h 192408"/>
                <a:gd name="connsiteX9" fmla="*/ 6705 w 199338"/>
                <a:gd name="connsiteY9" fmla="*/ 101076 h 192408"/>
                <a:gd name="connsiteX10" fmla="*/ 0 w 199338"/>
                <a:gd name="connsiteY10" fmla="*/ 71240 h 192408"/>
                <a:gd name="connsiteX11" fmla="*/ 6096 w 199338"/>
                <a:gd name="connsiteY11" fmla="*/ 54800 h 192408"/>
                <a:gd name="connsiteX12" fmla="*/ 14020 w 199338"/>
                <a:gd name="connsiteY12" fmla="*/ 46276 h 192408"/>
                <a:gd name="connsiteX13" fmla="*/ 21336 w 199338"/>
                <a:gd name="connsiteY13" fmla="*/ 37751 h 192408"/>
                <a:gd name="connsiteX14" fmla="*/ 20116 w 199338"/>
                <a:gd name="connsiteY14" fmla="*/ 16440 h 192408"/>
                <a:gd name="connsiteX15" fmla="*/ 31699 w 199338"/>
                <a:gd name="connsiteY15" fmla="*/ 23747 h 192408"/>
                <a:gd name="connsiteX16" fmla="*/ 65836 w 199338"/>
                <a:gd name="connsiteY16" fmla="*/ 12787 h 192408"/>
                <a:gd name="connsiteX17" fmla="*/ 84124 w 199338"/>
                <a:gd name="connsiteY17" fmla="*/ 20093 h 192408"/>
                <a:gd name="connsiteX18" fmla="*/ 110947 w 199338"/>
                <a:gd name="connsiteY18" fmla="*/ 20093 h 192408"/>
                <a:gd name="connsiteX19" fmla="*/ 145695 w 199338"/>
                <a:gd name="connsiteY19" fmla="*/ 5480 h 192408"/>
                <a:gd name="connsiteX20" fmla="*/ 163372 w 199338"/>
                <a:gd name="connsiteY20" fmla="*/ 6089 h 192408"/>
                <a:gd name="connsiteX21" fmla="*/ 199339 w 199338"/>
                <a:gd name="connsiteY21" fmla="*/ 0 h 192408"/>
                <a:gd name="connsiteX22" fmla="*/ 186537 w 199338"/>
                <a:gd name="connsiteY22" fmla="*/ 24356 h 192408"/>
                <a:gd name="connsiteX23" fmla="*/ 170079 w 199338"/>
                <a:gd name="connsiteY23" fmla="*/ 34098 h 192408"/>
                <a:gd name="connsiteX24" fmla="*/ 177393 w 199338"/>
                <a:gd name="connsiteY24" fmla="*/ 62716 h 192408"/>
                <a:gd name="connsiteX25" fmla="*/ 171297 w 199338"/>
                <a:gd name="connsiteY25" fmla="*/ 109600 h 192408"/>
                <a:gd name="connsiteX26" fmla="*/ 104241 w 199338"/>
                <a:gd name="connsiteY26" fmla="*/ 150396 h 19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9338" h="192408">
                  <a:moveTo>
                    <a:pt x="104241" y="150396"/>
                  </a:moveTo>
                  <a:lnTo>
                    <a:pt x="45111" y="192409"/>
                  </a:lnTo>
                  <a:lnTo>
                    <a:pt x="6705" y="176578"/>
                  </a:lnTo>
                  <a:lnTo>
                    <a:pt x="6096" y="176578"/>
                  </a:lnTo>
                  <a:lnTo>
                    <a:pt x="9753" y="170489"/>
                  </a:lnTo>
                  <a:lnTo>
                    <a:pt x="7315" y="154658"/>
                  </a:lnTo>
                  <a:lnTo>
                    <a:pt x="12801" y="133347"/>
                  </a:lnTo>
                  <a:lnTo>
                    <a:pt x="29260" y="118125"/>
                  </a:lnTo>
                  <a:lnTo>
                    <a:pt x="21945" y="102902"/>
                  </a:lnTo>
                  <a:lnTo>
                    <a:pt x="6705" y="101076"/>
                  </a:lnTo>
                  <a:lnTo>
                    <a:pt x="0" y="71240"/>
                  </a:lnTo>
                  <a:lnTo>
                    <a:pt x="6096" y="54800"/>
                  </a:lnTo>
                  <a:lnTo>
                    <a:pt x="14020" y="46276"/>
                  </a:lnTo>
                  <a:lnTo>
                    <a:pt x="21336" y="37751"/>
                  </a:lnTo>
                  <a:lnTo>
                    <a:pt x="20116" y="16440"/>
                  </a:lnTo>
                  <a:lnTo>
                    <a:pt x="31699" y="23747"/>
                  </a:lnTo>
                  <a:lnTo>
                    <a:pt x="65836" y="12787"/>
                  </a:lnTo>
                  <a:lnTo>
                    <a:pt x="84124" y="20093"/>
                  </a:lnTo>
                  <a:lnTo>
                    <a:pt x="110947" y="20093"/>
                  </a:lnTo>
                  <a:lnTo>
                    <a:pt x="145695" y="5480"/>
                  </a:lnTo>
                  <a:lnTo>
                    <a:pt x="163372" y="6089"/>
                  </a:lnTo>
                  <a:lnTo>
                    <a:pt x="199339" y="0"/>
                  </a:lnTo>
                  <a:lnTo>
                    <a:pt x="186537" y="24356"/>
                  </a:lnTo>
                  <a:lnTo>
                    <a:pt x="170079" y="34098"/>
                  </a:lnTo>
                  <a:lnTo>
                    <a:pt x="177393" y="62716"/>
                  </a:lnTo>
                  <a:lnTo>
                    <a:pt x="171297" y="109600"/>
                  </a:lnTo>
                  <a:lnTo>
                    <a:pt x="104241" y="15039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0" name="Forma libre 206">
              <a:extLst>
                <a:ext uri="{FF2B5EF4-FFF2-40B4-BE49-F238E27FC236}">
                  <a16:creationId xmlns:a16="http://schemas.microsoft.com/office/drawing/2014/main" id="{79E561DA-8FCF-4129-BA4F-C21ECC244374}"/>
                </a:ext>
              </a:extLst>
            </p:cNvPr>
            <p:cNvSpPr/>
            <p:nvPr/>
          </p:nvSpPr>
          <p:spPr>
            <a:xfrm>
              <a:off x="1816602" y="4388369"/>
              <a:ext cx="421535" cy="746822"/>
            </a:xfrm>
            <a:custGeom>
              <a:avLst/>
              <a:gdLst>
                <a:gd name="connsiteX0" fmla="*/ 346252 w 352958"/>
                <a:gd name="connsiteY0" fmla="*/ 149787 h 625328"/>
                <a:gd name="connsiteX1" fmla="*/ 352959 w 352958"/>
                <a:gd name="connsiteY1" fmla="*/ 305053 h 625328"/>
                <a:gd name="connsiteX2" fmla="*/ 323697 w 352958"/>
                <a:gd name="connsiteY2" fmla="*/ 302009 h 625328"/>
                <a:gd name="connsiteX3" fmla="*/ 308457 w 352958"/>
                <a:gd name="connsiteY3" fmla="*/ 331235 h 625328"/>
                <a:gd name="connsiteX4" fmla="*/ 300532 w 352958"/>
                <a:gd name="connsiteY4" fmla="*/ 354982 h 625328"/>
                <a:gd name="connsiteX5" fmla="*/ 307848 w 352958"/>
                <a:gd name="connsiteY5" fmla="*/ 364115 h 625328"/>
                <a:gd name="connsiteX6" fmla="*/ 296875 w 352958"/>
                <a:gd name="connsiteY6" fmla="*/ 376293 h 625328"/>
                <a:gd name="connsiteX7" fmla="*/ 301143 w 352958"/>
                <a:gd name="connsiteY7" fmla="*/ 392733 h 625328"/>
                <a:gd name="connsiteX8" fmla="*/ 292608 w 352958"/>
                <a:gd name="connsiteY8" fmla="*/ 408564 h 625328"/>
                <a:gd name="connsiteX9" fmla="*/ 289560 w 352958"/>
                <a:gd name="connsiteY9" fmla="*/ 423178 h 625328"/>
                <a:gd name="connsiteX10" fmla="*/ 301143 w 352958"/>
                <a:gd name="connsiteY10" fmla="*/ 420742 h 625328"/>
                <a:gd name="connsiteX11" fmla="*/ 309067 w 352958"/>
                <a:gd name="connsiteY11" fmla="*/ 435964 h 625328"/>
                <a:gd name="connsiteX12" fmla="*/ 309676 w 352958"/>
                <a:gd name="connsiteY12" fmla="*/ 458493 h 625328"/>
                <a:gd name="connsiteX13" fmla="*/ 322479 w 352958"/>
                <a:gd name="connsiteY13" fmla="*/ 470062 h 625328"/>
                <a:gd name="connsiteX14" fmla="*/ 322479 w 352958"/>
                <a:gd name="connsiteY14" fmla="*/ 479804 h 625328"/>
                <a:gd name="connsiteX15" fmla="*/ 300532 w 352958"/>
                <a:gd name="connsiteY15" fmla="*/ 486502 h 625328"/>
                <a:gd name="connsiteX16" fmla="*/ 283464 w 352958"/>
                <a:gd name="connsiteY16" fmla="*/ 502333 h 625328"/>
                <a:gd name="connsiteX17" fmla="*/ 259080 w 352958"/>
                <a:gd name="connsiteY17" fmla="*/ 544955 h 625328"/>
                <a:gd name="connsiteX18" fmla="*/ 227380 w 352958"/>
                <a:gd name="connsiteY18" fmla="*/ 563222 h 625328"/>
                <a:gd name="connsiteX19" fmla="*/ 193852 w 352958"/>
                <a:gd name="connsiteY19" fmla="*/ 560787 h 625328"/>
                <a:gd name="connsiteX20" fmla="*/ 184099 w 352958"/>
                <a:gd name="connsiteY20" fmla="*/ 564440 h 625328"/>
                <a:gd name="connsiteX21" fmla="*/ 187756 w 352958"/>
                <a:gd name="connsiteY21" fmla="*/ 577835 h 625328"/>
                <a:gd name="connsiteX22" fmla="*/ 170079 w 352958"/>
                <a:gd name="connsiteY22" fmla="*/ 591840 h 625328"/>
                <a:gd name="connsiteX23" fmla="*/ 155448 w 352958"/>
                <a:gd name="connsiteY23" fmla="*/ 607062 h 625328"/>
                <a:gd name="connsiteX24" fmla="*/ 112167 w 352958"/>
                <a:gd name="connsiteY24" fmla="*/ 621675 h 625328"/>
                <a:gd name="connsiteX25" fmla="*/ 103632 w 352958"/>
                <a:gd name="connsiteY25" fmla="*/ 613151 h 625328"/>
                <a:gd name="connsiteX26" fmla="*/ 97536 w 352958"/>
                <a:gd name="connsiteY26" fmla="*/ 611933 h 625328"/>
                <a:gd name="connsiteX27" fmla="*/ 91440 w 352958"/>
                <a:gd name="connsiteY27" fmla="*/ 622284 h 625328"/>
                <a:gd name="connsiteX28" fmla="*/ 63399 w 352958"/>
                <a:gd name="connsiteY28" fmla="*/ 625329 h 625328"/>
                <a:gd name="connsiteX29" fmla="*/ 68275 w 352958"/>
                <a:gd name="connsiteY29" fmla="*/ 614369 h 625328"/>
                <a:gd name="connsiteX30" fmla="*/ 57303 w 352958"/>
                <a:gd name="connsiteY30" fmla="*/ 587578 h 625328"/>
                <a:gd name="connsiteX31" fmla="*/ 52425 w 352958"/>
                <a:gd name="connsiteY31" fmla="*/ 571746 h 625328"/>
                <a:gd name="connsiteX32" fmla="*/ 37185 w 352958"/>
                <a:gd name="connsiteY32" fmla="*/ 565049 h 625328"/>
                <a:gd name="connsiteX33" fmla="*/ 16459 w 352958"/>
                <a:gd name="connsiteY33" fmla="*/ 541911 h 625328"/>
                <a:gd name="connsiteX34" fmla="*/ 23775 w 352958"/>
                <a:gd name="connsiteY34" fmla="*/ 523644 h 625328"/>
                <a:gd name="connsiteX35" fmla="*/ 39624 w 352958"/>
                <a:gd name="connsiteY35" fmla="*/ 527298 h 625328"/>
                <a:gd name="connsiteX36" fmla="*/ 49377 w 352958"/>
                <a:gd name="connsiteY36" fmla="*/ 524862 h 625328"/>
                <a:gd name="connsiteX37" fmla="*/ 68884 w 352958"/>
                <a:gd name="connsiteY37" fmla="*/ 524862 h 625328"/>
                <a:gd name="connsiteX38" fmla="*/ 49377 w 352958"/>
                <a:gd name="connsiteY38" fmla="*/ 489546 h 625328"/>
                <a:gd name="connsiteX39" fmla="*/ 50596 w 352958"/>
                <a:gd name="connsiteY39" fmla="*/ 463364 h 625328"/>
                <a:gd name="connsiteX40" fmla="*/ 47548 w 352958"/>
                <a:gd name="connsiteY40" fmla="*/ 437791 h 625328"/>
                <a:gd name="connsiteX41" fmla="*/ 33528 w 352958"/>
                <a:gd name="connsiteY41" fmla="*/ 412826 h 625328"/>
                <a:gd name="connsiteX42" fmla="*/ 37185 w 352958"/>
                <a:gd name="connsiteY42" fmla="*/ 393951 h 625328"/>
                <a:gd name="connsiteX43" fmla="*/ 14631 w 352958"/>
                <a:gd name="connsiteY43" fmla="*/ 393342 h 625328"/>
                <a:gd name="connsiteX44" fmla="*/ 14631 w 352958"/>
                <a:gd name="connsiteY44" fmla="*/ 368378 h 625328"/>
                <a:gd name="connsiteX45" fmla="*/ 0 w 352958"/>
                <a:gd name="connsiteY45" fmla="*/ 353764 h 625328"/>
                <a:gd name="connsiteX46" fmla="*/ 14020 w 352958"/>
                <a:gd name="connsiteY46" fmla="*/ 302009 h 625328"/>
                <a:gd name="connsiteX47" fmla="*/ 56692 w 352958"/>
                <a:gd name="connsiteY47" fmla="*/ 265476 h 625328"/>
                <a:gd name="connsiteX48" fmla="*/ 57912 w 352958"/>
                <a:gd name="connsiteY48" fmla="*/ 214329 h 625328"/>
                <a:gd name="connsiteX49" fmla="*/ 68884 w 352958"/>
                <a:gd name="connsiteY49" fmla="*/ 135173 h 625328"/>
                <a:gd name="connsiteX50" fmla="*/ 76200 w 352958"/>
                <a:gd name="connsiteY50" fmla="*/ 118124 h 625328"/>
                <a:gd name="connsiteX51" fmla="*/ 61569 w 352958"/>
                <a:gd name="connsiteY51" fmla="*/ 104729 h 625328"/>
                <a:gd name="connsiteX52" fmla="*/ 60960 w 352958"/>
                <a:gd name="connsiteY52" fmla="*/ 92551 h 625328"/>
                <a:gd name="connsiteX53" fmla="*/ 47548 w 352958"/>
                <a:gd name="connsiteY53" fmla="*/ 82200 h 625328"/>
                <a:gd name="connsiteX54" fmla="*/ 37795 w 352958"/>
                <a:gd name="connsiteY54" fmla="*/ 21311 h 625328"/>
                <a:gd name="connsiteX55" fmla="*/ 71323 w 352958"/>
                <a:gd name="connsiteY55" fmla="*/ 0 h 625328"/>
                <a:gd name="connsiteX56" fmla="*/ 208483 w 352958"/>
                <a:gd name="connsiteY56" fmla="*/ 74893 h 625328"/>
                <a:gd name="connsiteX57" fmla="*/ 346252 w 352958"/>
                <a:gd name="connsiteY57" fmla="*/ 149787 h 62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2958" h="625328">
                  <a:moveTo>
                    <a:pt x="346252" y="149787"/>
                  </a:moveTo>
                  <a:lnTo>
                    <a:pt x="352959" y="305053"/>
                  </a:lnTo>
                  <a:lnTo>
                    <a:pt x="323697" y="302009"/>
                  </a:lnTo>
                  <a:lnTo>
                    <a:pt x="308457" y="331235"/>
                  </a:lnTo>
                  <a:lnTo>
                    <a:pt x="300532" y="354982"/>
                  </a:lnTo>
                  <a:lnTo>
                    <a:pt x="307848" y="364115"/>
                  </a:lnTo>
                  <a:lnTo>
                    <a:pt x="296875" y="376293"/>
                  </a:lnTo>
                  <a:lnTo>
                    <a:pt x="301143" y="392733"/>
                  </a:lnTo>
                  <a:lnTo>
                    <a:pt x="292608" y="408564"/>
                  </a:lnTo>
                  <a:lnTo>
                    <a:pt x="289560" y="423178"/>
                  </a:lnTo>
                  <a:lnTo>
                    <a:pt x="301143" y="420742"/>
                  </a:lnTo>
                  <a:lnTo>
                    <a:pt x="309067" y="435964"/>
                  </a:lnTo>
                  <a:lnTo>
                    <a:pt x="309676" y="458493"/>
                  </a:lnTo>
                  <a:lnTo>
                    <a:pt x="322479" y="470062"/>
                  </a:lnTo>
                  <a:lnTo>
                    <a:pt x="322479" y="479804"/>
                  </a:lnTo>
                  <a:lnTo>
                    <a:pt x="300532" y="486502"/>
                  </a:lnTo>
                  <a:lnTo>
                    <a:pt x="283464" y="502333"/>
                  </a:lnTo>
                  <a:lnTo>
                    <a:pt x="259080" y="544955"/>
                  </a:lnTo>
                  <a:lnTo>
                    <a:pt x="227380" y="563222"/>
                  </a:lnTo>
                  <a:lnTo>
                    <a:pt x="193852" y="560787"/>
                  </a:lnTo>
                  <a:lnTo>
                    <a:pt x="184099" y="564440"/>
                  </a:lnTo>
                  <a:lnTo>
                    <a:pt x="187756" y="577835"/>
                  </a:lnTo>
                  <a:lnTo>
                    <a:pt x="170079" y="591840"/>
                  </a:lnTo>
                  <a:lnTo>
                    <a:pt x="155448" y="607062"/>
                  </a:lnTo>
                  <a:lnTo>
                    <a:pt x="112167" y="621675"/>
                  </a:lnTo>
                  <a:lnTo>
                    <a:pt x="103632" y="613151"/>
                  </a:lnTo>
                  <a:lnTo>
                    <a:pt x="97536" y="611933"/>
                  </a:lnTo>
                  <a:lnTo>
                    <a:pt x="91440" y="622284"/>
                  </a:lnTo>
                  <a:lnTo>
                    <a:pt x="63399" y="625329"/>
                  </a:lnTo>
                  <a:lnTo>
                    <a:pt x="68275" y="614369"/>
                  </a:lnTo>
                  <a:lnTo>
                    <a:pt x="57303" y="587578"/>
                  </a:lnTo>
                  <a:lnTo>
                    <a:pt x="52425" y="571746"/>
                  </a:lnTo>
                  <a:lnTo>
                    <a:pt x="37185" y="565049"/>
                  </a:lnTo>
                  <a:lnTo>
                    <a:pt x="16459" y="541911"/>
                  </a:lnTo>
                  <a:lnTo>
                    <a:pt x="23775" y="523644"/>
                  </a:lnTo>
                  <a:lnTo>
                    <a:pt x="39624" y="527298"/>
                  </a:lnTo>
                  <a:lnTo>
                    <a:pt x="49377" y="524862"/>
                  </a:lnTo>
                  <a:lnTo>
                    <a:pt x="68884" y="524862"/>
                  </a:lnTo>
                  <a:lnTo>
                    <a:pt x="49377" y="489546"/>
                  </a:lnTo>
                  <a:lnTo>
                    <a:pt x="50596" y="463364"/>
                  </a:lnTo>
                  <a:lnTo>
                    <a:pt x="47548" y="437791"/>
                  </a:lnTo>
                  <a:lnTo>
                    <a:pt x="33528" y="412826"/>
                  </a:lnTo>
                  <a:lnTo>
                    <a:pt x="37185" y="393951"/>
                  </a:lnTo>
                  <a:lnTo>
                    <a:pt x="14631" y="393342"/>
                  </a:lnTo>
                  <a:lnTo>
                    <a:pt x="14631" y="368378"/>
                  </a:lnTo>
                  <a:lnTo>
                    <a:pt x="0" y="353764"/>
                  </a:lnTo>
                  <a:lnTo>
                    <a:pt x="14020" y="302009"/>
                  </a:lnTo>
                  <a:lnTo>
                    <a:pt x="56692" y="265476"/>
                  </a:lnTo>
                  <a:lnTo>
                    <a:pt x="57912" y="214329"/>
                  </a:lnTo>
                  <a:lnTo>
                    <a:pt x="68884" y="135173"/>
                  </a:lnTo>
                  <a:lnTo>
                    <a:pt x="76200" y="118124"/>
                  </a:lnTo>
                  <a:lnTo>
                    <a:pt x="61569" y="104729"/>
                  </a:lnTo>
                  <a:lnTo>
                    <a:pt x="60960" y="92551"/>
                  </a:lnTo>
                  <a:lnTo>
                    <a:pt x="47548" y="82200"/>
                  </a:lnTo>
                  <a:lnTo>
                    <a:pt x="37795" y="21311"/>
                  </a:lnTo>
                  <a:lnTo>
                    <a:pt x="71323" y="0"/>
                  </a:lnTo>
                  <a:lnTo>
                    <a:pt x="208483" y="74893"/>
                  </a:lnTo>
                  <a:lnTo>
                    <a:pt x="346252" y="14978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1" name="Forma libre 207">
              <a:extLst>
                <a:ext uri="{FF2B5EF4-FFF2-40B4-BE49-F238E27FC236}">
                  <a16:creationId xmlns:a16="http://schemas.microsoft.com/office/drawing/2014/main" id="{1DD15CD4-70F3-4110-A10E-DC4E299E7AA4}"/>
                </a:ext>
              </a:extLst>
            </p:cNvPr>
            <p:cNvSpPr/>
            <p:nvPr/>
          </p:nvSpPr>
          <p:spPr>
            <a:xfrm>
              <a:off x="1261108" y="4967211"/>
              <a:ext cx="78629" cy="237791"/>
            </a:xfrm>
            <a:custGeom>
              <a:avLst/>
              <a:gdLst>
                <a:gd name="connsiteX0" fmla="*/ 32309 w 65837"/>
                <a:gd name="connsiteY0" fmla="*/ 609 h 199106"/>
                <a:gd name="connsiteX1" fmla="*/ 28042 w 65837"/>
                <a:gd name="connsiteY1" fmla="*/ 21311 h 199106"/>
                <a:gd name="connsiteX2" fmla="*/ 38405 w 65837"/>
                <a:gd name="connsiteY2" fmla="*/ 32880 h 199106"/>
                <a:gd name="connsiteX3" fmla="*/ 50597 w 65837"/>
                <a:gd name="connsiteY3" fmla="*/ 46276 h 199106"/>
                <a:gd name="connsiteX4" fmla="*/ 51816 w 65837"/>
                <a:gd name="connsiteY4" fmla="*/ 65760 h 199106"/>
                <a:gd name="connsiteX5" fmla="*/ 59131 w 65837"/>
                <a:gd name="connsiteY5" fmla="*/ 73676 h 199106"/>
                <a:gd name="connsiteX6" fmla="*/ 57303 w 65837"/>
                <a:gd name="connsiteY6" fmla="*/ 163791 h 199106"/>
                <a:gd name="connsiteX7" fmla="*/ 65837 w 65837"/>
                <a:gd name="connsiteY7" fmla="*/ 190582 h 199106"/>
                <a:gd name="connsiteX8" fmla="*/ 38405 w 65837"/>
                <a:gd name="connsiteY8" fmla="*/ 199106 h 199106"/>
                <a:gd name="connsiteX9" fmla="*/ 30480 w 65837"/>
                <a:gd name="connsiteY9" fmla="*/ 185102 h 199106"/>
                <a:gd name="connsiteX10" fmla="*/ 21336 w 65837"/>
                <a:gd name="connsiteY10" fmla="*/ 160138 h 199106"/>
                <a:gd name="connsiteX11" fmla="*/ 18288 w 65837"/>
                <a:gd name="connsiteY11" fmla="*/ 140653 h 199106"/>
                <a:gd name="connsiteX12" fmla="*/ 26213 w 65837"/>
                <a:gd name="connsiteY12" fmla="*/ 105947 h 199106"/>
                <a:gd name="connsiteX13" fmla="*/ 17679 w 65837"/>
                <a:gd name="connsiteY13" fmla="*/ 91333 h 199106"/>
                <a:gd name="connsiteX14" fmla="*/ 14021 w 65837"/>
                <a:gd name="connsiteY14" fmla="*/ 60889 h 199106"/>
                <a:gd name="connsiteX15" fmla="*/ 14021 w 65837"/>
                <a:gd name="connsiteY15" fmla="*/ 32271 h 199106"/>
                <a:gd name="connsiteX16" fmla="*/ 0 w 65837"/>
                <a:gd name="connsiteY16" fmla="*/ 12178 h 199106"/>
                <a:gd name="connsiteX17" fmla="*/ 2439 w 65837"/>
                <a:gd name="connsiteY17" fmla="*/ 0 h 199106"/>
                <a:gd name="connsiteX18" fmla="*/ 32309 w 65837"/>
                <a:gd name="connsiteY18" fmla="*/ 609 h 1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37" h="199106">
                  <a:moveTo>
                    <a:pt x="32309" y="609"/>
                  </a:moveTo>
                  <a:lnTo>
                    <a:pt x="28042" y="21311"/>
                  </a:lnTo>
                  <a:lnTo>
                    <a:pt x="38405" y="32880"/>
                  </a:lnTo>
                  <a:lnTo>
                    <a:pt x="50597" y="46276"/>
                  </a:lnTo>
                  <a:lnTo>
                    <a:pt x="51816" y="65760"/>
                  </a:lnTo>
                  <a:lnTo>
                    <a:pt x="59131" y="73676"/>
                  </a:lnTo>
                  <a:lnTo>
                    <a:pt x="57303" y="163791"/>
                  </a:lnTo>
                  <a:lnTo>
                    <a:pt x="65837" y="190582"/>
                  </a:lnTo>
                  <a:lnTo>
                    <a:pt x="38405" y="199106"/>
                  </a:lnTo>
                  <a:lnTo>
                    <a:pt x="30480" y="185102"/>
                  </a:lnTo>
                  <a:lnTo>
                    <a:pt x="21336" y="160138"/>
                  </a:lnTo>
                  <a:lnTo>
                    <a:pt x="18288" y="140653"/>
                  </a:lnTo>
                  <a:lnTo>
                    <a:pt x="26213" y="105947"/>
                  </a:lnTo>
                  <a:lnTo>
                    <a:pt x="17679" y="91333"/>
                  </a:lnTo>
                  <a:lnTo>
                    <a:pt x="14021" y="60889"/>
                  </a:lnTo>
                  <a:lnTo>
                    <a:pt x="14021" y="32271"/>
                  </a:lnTo>
                  <a:lnTo>
                    <a:pt x="0" y="12178"/>
                  </a:lnTo>
                  <a:lnTo>
                    <a:pt x="2439" y="0"/>
                  </a:lnTo>
                  <a:lnTo>
                    <a:pt x="32309"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2" name="Forma libre 208">
              <a:extLst>
                <a:ext uri="{FF2B5EF4-FFF2-40B4-BE49-F238E27FC236}">
                  <a16:creationId xmlns:a16="http://schemas.microsoft.com/office/drawing/2014/main" id="{DF52B16B-348A-400F-AD74-71A47324425E}"/>
                </a:ext>
              </a:extLst>
            </p:cNvPr>
            <p:cNvSpPr/>
            <p:nvPr/>
          </p:nvSpPr>
          <p:spPr>
            <a:xfrm>
              <a:off x="5221643" y="4527989"/>
              <a:ext cx="356011" cy="687921"/>
            </a:xfrm>
            <a:custGeom>
              <a:avLst/>
              <a:gdLst>
                <a:gd name="connsiteX0" fmla="*/ 288951 w 298094"/>
                <a:gd name="connsiteY0" fmla="*/ 240511 h 576008"/>
                <a:gd name="connsiteX1" fmla="*/ 256641 w 298094"/>
                <a:gd name="connsiteY1" fmla="*/ 235031 h 576008"/>
                <a:gd name="connsiteX2" fmla="*/ 213360 w 298094"/>
                <a:gd name="connsiteY2" fmla="*/ 242338 h 576008"/>
                <a:gd name="connsiteX3" fmla="*/ 194463 w 298094"/>
                <a:gd name="connsiteY3" fmla="*/ 274609 h 576008"/>
                <a:gd name="connsiteX4" fmla="*/ 207264 w 298094"/>
                <a:gd name="connsiteY4" fmla="*/ 322102 h 576008"/>
                <a:gd name="connsiteX5" fmla="*/ 174956 w 298094"/>
                <a:gd name="connsiteY5" fmla="*/ 303835 h 576008"/>
                <a:gd name="connsiteX6" fmla="*/ 145695 w 298094"/>
                <a:gd name="connsiteY6" fmla="*/ 305053 h 576008"/>
                <a:gd name="connsiteX7" fmla="*/ 147524 w 298094"/>
                <a:gd name="connsiteY7" fmla="*/ 274000 h 576008"/>
                <a:gd name="connsiteX8" fmla="*/ 117653 w 298094"/>
                <a:gd name="connsiteY8" fmla="*/ 274000 h 576008"/>
                <a:gd name="connsiteX9" fmla="*/ 118872 w 298094"/>
                <a:gd name="connsiteY9" fmla="*/ 317231 h 576008"/>
                <a:gd name="connsiteX10" fmla="*/ 105461 w 298094"/>
                <a:gd name="connsiteY10" fmla="*/ 374467 h 576008"/>
                <a:gd name="connsiteX11" fmla="*/ 96927 w 298094"/>
                <a:gd name="connsiteY11" fmla="*/ 409173 h 576008"/>
                <a:gd name="connsiteX12" fmla="*/ 101193 w 298094"/>
                <a:gd name="connsiteY12" fmla="*/ 437182 h 576008"/>
                <a:gd name="connsiteX13" fmla="*/ 123749 w 298094"/>
                <a:gd name="connsiteY13" fmla="*/ 438400 h 576008"/>
                <a:gd name="connsiteX14" fmla="*/ 140208 w 298094"/>
                <a:gd name="connsiteY14" fmla="*/ 474324 h 576008"/>
                <a:gd name="connsiteX15" fmla="*/ 148133 w 298094"/>
                <a:gd name="connsiteY15" fmla="*/ 507813 h 576008"/>
                <a:gd name="connsiteX16" fmla="*/ 168860 w 298094"/>
                <a:gd name="connsiteY16" fmla="*/ 530342 h 576008"/>
                <a:gd name="connsiteX17" fmla="*/ 189585 w 298094"/>
                <a:gd name="connsiteY17" fmla="*/ 534604 h 576008"/>
                <a:gd name="connsiteX18" fmla="*/ 208484 w 298094"/>
                <a:gd name="connsiteY18" fmla="*/ 555306 h 576008"/>
                <a:gd name="connsiteX19" fmla="*/ 198120 w 298094"/>
                <a:gd name="connsiteY19" fmla="*/ 571138 h 576008"/>
                <a:gd name="connsiteX20" fmla="*/ 175565 w 298094"/>
                <a:gd name="connsiteY20" fmla="*/ 576009 h 576008"/>
                <a:gd name="connsiteX21" fmla="*/ 171908 w 298094"/>
                <a:gd name="connsiteY21" fmla="*/ 555915 h 576008"/>
                <a:gd name="connsiteX22" fmla="*/ 142647 w 298094"/>
                <a:gd name="connsiteY22" fmla="*/ 538867 h 576008"/>
                <a:gd name="connsiteX23" fmla="*/ 137160 w 298094"/>
                <a:gd name="connsiteY23" fmla="*/ 545564 h 576008"/>
                <a:gd name="connsiteX24" fmla="*/ 123140 w 298094"/>
                <a:gd name="connsiteY24" fmla="*/ 530951 h 576008"/>
                <a:gd name="connsiteX25" fmla="*/ 115824 w 298094"/>
                <a:gd name="connsiteY25" fmla="*/ 511467 h 576008"/>
                <a:gd name="connsiteX26" fmla="*/ 96317 w 298094"/>
                <a:gd name="connsiteY26" fmla="*/ 489546 h 576008"/>
                <a:gd name="connsiteX27" fmla="*/ 78639 w 298094"/>
                <a:gd name="connsiteY27" fmla="*/ 470671 h 576008"/>
                <a:gd name="connsiteX28" fmla="*/ 74372 w 298094"/>
                <a:gd name="connsiteY28" fmla="*/ 493809 h 576008"/>
                <a:gd name="connsiteX29" fmla="*/ 66447 w 298094"/>
                <a:gd name="connsiteY29" fmla="*/ 471889 h 576008"/>
                <a:gd name="connsiteX30" fmla="*/ 68885 w 298094"/>
                <a:gd name="connsiteY30" fmla="*/ 447533 h 576008"/>
                <a:gd name="connsiteX31" fmla="*/ 76200 w 298094"/>
                <a:gd name="connsiteY31" fmla="*/ 410391 h 576008"/>
                <a:gd name="connsiteX32" fmla="*/ 89612 w 298094"/>
                <a:gd name="connsiteY32" fmla="*/ 370204 h 576008"/>
                <a:gd name="connsiteX33" fmla="*/ 105461 w 298094"/>
                <a:gd name="connsiteY33" fmla="*/ 333671 h 576008"/>
                <a:gd name="connsiteX34" fmla="*/ 89001 w 298094"/>
                <a:gd name="connsiteY34" fmla="*/ 297747 h 576008"/>
                <a:gd name="connsiteX35" fmla="*/ 87783 w 298094"/>
                <a:gd name="connsiteY35" fmla="*/ 279480 h 576008"/>
                <a:gd name="connsiteX36" fmla="*/ 81687 w 298094"/>
                <a:gd name="connsiteY36" fmla="*/ 257560 h 576008"/>
                <a:gd name="connsiteX37" fmla="*/ 55473 w 298094"/>
                <a:gd name="connsiteY37" fmla="*/ 226506 h 576008"/>
                <a:gd name="connsiteX38" fmla="*/ 44501 w 298094"/>
                <a:gd name="connsiteY38" fmla="*/ 207022 h 576008"/>
                <a:gd name="connsiteX39" fmla="*/ 55473 w 298094"/>
                <a:gd name="connsiteY39" fmla="*/ 199715 h 576008"/>
                <a:gd name="connsiteX40" fmla="*/ 64008 w 298094"/>
                <a:gd name="connsiteY40" fmla="*/ 166227 h 576008"/>
                <a:gd name="connsiteX41" fmla="*/ 46329 w 298094"/>
                <a:gd name="connsiteY41" fmla="*/ 140044 h 576008"/>
                <a:gd name="connsiteX42" fmla="*/ 21336 w 298094"/>
                <a:gd name="connsiteY42" fmla="*/ 111427 h 576008"/>
                <a:gd name="connsiteX43" fmla="*/ 0 w 298094"/>
                <a:gd name="connsiteY43" fmla="*/ 77329 h 576008"/>
                <a:gd name="connsiteX44" fmla="*/ 13412 w 298094"/>
                <a:gd name="connsiteY44" fmla="*/ 70022 h 576008"/>
                <a:gd name="connsiteX45" fmla="*/ 22556 w 298094"/>
                <a:gd name="connsiteY45" fmla="*/ 28009 h 576008"/>
                <a:gd name="connsiteX46" fmla="*/ 46329 w 298094"/>
                <a:gd name="connsiteY46" fmla="*/ 26182 h 576008"/>
                <a:gd name="connsiteX47" fmla="*/ 63399 w 298094"/>
                <a:gd name="connsiteY47" fmla="*/ 9133 h 576008"/>
                <a:gd name="connsiteX48" fmla="*/ 81687 w 298094"/>
                <a:gd name="connsiteY48" fmla="*/ 0 h 576008"/>
                <a:gd name="connsiteX49" fmla="*/ 98145 w 298094"/>
                <a:gd name="connsiteY49" fmla="*/ 12178 h 576008"/>
                <a:gd name="connsiteX50" fmla="*/ 103632 w 298094"/>
                <a:gd name="connsiteY50" fmla="*/ 35924 h 576008"/>
                <a:gd name="connsiteX51" fmla="*/ 126797 w 298094"/>
                <a:gd name="connsiteY51" fmla="*/ 37751 h 576008"/>
                <a:gd name="connsiteX52" fmla="*/ 124359 w 298094"/>
                <a:gd name="connsiteY52" fmla="*/ 78547 h 576008"/>
                <a:gd name="connsiteX53" fmla="*/ 130455 w 298094"/>
                <a:gd name="connsiteY53" fmla="*/ 113862 h 576008"/>
                <a:gd name="connsiteX54" fmla="*/ 162764 w 298094"/>
                <a:gd name="connsiteY54" fmla="*/ 90724 h 576008"/>
                <a:gd name="connsiteX55" fmla="*/ 174345 w 298094"/>
                <a:gd name="connsiteY55" fmla="*/ 97422 h 576008"/>
                <a:gd name="connsiteX56" fmla="*/ 193853 w 298094"/>
                <a:gd name="connsiteY56" fmla="*/ 96204 h 576008"/>
                <a:gd name="connsiteX57" fmla="*/ 198729 w 298094"/>
                <a:gd name="connsiteY57" fmla="*/ 82809 h 576008"/>
                <a:gd name="connsiteX58" fmla="*/ 224943 w 298094"/>
                <a:gd name="connsiteY58" fmla="*/ 85244 h 576008"/>
                <a:gd name="connsiteX59" fmla="*/ 255423 w 298094"/>
                <a:gd name="connsiteY59" fmla="*/ 116907 h 576008"/>
                <a:gd name="connsiteX60" fmla="*/ 263348 w 298094"/>
                <a:gd name="connsiteY60" fmla="*/ 155875 h 576008"/>
                <a:gd name="connsiteX61" fmla="*/ 295656 w 298094"/>
                <a:gd name="connsiteY61" fmla="*/ 189973 h 576008"/>
                <a:gd name="connsiteX62" fmla="*/ 298095 w 298094"/>
                <a:gd name="connsiteY62" fmla="*/ 222853 h 576008"/>
                <a:gd name="connsiteX63" fmla="*/ 288951 w 298094"/>
                <a:gd name="connsiteY63" fmla="*/ 240511 h 57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98094" h="576008">
                  <a:moveTo>
                    <a:pt x="288951" y="240511"/>
                  </a:moveTo>
                  <a:lnTo>
                    <a:pt x="256641" y="235031"/>
                  </a:lnTo>
                  <a:lnTo>
                    <a:pt x="213360" y="242338"/>
                  </a:lnTo>
                  <a:lnTo>
                    <a:pt x="194463" y="274609"/>
                  </a:lnTo>
                  <a:lnTo>
                    <a:pt x="207264" y="322102"/>
                  </a:lnTo>
                  <a:lnTo>
                    <a:pt x="174956" y="303835"/>
                  </a:lnTo>
                  <a:lnTo>
                    <a:pt x="145695" y="305053"/>
                  </a:lnTo>
                  <a:lnTo>
                    <a:pt x="147524" y="274000"/>
                  </a:lnTo>
                  <a:lnTo>
                    <a:pt x="117653" y="274000"/>
                  </a:lnTo>
                  <a:lnTo>
                    <a:pt x="118872" y="317231"/>
                  </a:lnTo>
                  <a:lnTo>
                    <a:pt x="105461" y="374467"/>
                  </a:lnTo>
                  <a:lnTo>
                    <a:pt x="96927" y="409173"/>
                  </a:lnTo>
                  <a:lnTo>
                    <a:pt x="101193" y="437182"/>
                  </a:lnTo>
                  <a:lnTo>
                    <a:pt x="123749" y="438400"/>
                  </a:lnTo>
                  <a:lnTo>
                    <a:pt x="140208" y="474324"/>
                  </a:lnTo>
                  <a:lnTo>
                    <a:pt x="148133" y="507813"/>
                  </a:lnTo>
                  <a:lnTo>
                    <a:pt x="168860" y="530342"/>
                  </a:lnTo>
                  <a:lnTo>
                    <a:pt x="189585" y="534604"/>
                  </a:lnTo>
                  <a:lnTo>
                    <a:pt x="208484" y="555306"/>
                  </a:lnTo>
                  <a:lnTo>
                    <a:pt x="198120" y="571138"/>
                  </a:lnTo>
                  <a:lnTo>
                    <a:pt x="175565" y="576009"/>
                  </a:lnTo>
                  <a:lnTo>
                    <a:pt x="171908" y="555915"/>
                  </a:lnTo>
                  <a:lnTo>
                    <a:pt x="142647" y="538867"/>
                  </a:lnTo>
                  <a:lnTo>
                    <a:pt x="137160" y="545564"/>
                  </a:lnTo>
                  <a:lnTo>
                    <a:pt x="123140" y="530951"/>
                  </a:lnTo>
                  <a:lnTo>
                    <a:pt x="115824" y="511467"/>
                  </a:lnTo>
                  <a:lnTo>
                    <a:pt x="96317" y="489546"/>
                  </a:lnTo>
                  <a:lnTo>
                    <a:pt x="78639" y="470671"/>
                  </a:lnTo>
                  <a:lnTo>
                    <a:pt x="74372" y="493809"/>
                  </a:lnTo>
                  <a:lnTo>
                    <a:pt x="66447" y="471889"/>
                  </a:lnTo>
                  <a:lnTo>
                    <a:pt x="68885" y="447533"/>
                  </a:lnTo>
                  <a:lnTo>
                    <a:pt x="76200" y="410391"/>
                  </a:lnTo>
                  <a:lnTo>
                    <a:pt x="89612" y="370204"/>
                  </a:lnTo>
                  <a:lnTo>
                    <a:pt x="105461" y="333671"/>
                  </a:lnTo>
                  <a:lnTo>
                    <a:pt x="89001" y="297747"/>
                  </a:lnTo>
                  <a:lnTo>
                    <a:pt x="87783" y="279480"/>
                  </a:lnTo>
                  <a:lnTo>
                    <a:pt x="81687" y="257560"/>
                  </a:lnTo>
                  <a:lnTo>
                    <a:pt x="55473" y="226506"/>
                  </a:lnTo>
                  <a:lnTo>
                    <a:pt x="44501" y="207022"/>
                  </a:lnTo>
                  <a:lnTo>
                    <a:pt x="55473" y="199715"/>
                  </a:lnTo>
                  <a:lnTo>
                    <a:pt x="64008" y="166227"/>
                  </a:lnTo>
                  <a:lnTo>
                    <a:pt x="46329" y="140044"/>
                  </a:lnTo>
                  <a:lnTo>
                    <a:pt x="21336" y="111427"/>
                  </a:lnTo>
                  <a:lnTo>
                    <a:pt x="0" y="77329"/>
                  </a:lnTo>
                  <a:lnTo>
                    <a:pt x="13412" y="70022"/>
                  </a:lnTo>
                  <a:lnTo>
                    <a:pt x="22556" y="28009"/>
                  </a:lnTo>
                  <a:lnTo>
                    <a:pt x="46329" y="26182"/>
                  </a:lnTo>
                  <a:lnTo>
                    <a:pt x="63399" y="9133"/>
                  </a:lnTo>
                  <a:lnTo>
                    <a:pt x="81687" y="0"/>
                  </a:lnTo>
                  <a:lnTo>
                    <a:pt x="98145" y="12178"/>
                  </a:lnTo>
                  <a:lnTo>
                    <a:pt x="103632" y="35924"/>
                  </a:lnTo>
                  <a:lnTo>
                    <a:pt x="126797" y="37751"/>
                  </a:lnTo>
                  <a:lnTo>
                    <a:pt x="124359" y="78547"/>
                  </a:lnTo>
                  <a:lnTo>
                    <a:pt x="130455" y="113862"/>
                  </a:lnTo>
                  <a:lnTo>
                    <a:pt x="162764" y="90724"/>
                  </a:lnTo>
                  <a:lnTo>
                    <a:pt x="174345" y="97422"/>
                  </a:lnTo>
                  <a:lnTo>
                    <a:pt x="193853" y="96204"/>
                  </a:lnTo>
                  <a:lnTo>
                    <a:pt x="198729" y="82809"/>
                  </a:lnTo>
                  <a:lnTo>
                    <a:pt x="224943" y="85244"/>
                  </a:lnTo>
                  <a:lnTo>
                    <a:pt x="255423" y="116907"/>
                  </a:lnTo>
                  <a:lnTo>
                    <a:pt x="263348" y="155875"/>
                  </a:lnTo>
                  <a:lnTo>
                    <a:pt x="295656" y="189973"/>
                  </a:lnTo>
                  <a:lnTo>
                    <a:pt x="298095" y="222853"/>
                  </a:lnTo>
                  <a:lnTo>
                    <a:pt x="288951" y="24051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3" name="Forma libre 209">
              <a:extLst>
                <a:ext uri="{FF2B5EF4-FFF2-40B4-BE49-F238E27FC236}">
                  <a16:creationId xmlns:a16="http://schemas.microsoft.com/office/drawing/2014/main" id="{2EB1705E-4217-4172-90B5-6BFA97F337ED}"/>
                </a:ext>
              </a:extLst>
            </p:cNvPr>
            <p:cNvSpPr/>
            <p:nvPr/>
          </p:nvSpPr>
          <p:spPr>
            <a:xfrm>
              <a:off x="3839825" y="3570278"/>
              <a:ext cx="310870" cy="196339"/>
            </a:xfrm>
            <a:custGeom>
              <a:avLst/>
              <a:gdLst>
                <a:gd name="connsiteX0" fmla="*/ 101803 w 260298"/>
                <a:gd name="connsiteY0" fmla="*/ 28009 h 164399"/>
                <a:gd name="connsiteX1" fmla="*/ 93268 w 260298"/>
                <a:gd name="connsiteY1" fmla="*/ 39578 h 164399"/>
                <a:gd name="connsiteX2" fmla="*/ 56692 w 260298"/>
                <a:gd name="connsiteY2" fmla="*/ 33489 h 164399"/>
                <a:gd name="connsiteX3" fmla="*/ 60350 w 260298"/>
                <a:gd name="connsiteY3" fmla="*/ 55409 h 164399"/>
                <a:gd name="connsiteX4" fmla="*/ 93878 w 260298"/>
                <a:gd name="connsiteY4" fmla="*/ 52364 h 164399"/>
                <a:gd name="connsiteX5" fmla="*/ 137160 w 260298"/>
                <a:gd name="connsiteY5" fmla="*/ 65151 h 164399"/>
                <a:gd name="connsiteX6" fmla="*/ 195681 w 260298"/>
                <a:gd name="connsiteY6" fmla="*/ 59062 h 164399"/>
                <a:gd name="connsiteX7" fmla="*/ 214579 w 260298"/>
                <a:gd name="connsiteY7" fmla="*/ 95596 h 164399"/>
                <a:gd name="connsiteX8" fmla="*/ 223723 w 260298"/>
                <a:gd name="connsiteY8" fmla="*/ 91333 h 164399"/>
                <a:gd name="connsiteX9" fmla="*/ 246278 w 260298"/>
                <a:gd name="connsiteY9" fmla="*/ 100467 h 164399"/>
                <a:gd name="connsiteX10" fmla="*/ 249326 w 260298"/>
                <a:gd name="connsiteY10" fmla="*/ 115689 h 164399"/>
                <a:gd name="connsiteX11" fmla="*/ 260299 w 260298"/>
                <a:gd name="connsiteY11" fmla="*/ 137609 h 164399"/>
                <a:gd name="connsiteX12" fmla="*/ 227380 w 260298"/>
                <a:gd name="connsiteY12" fmla="*/ 137609 h 164399"/>
                <a:gd name="connsiteX13" fmla="*/ 204216 w 260298"/>
                <a:gd name="connsiteY13" fmla="*/ 134564 h 164399"/>
                <a:gd name="connsiteX14" fmla="*/ 188976 w 260298"/>
                <a:gd name="connsiteY14" fmla="*/ 152222 h 164399"/>
                <a:gd name="connsiteX15" fmla="*/ 175564 w 260298"/>
                <a:gd name="connsiteY15" fmla="*/ 155876 h 164399"/>
                <a:gd name="connsiteX16" fmla="*/ 166420 w 260298"/>
                <a:gd name="connsiteY16" fmla="*/ 164400 h 164399"/>
                <a:gd name="connsiteX17" fmla="*/ 149961 w 260298"/>
                <a:gd name="connsiteY17" fmla="*/ 151613 h 164399"/>
                <a:gd name="connsiteX18" fmla="*/ 144475 w 260298"/>
                <a:gd name="connsiteY18" fmla="*/ 118733 h 164399"/>
                <a:gd name="connsiteX19" fmla="*/ 134112 w 260298"/>
                <a:gd name="connsiteY19" fmla="*/ 116907 h 164399"/>
                <a:gd name="connsiteX20" fmla="*/ 134721 w 260298"/>
                <a:gd name="connsiteY20" fmla="*/ 104729 h 164399"/>
                <a:gd name="connsiteX21" fmla="*/ 114604 w 260298"/>
                <a:gd name="connsiteY21" fmla="*/ 96204 h 164399"/>
                <a:gd name="connsiteX22" fmla="*/ 104241 w 260298"/>
                <a:gd name="connsiteY22" fmla="*/ 109600 h 164399"/>
                <a:gd name="connsiteX23" fmla="*/ 105460 w 260298"/>
                <a:gd name="connsiteY23" fmla="*/ 125431 h 164399"/>
                <a:gd name="connsiteX24" fmla="*/ 101803 w 260298"/>
                <a:gd name="connsiteY24" fmla="*/ 130911 h 164399"/>
                <a:gd name="connsiteX25" fmla="*/ 82296 w 260298"/>
                <a:gd name="connsiteY25" fmla="*/ 130302 h 164399"/>
                <a:gd name="connsiteX26" fmla="*/ 76809 w 260298"/>
                <a:gd name="connsiteY26" fmla="*/ 147960 h 164399"/>
                <a:gd name="connsiteX27" fmla="*/ 64008 w 260298"/>
                <a:gd name="connsiteY27" fmla="*/ 140653 h 164399"/>
                <a:gd name="connsiteX28" fmla="*/ 43281 w 260298"/>
                <a:gd name="connsiteY28" fmla="*/ 152831 h 164399"/>
                <a:gd name="connsiteX29" fmla="*/ 32308 w 260298"/>
                <a:gd name="connsiteY29" fmla="*/ 148569 h 164399"/>
                <a:gd name="connsiteX30" fmla="*/ 40233 w 260298"/>
                <a:gd name="connsiteY30" fmla="*/ 108991 h 164399"/>
                <a:gd name="connsiteX31" fmla="*/ 25603 w 260298"/>
                <a:gd name="connsiteY31" fmla="*/ 79764 h 164399"/>
                <a:gd name="connsiteX32" fmla="*/ 0 w 260298"/>
                <a:gd name="connsiteY32" fmla="*/ 70631 h 164399"/>
                <a:gd name="connsiteX33" fmla="*/ 3657 w 260298"/>
                <a:gd name="connsiteY33" fmla="*/ 53582 h 164399"/>
                <a:gd name="connsiteX34" fmla="*/ 30480 w 260298"/>
                <a:gd name="connsiteY34" fmla="*/ 55409 h 164399"/>
                <a:gd name="connsiteX35" fmla="*/ 39624 w 260298"/>
                <a:gd name="connsiteY35" fmla="*/ 34098 h 164399"/>
                <a:gd name="connsiteX36" fmla="*/ 42672 w 260298"/>
                <a:gd name="connsiteY36" fmla="*/ 9133 h 164399"/>
                <a:gd name="connsiteX37" fmla="*/ 82296 w 260298"/>
                <a:gd name="connsiteY37" fmla="*/ 0 h 164399"/>
                <a:gd name="connsiteX38" fmla="*/ 81076 w 260298"/>
                <a:gd name="connsiteY38" fmla="*/ 18267 h 164399"/>
                <a:gd name="connsiteX39" fmla="*/ 89001 w 260298"/>
                <a:gd name="connsiteY39" fmla="*/ 28618 h 164399"/>
                <a:gd name="connsiteX40" fmla="*/ 101803 w 260298"/>
                <a:gd name="connsiteY40" fmla="*/ 28009 h 16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0298" h="164399">
                  <a:moveTo>
                    <a:pt x="101803" y="28009"/>
                  </a:moveTo>
                  <a:lnTo>
                    <a:pt x="93268" y="39578"/>
                  </a:lnTo>
                  <a:lnTo>
                    <a:pt x="56692" y="33489"/>
                  </a:lnTo>
                  <a:lnTo>
                    <a:pt x="60350" y="55409"/>
                  </a:lnTo>
                  <a:lnTo>
                    <a:pt x="93878" y="52364"/>
                  </a:lnTo>
                  <a:lnTo>
                    <a:pt x="137160" y="65151"/>
                  </a:lnTo>
                  <a:lnTo>
                    <a:pt x="195681" y="59062"/>
                  </a:lnTo>
                  <a:lnTo>
                    <a:pt x="214579" y="95596"/>
                  </a:lnTo>
                  <a:lnTo>
                    <a:pt x="223723" y="91333"/>
                  </a:lnTo>
                  <a:lnTo>
                    <a:pt x="246278" y="100467"/>
                  </a:lnTo>
                  <a:lnTo>
                    <a:pt x="249326" y="115689"/>
                  </a:lnTo>
                  <a:lnTo>
                    <a:pt x="260299" y="137609"/>
                  </a:lnTo>
                  <a:lnTo>
                    <a:pt x="227380" y="137609"/>
                  </a:lnTo>
                  <a:lnTo>
                    <a:pt x="204216" y="134564"/>
                  </a:lnTo>
                  <a:lnTo>
                    <a:pt x="188976" y="152222"/>
                  </a:lnTo>
                  <a:lnTo>
                    <a:pt x="175564" y="155876"/>
                  </a:lnTo>
                  <a:lnTo>
                    <a:pt x="166420" y="164400"/>
                  </a:lnTo>
                  <a:lnTo>
                    <a:pt x="149961" y="151613"/>
                  </a:lnTo>
                  <a:lnTo>
                    <a:pt x="144475" y="118733"/>
                  </a:lnTo>
                  <a:lnTo>
                    <a:pt x="134112" y="116907"/>
                  </a:lnTo>
                  <a:lnTo>
                    <a:pt x="134721" y="104729"/>
                  </a:lnTo>
                  <a:lnTo>
                    <a:pt x="114604" y="96204"/>
                  </a:lnTo>
                  <a:lnTo>
                    <a:pt x="104241" y="109600"/>
                  </a:lnTo>
                  <a:lnTo>
                    <a:pt x="105460" y="125431"/>
                  </a:lnTo>
                  <a:lnTo>
                    <a:pt x="101803" y="130911"/>
                  </a:lnTo>
                  <a:lnTo>
                    <a:pt x="82296" y="130302"/>
                  </a:lnTo>
                  <a:lnTo>
                    <a:pt x="76809" y="147960"/>
                  </a:lnTo>
                  <a:lnTo>
                    <a:pt x="64008" y="140653"/>
                  </a:lnTo>
                  <a:lnTo>
                    <a:pt x="43281" y="152831"/>
                  </a:lnTo>
                  <a:lnTo>
                    <a:pt x="32308" y="148569"/>
                  </a:lnTo>
                  <a:lnTo>
                    <a:pt x="40233" y="108991"/>
                  </a:lnTo>
                  <a:lnTo>
                    <a:pt x="25603" y="79764"/>
                  </a:lnTo>
                  <a:lnTo>
                    <a:pt x="0" y="70631"/>
                  </a:lnTo>
                  <a:lnTo>
                    <a:pt x="3657" y="53582"/>
                  </a:lnTo>
                  <a:lnTo>
                    <a:pt x="30480" y="55409"/>
                  </a:lnTo>
                  <a:lnTo>
                    <a:pt x="39624" y="34098"/>
                  </a:lnTo>
                  <a:lnTo>
                    <a:pt x="42672" y="9133"/>
                  </a:lnTo>
                  <a:lnTo>
                    <a:pt x="82296" y="0"/>
                  </a:lnTo>
                  <a:lnTo>
                    <a:pt x="81076" y="18267"/>
                  </a:lnTo>
                  <a:lnTo>
                    <a:pt x="89001" y="28618"/>
                  </a:lnTo>
                  <a:lnTo>
                    <a:pt x="101803" y="280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4" name="Forma libre 210">
              <a:extLst>
                <a:ext uri="{FF2B5EF4-FFF2-40B4-BE49-F238E27FC236}">
                  <a16:creationId xmlns:a16="http://schemas.microsoft.com/office/drawing/2014/main" id="{465AD630-689B-4F5D-B81A-6CEC9BAEBCCD}"/>
                </a:ext>
              </a:extLst>
            </p:cNvPr>
            <p:cNvSpPr/>
            <p:nvPr/>
          </p:nvSpPr>
          <p:spPr>
            <a:xfrm>
              <a:off x="3241376" y="3487379"/>
              <a:ext cx="583887" cy="347595"/>
            </a:xfrm>
            <a:custGeom>
              <a:avLst/>
              <a:gdLst>
                <a:gd name="connsiteX0" fmla="*/ 488900 w 488899"/>
                <a:gd name="connsiteY0" fmla="*/ 209458 h 291048"/>
                <a:gd name="connsiteX1" fmla="*/ 479145 w 488899"/>
                <a:gd name="connsiteY1" fmla="*/ 208240 h 291048"/>
                <a:gd name="connsiteX2" fmla="*/ 461468 w 488899"/>
                <a:gd name="connsiteY2" fmla="*/ 197889 h 291048"/>
                <a:gd name="connsiteX3" fmla="*/ 459639 w 488899"/>
                <a:gd name="connsiteY3" fmla="*/ 211284 h 291048"/>
                <a:gd name="connsiteX4" fmla="*/ 434036 w 488899"/>
                <a:gd name="connsiteY4" fmla="*/ 219200 h 291048"/>
                <a:gd name="connsiteX5" fmla="*/ 435255 w 488899"/>
                <a:gd name="connsiteY5" fmla="*/ 250253 h 291048"/>
                <a:gd name="connsiteX6" fmla="*/ 419405 w 488899"/>
                <a:gd name="connsiteY6" fmla="*/ 262431 h 291048"/>
                <a:gd name="connsiteX7" fmla="*/ 395021 w 488899"/>
                <a:gd name="connsiteY7" fmla="*/ 267911 h 291048"/>
                <a:gd name="connsiteX8" fmla="*/ 392583 w 488899"/>
                <a:gd name="connsiteY8" fmla="*/ 285569 h 291048"/>
                <a:gd name="connsiteX9" fmla="*/ 368808 w 488899"/>
                <a:gd name="connsiteY9" fmla="*/ 291049 h 291048"/>
                <a:gd name="connsiteX10" fmla="*/ 332841 w 488899"/>
                <a:gd name="connsiteY10" fmla="*/ 275827 h 291048"/>
                <a:gd name="connsiteX11" fmla="*/ 322479 w 488899"/>
                <a:gd name="connsiteY11" fmla="*/ 243555 h 291048"/>
                <a:gd name="connsiteX12" fmla="*/ 298095 w 488899"/>
                <a:gd name="connsiteY12" fmla="*/ 241729 h 291048"/>
                <a:gd name="connsiteX13" fmla="*/ 253593 w 488899"/>
                <a:gd name="connsiteY13" fmla="*/ 207631 h 291048"/>
                <a:gd name="connsiteX14" fmla="*/ 227381 w 488899"/>
                <a:gd name="connsiteY14" fmla="*/ 203369 h 291048"/>
                <a:gd name="connsiteX15" fmla="*/ 187148 w 488899"/>
                <a:gd name="connsiteY15" fmla="*/ 183276 h 291048"/>
                <a:gd name="connsiteX16" fmla="*/ 163373 w 488899"/>
                <a:gd name="connsiteY16" fmla="*/ 179622 h 291048"/>
                <a:gd name="connsiteX17" fmla="*/ 151181 w 488899"/>
                <a:gd name="connsiteY17" fmla="*/ 186929 h 291048"/>
                <a:gd name="connsiteX18" fmla="*/ 129236 w 488899"/>
                <a:gd name="connsiteY18" fmla="*/ 185711 h 291048"/>
                <a:gd name="connsiteX19" fmla="*/ 110948 w 488899"/>
                <a:gd name="connsiteY19" fmla="*/ 208240 h 291048"/>
                <a:gd name="connsiteX20" fmla="*/ 84125 w 488899"/>
                <a:gd name="connsiteY20" fmla="*/ 215547 h 291048"/>
                <a:gd name="connsiteX21" fmla="*/ 72543 w 488899"/>
                <a:gd name="connsiteY21" fmla="*/ 188147 h 291048"/>
                <a:gd name="connsiteX22" fmla="*/ 68885 w 488899"/>
                <a:gd name="connsiteY22" fmla="*/ 147351 h 291048"/>
                <a:gd name="connsiteX23" fmla="*/ 40844 w 488899"/>
                <a:gd name="connsiteY23" fmla="*/ 133956 h 291048"/>
                <a:gd name="connsiteX24" fmla="*/ 43281 w 488899"/>
                <a:gd name="connsiteY24" fmla="*/ 107773 h 291048"/>
                <a:gd name="connsiteX25" fmla="*/ 21945 w 488899"/>
                <a:gd name="connsiteY25" fmla="*/ 105338 h 291048"/>
                <a:gd name="connsiteX26" fmla="*/ 21336 w 488899"/>
                <a:gd name="connsiteY26" fmla="*/ 72458 h 291048"/>
                <a:gd name="connsiteX27" fmla="*/ 53645 w 488899"/>
                <a:gd name="connsiteY27" fmla="*/ 82200 h 291048"/>
                <a:gd name="connsiteX28" fmla="*/ 78639 w 488899"/>
                <a:gd name="connsiteY28" fmla="*/ 70022 h 291048"/>
                <a:gd name="connsiteX29" fmla="*/ 49988 w 488899"/>
                <a:gd name="connsiteY29" fmla="*/ 46275 h 291048"/>
                <a:gd name="connsiteX30" fmla="*/ 35357 w 488899"/>
                <a:gd name="connsiteY30" fmla="*/ 24356 h 291048"/>
                <a:gd name="connsiteX31" fmla="*/ 12192 w 488899"/>
                <a:gd name="connsiteY31" fmla="*/ 34098 h 291048"/>
                <a:gd name="connsiteX32" fmla="*/ 15849 w 488899"/>
                <a:gd name="connsiteY32" fmla="*/ 62715 h 291048"/>
                <a:gd name="connsiteX33" fmla="*/ 0 w 488899"/>
                <a:gd name="connsiteY33" fmla="*/ 37751 h 291048"/>
                <a:gd name="connsiteX34" fmla="*/ 10973 w 488899"/>
                <a:gd name="connsiteY34" fmla="*/ 24356 h 291048"/>
                <a:gd name="connsiteX35" fmla="*/ 45111 w 488899"/>
                <a:gd name="connsiteY35" fmla="*/ 16440 h 291048"/>
                <a:gd name="connsiteX36" fmla="*/ 68885 w 488899"/>
                <a:gd name="connsiteY36" fmla="*/ 27400 h 291048"/>
                <a:gd name="connsiteX37" fmla="*/ 98145 w 488899"/>
                <a:gd name="connsiteY37" fmla="*/ 57844 h 291048"/>
                <a:gd name="connsiteX38" fmla="*/ 113996 w 488899"/>
                <a:gd name="connsiteY38" fmla="*/ 56018 h 291048"/>
                <a:gd name="connsiteX39" fmla="*/ 149961 w 488899"/>
                <a:gd name="connsiteY39" fmla="*/ 55409 h 291048"/>
                <a:gd name="connsiteX40" fmla="*/ 139599 w 488899"/>
                <a:gd name="connsiteY40" fmla="*/ 35924 h 291048"/>
                <a:gd name="connsiteX41" fmla="*/ 162764 w 488899"/>
                <a:gd name="connsiteY41" fmla="*/ 22529 h 291048"/>
                <a:gd name="connsiteX42" fmla="*/ 183489 w 488899"/>
                <a:gd name="connsiteY42" fmla="*/ 0 h 291048"/>
                <a:gd name="connsiteX43" fmla="*/ 231648 w 488899"/>
                <a:gd name="connsiteY43" fmla="*/ 20702 h 291048"/>
                <a:gd name="connsiteX44" fmla="*/ 243231 w 488899"/>
                <a:gd name="connsiteY44" fmla="*/ 51147 h 291048"/>
                <a:gd name="connsiteX45" fmla="*/ 257252 w 488899"/>
                <a:gd name="connsiteY45" fmla="*/ 59062 h 291048"/>
                <a:gd name="connsiteX46" fmla="*/ 290780 w 488899"/>
                <a:gd name="connsiteY46" fmla="*/ 57236 h 291048"/>
                <a:gd name="connsiteX47" fmla="*/ 303581 w 488899"/>
                <a:gd name="connsiteY47" fmla="*/ 64542 h 291048"/>
                <a:gd name="connsiteX48" fmla="*/ 329793 w 488899"/>
                <a:gd name="connsiteY48" fmla="*/ 104729 h 291048"/>
                <a:gd name="connsiteX49" fmla="*/ 373076 w 488899"/>
                <a:gd name="connsiteY49" fmla="*/ 131520 h 291048"/>
                <a:gd name="connsiteX50" fmla="*/ 398679 w 488899"/>
                <a:gd name="connsiteY50" fmla="*/ 149787 h 291048"/>
                <a:gd name="connsiteX51" fmla="*/ 437084 w 488899"/>
                <a:gd name="connsiteY51" fmla="*/ 168662 h 291048"/>
                <a:gd name="connsiteX52" fmla="*/ 484023 w 488899"/>
                <a:gd name="connsiteY52" fmla="*/ 185711 h 291048"/>
                <a:gd name="connsiteX53" fmla="*/ 488900 w 488899"/>
                <a:gd name="connsiteY53" fmla="*/ 209458 h 2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8899" h="291048">
                  <a:moveTo>
                    <a:pt x="488900" y="209458"/>
                  </a:moveTo>
                  <a:lnTo>
                    <a:pt x="479145" y="208240"/>
                  </a:lnTo>
                  <a:lnTo>
                    <a:pt x="461468" y="197889"/>
                  </a:lnTo>
                  <a:lnTo>
                    <a:pt x="459639" y="211284"/>
                  </a:lnTo>
                  <a:lnTo>
                    <a:pt x="434036" y="219200"/>
                  </a:lnTo>
                  <a:lnTo>
                    <a:pt x="435255" y="250253"/>
                  </a:lnTo>
                  <a:lnTo>
                    <a:pt x="419405" y="262431"/>
                  </a:lnTo>
                  <a:lnTo>
                    <a:pt x="395021" y="267911"/>
                  </a:lnTo>
                  <a:lnTo>
                    <a:pt x="392583" y="285569"/>
                  </a:lnTo>
                  <a:lnTo>
                    <a:pt x="368808" y="291049"/>
                  </a:lnTo>
                  <a:lnTo>
                    <a:pt x="332841" y="275827"/>
                  </a:lnTo>
                  <a:lnTo>
                    <a:pt x="322479" y="243555"/>
                  </a:lnTo>
                  <a:lnTo>
                    <a:pt x="298095" y="241729"/>
                  </a:lnTo>
                  <a:lnTo>
                    <a:pt x="253593" y="207631"/>
                  </a:lnTo>
                  <a:lnTo>
                    <a:pt x="227381" y="203369"/>
                  </a:lnTo>
                  <a:lnTo>
                    <a:pt x="187148" y="183276"/>
                  </a:lnTo>
                  <a:lnTo>
                    <a:pt x="163373" y="179622"/>
                  </a:lnTo>
                  <a:lnTo>
                    <a:pt x="151181" y="186929"/>
                  </a:lnTo>
                  <a:lnTo>
                    <a:pt x="129236" y="185711"/>
                  </a:lnTo>
                  <a:lnTo>
                    <a:pt x="110948" y="208240"/>
                  </a:lnTo>
                  <a:lnTo>
                    <a:pt x="84125" y="215547"/>
                  </a:lnTo>
                  <a:lnTo>
                    <a:pt x="72543" y="188147"/>
                  </a:lnTo>
                  <a:lnTo>
                    <a:pt x="68885" y="147351"/>
                  </a:lnTo>
                  <a:lnTo>
                    <a:pt x="40844" y="133956"/>
                  </a:lnTo>
                  <a:lnTo>
                    <a:pt x="43281" y="107773"/>
                  </a:lnTo>
                  <a:lnTo>
                    <a:pt x="21945" y="105338"/>
                  </a:lnTo>
                  <a:lnTo>
                    <a:pt x="21336" y="72458"/>
                  </a:lnTo>
                  <a:lnTo>
                    <a:pt x="53645" y="82200"/>
                  </a:lnTo>
                  <a:lnTo>
                    <a:pt x="78639" y="70022"/>
                  </a:lnTo>
                  <a:lnTo>
                    <a:pt x="49988" y="46275"/>
                  </a:lnTo>
                  <a:lnTo>
                    <a:pt x="35357" y="24356"/>
                  </a:lnTo>
                  <a:lnTo>
                    <a:pt x="12192" y="34098"/>
                  </a:lnTo>
                  <a:lnTo>
                    <a:pt x="15849" y="62715"/>
                  </a:lnTo>
                  <a:lnTo>
                    <a:pt x="0" y="37751"/>
                  </a:lnTo>
                  <a:lnTo>
                    <a:pt x="10973" y="24356"/>
                  </a:lnTo>
                  <a:lnTo>
                    <a:pt x="45111" y="16440"/>
                  </a:lnTo>
                  <a:lnTo>
                    <a:pt x="68885" y="27400"/>
                  </a:lnTo>
                  <a:lnTo>
                    <a:pt x="98145" y="57844"/>
                  </a:lnTo>
                  <a:lnTo>
                    <a:pt x="113996" y="56018"/>
                  </a:lnTo>
                  <a:lnTo>
                    <a:pt x="149961" y="55409"/>
                  </a:lnTo>
                  <a:lnTo>
                    <a:pt x="139599" y="35924"/>
                  </a:lnTo>
                  <a:lnTo>
                    <a:pt x="162764" y="22529"/>
                  </a:lnTo>
                  <a:lnTo>
                    <a:pt x="183489" y="0"/>
                  </a:lnTo>
                  <a:lnTo>
                    <a:pt x="231648" y="20702"/>
                  </a:lnTo>
                  <a:lnTo>
                    <a:pt x="243231" y="51147"/>
                  </a:lnTo>
                  <a:lnTo>
                    <a:pt x="257252" y="59062"/>
                  </a:lnTo>
                  <a:lnTo>
                    <a:pt x="290780" y="57236"/>
                  </a:lnTo>
                  <a:lnTo>
                    <a:pt x="303581" y="64542"/>
                  </a:lnTo>
                  <a:lnTo>
                    <a:pt x="329793" y="104729"/>
                  </a:lnTo>
                  <a:lnTo>
                    <a:pt x="373076" y="131520"/>
                  </a:lnTo>
                  <a:lnTo>
                    <a:pt x="398679" y="149787"/>
                  </a:lnTo>
                  <a:lnTo>
                    <a:pt x="437084" y="168662"/>
                  </a:lnTo>
                  <a:lnTo>
                    <a:pt x="484023" y="185711"/>
                  </a:lnTo>
                  <a:lnTo>
                    <a:pt x="488900" y="20945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5" name="Forma libre 212">
              <a:extLst>
                <a:ext uri="{FF2B5EF4-FFF2-40B4-BE49-F238E27FC236}">
                  <a16:creationId xmlns:a16="http://schemas.microsoft.com/office/drawing/2014/main" id="{E61C2B69-84EB-4F63-B776-DD419C3A8808}"/>
                </a:ext>
              </a:extLst>
            </p:cNvPr>
            <p:cNvSpPr/>
            <p:nvPr/>
          </p:nvSpPr>
          <p:spPr>
            <a:xfrm>
              <a:off x="1556691" y="3738260"/>
              <a:ext cx="156528" cy="327961"/>
            </a:xfrm>
            <a:custGeom>
              <a:avLst/>
              <a:gdLst>
                <a:gd name="connsiteX0" fmla="*/ 131064 w 131064"/>
                <a:gd name="connsiteY0" fmla="*/ 164400 h 274608"/>
                <a:gd name="connsiteX1" fmla="*/ 130455 w 131064"/>
                <a:gd name="connsiteY1" fmla="*/ 194235 h 274608"/>
                <a:gd name="connsiteX2" fmla="*/ 114605 w 131064"/>
                <a:gd name="connsiteY2" fmla="*/ 205195 h 274608"/>
                <a:gd name="connsiteX3" fmla="*/ 104852 w 131064"/>
                <a:gd name="connsiteY3" fmla="*/ 217982 h 274608"/>
                <a:gd name="connsiteX4" fmla="*/ 82906 w 131064"/>
                <a:gd name="connsiteY4" fmla="*/ 233204 h 274608"/>
                <a:gd name="connsiteX5" fmla="*/ 86564 w 131064"/>
                <a:gd name="connsiteY5" fmla="*/ 249035 h 274608"/>
                <a:gd name="connsiteX6" fmla="*/ 84125 w 131064"/>
                <a:gd name="connsiteY6" fmla="*/ 266084 h 274608"/>
                <a:gd name="connsiteX7" fmla="*/ 68276 w 131064"/>
                <a:gd name="connsiteY7" fmla="*/ 274609 h 274608"/>
                <a:gd name="connsiteX8" fmla="*/ 52426 w 131064"/>
                <a:gd name="connsiteY8" fmla="*/ 204587 h 274608"/>
                <a:gd name="connsiteX9" fmla="*/ 31700 w 131064"/>
                <a:gd name="connsiteY9" fmla="*/ 188755 h 274608"/>
                <a:gd name="connsiteX10" fmla="*/ 31090 w 131064"/>
                <a:gd name="connsiteY10" fmla="*/ 179622 h 274608"/>
                <a:gd name="connsiteX11" fmla="*/ 3658 w 131064"/>
                <a:gd name="connsiteY11" fmla="*/ 155876 h 274608"/>
                <a:gd name="connsiteX12" fmla="*/ 0 w 131064"/>
                <a:gd name="connsiteY12" fmla="*/ 126649 h 274608"/>
                <a:gd name="connsiteX13" fmla="*/ 19508 w 131064"/>
                <a:gd name="connsiteY13" fmla="*/ 104729 h 274608"/>
                <a:gd name="connsiteX14" fmla="*/ 26213 w 131064"/>
                <a:gd name="connsiteY14" fmla="*/ 72458 h 274608"/>
                <a:gd name="connsiteX15" fmla="*/ 20117 w 131064"/>
                <a:gd name="connsiteY15" fmla="*/ 35315 h 274608"/>
                <a:gd name="connsiteX16" fmla="*/ 26213 w 131064"/>
                <a:gd name="connsiteY16" fmla="*/ 15222 h 274608"/>
                <a:gd name="connsiteX17" fmla="*/ 60960 w 131064"/>
                <a:gd name="connsiteY17" fmla="*/ 0 h 274608"/>
                <a:gd name="connsiteX18" fmla="*/ 83516 w 131064"/>
                <a:gd name="connsiteY18" fmla="*/ 4262 h 274608"/>
                <a:gd name="connsiteX19" fmla="*/ 83516 w 131064"/>
                <a:gd name="connsiteY19" fmla="*/ 24356 h 274608"/>
                <a:gd name="connsiteX20" fmla="*/ 110338 w 131064"/>
                <a:gd name="connsiteY20" fmla="*/ 9742 h 274608"/>
                <a:gd name="connsiteX21" fmla="*/ 112776 w 131064"/>
                <a:gd name="connsiteY21" fmla="*/ 17049 h 274608"/>
                <a:gd name="connsiteX22" fmla="*/ 97536 w 131064"/>
                <a:gd name="connsiteY22" fmla="*/ 36533 h 274608"/>
                <a:gd name="connsiteX23" fmla="*/ 98146 w 131064"/>
                <a:gd name="connsiteY23" fmla="*/ 54191 h 274608"/>
                <a:gd name="connsiteX24" fmla="*/ 109728 w 131064"/>
                <a:gd name="connsiteY24" fmla="*/ 63933 h 274608"/>
                <a:gd name="connsiteX25" fmla="*/ 106680 w 131064"/>
                <a:gd name="connsiteY25" fmla="*/ 98031 h 274608"/>
                <a:gd name="connsiteX26" fmla="*/ 85344 w 131064"/>
                <a:gd name="connsiteY26" fmla="*/ 117515 h 274608"/>
                <a:gd name="connsiteX27" fmla="*/ 92660 w 131064"/>
                <a:gd name="connsiteY27" fmla="*/ 138827 h 274608"/>
                <a:gd name="connsiteX28" fmla="*/ 109728 w 131064"/>
                <a:gd name="connsiteY28" fmla="*/ 139435 h 274608"/>
                <a:gd name="connsiteX29" fmla="*/ 118263 w 131064"/>
                <a:gd name="connsiteY29" fmla="*/ 158311 h 274608"/>
                <a:gd name="connsiteX30" fmla="*/ 131064 w 131064"/>
                <a:gd name="connsiteY30" fmla="*/ 164400 h 27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064" h="274608">
                  <a:moveTo>
                    <a:pt x="131064" y="164400"/>
                  </a:moveTo>
                  <a:lnTo>
                    <a:pt x="130455" y="194235"/>
                  </a:lnTo>
                  <a:lnTo>
                    <a:pt x="114605" y="205195"/>
                  </a:lnTo>
                  <a:lnTo>
                    <a:pt x="104852" y="217982"/>
                  </a:lnTo>
                  <a:lnTo>
                    <a:pt x="82906" y="233204"/>
                  </a:lnTo>
                  <a:lnTo>
                    <a:pt x="86564" y="249035"/>
                  </a:lnTo>
                  <a:lnTo>
                    <a:pt x="84125" y="266084"/>
                  </a:lnTo>
                  <a:lnTo>
                    <a:pt x="68276" y="274609"/>
                  </a:lnTo>
                  <a:lnTo>
                    <a:pt x="52426" y="204587"/>
                  </a:lnTo>
                  <a:lnTo>
                    <a:pt x="31700" y="188755"/>
                  </a:lnTo>
                  <a:lnTo>
                    <a:pt x="31090" y="179622"/>
                  </a:lnTo>
                  <a:lnTo>
                    <a:pt x="3658" y="155876"/>
                  </a:lnTo>
                  <a:lnTo>
                    <a:pt x="0" y="126649"/>
                  </a:lnTo>
                  <a:lnTo>
                    <a:pt x="19508" y="104729"/>
                  </a:lnTo>
                  <a:lnTo>
                    <a:pt x="26213" y="72458"/>
                  </a:lnTo>
                  <a:lnTo>
                    <a:pt x="20117" y="35315"/>
                  </a:lnTo>
                  <a:lnTo>
                    <a:pt x="26213" y="15222"/>
                  </a:lnTo>
                  <a:lnTo>
                    <a:pt x="60960" y="0"/>
                  </a:lnTo>
                  <a:lnTo>
                    <a:pt x="83516" y="4262"/>
                  </a:lnTo>
                  <a:lnTo>
                    <a:pt x="83516" y="24356"/>
                  </a:lnTo>
                  <a:lnTo>
                    <a:pt x="110338" y="9742"/>
                  </a:lnTo>
                  <a:lnTo>
                    <a:pt x="112776" y="17049"/>
                  </a:lnTo>
                  <a:lnTo>
                    <a:pt x="97536" y="36533"/>
                  </a:lnTo>
                  <a:lnTo>
                    <a:pt x="98146" y="54191"/>
                  </a:lnTo>
                  <a:lnTo>
                    <a:pt x="109728" y="63933"/>
                  </a:lnTo>
                  <a:lnTo>
                    <a:pt x="106680" y="98031"/>
                  </a:lnTo>
                  <a:lnTo>
                    <a:pt x="85344" y="117515"/>
                  </a:lnTo>
                  <a:lnTo>
                    <a:pt x="92660" y="138827"/>
                  </a:lnTo>
                  <a:lnTo>
                    <a:pt x="109728" y="139435"/>
                  </a:lnTo>
                  <a:lnTo>
                    <a:pt x="118263" y="158311"/>
                  </a:lnTo>
                  <a:lnTo>
                    <a:pt x="131064" y="164400"/>
                  </a:lnTo>
                  <a:close/>
                </a:path>
              </a:pathLst>
            </a:custGeom>
            <a:solidFill>
              <a:srgbClr val="B2A0A4"/>
            </a:solidFill>
            <a:ln w="3175" cap="rnd">
              <a:solidFill>
                <a:schemeClr val="accent1"/>
              </a:solidFill>
              <a:prstDash val="solid"/>
              <a:round/>
            </a:ln>
          </p:spPr>
          <p:txBody>
            <a:bodyPr rtlCol="0" anchor="ctr"/>
            <a:lstStyle/>
            <a:p>
              <a:endParaRPr lang="es-ES_tradnl"/>
            </a:p>
          </p:txBody>
        </p:sp>
        <p:sp>
          <p:nvSpPr>
            <p:cNvPr id="236" name="Forma libre 213">
              <a:extLst>
                <a:ext uri="{FF2B5EF4-FFF2-40B4-BE49-F238E27FC236}">
                  <a16:creationId xmlns:a16="http://schemas.microsoft.com/office/drawing/2014/main" id="{4C2FC0AF-BB09-480B-A61A-F33DB6EF2E3C}"/>
                </a:ext>
              </a:extLst>
            </p:cNvPr>
            <p:cNvSpPr/>
            <p:nvPr/>
          </p:nvSpPr>
          <p:spPr>
            <a:xfrm>
              <a:off x="2261435" y="3520104"/>
              <a:ext cx="728040" cy="288693"/>
            </a:xfrm>
            <a:custGeom>
              <a:avLst/>
              <a:gdLst>
                <a:gd name="connsiteX0" fmla="*/ 476707 w 609600"/>
                <a:gd name="connsiteY0" fmla="*/ 19484 h 241728"/>
                <a:gd name="connsiteX1" fmla="*/ 510235 w 609600"/>
                <a:gd name="connsiteY1" fmla="*/ 17658 h 241728"/>
                <a:gd name="connsiteX2" fmla="*/ 544373 w 609600"/>
                <a:gd name="connsiteY2" fmla="*/ 37142 h 241728"/>
                <a:gd name="connsiteX3" fmla="*/ 552297 w 609600"/>
                <a:gd name="connsiteY3" fmla="*/ 50538 h 241728"/>
                <a:gd name="connsiteX4" fmla="*/ 552907 w 609600"/>
                <a:gd name="connsiteY4" fmla="*/ 69413 h 241728"/>
                <a:gd name="connsiteX5" fmla="*/ 578511 w 609600"/>
                <a:gd name="connsiteY5" fmla="*/ 79156 h 241728"/>
                <a:gd name="connsiteX6" fmla="*/ 593141 w 609600"/>
                <a:gd name="connsiteY6" fmla="*/ 90115 h 241728"/>
                <a:gd name="connsiteX7" fmla="*/ 573024 w 609600"/>
                <a:gd name="connsiteY7" fmla="*/ 101684 h 241728"/>
                <a:gd name="connsiteX8" fmla="*/ 590703 w 609600"/>
                <a:gd name="connsiteY8" fmla="*/ 146133 h 241728"/>
                <a:gd name="connsiteX9" fmla="*/ 586435 w 609600"/>
                <a:gd name="connsiteY9" fmla="*/ 158311 h 241728"/>
                <a:gd name="connsiteX10" fmla="*/ 609600 w 609600"/>
                <a:gd name="connsiteY10" fmla="*/ 189364 h 241728"/>
                <a:gd name="connsiteX11" fmla="*/ 594969 w 609600"/>
                <a:gd name="connsiteY11" fmla="*/ 196062 h 241728"/>
                <a:gd name="connsiteX12" fmla="*/ 582168 w 609600"/>
                <a:gd name="connsiteY12" fmla="*/ 186320 h 241728"/>
                <a:gd name="connsiteX13" fmla="*/ 543763 w 609600"/>
                <a:gd name="connsiteY13" fmla="*/ 180840 h 241728"/>
                <a:gd name="connsiteX14" fmla="*/ 530961 w 609600"/>
                <a:gd name="connsiteY14" fmla="*/ 186929 h 241728"/>
                <a:gd name="connsiteX15" fmla="*/ 494995 w 609600"/>
                <a:gd name="connsiteY15" fmla="*/ 193018 h 241728"/>
                <a:gd name="connsiteX16" fmla="*/ 477317 w 609600"/>
                <a:gd name="connsiteY16" fmla="*/ 192409 h 241728"/>
                <a:gd name="connsiteX17" fmla="*/ 442569 w 609600"/>
                <a:gd name="connsiteY17" fmla="*/ 207022 h 241728"/>
                <a:gd name="connsiteX18" fmla="*/ 415747 w 609600"/>
                <a:gd name="connsiteY18" fmla="*/ 207022 h 241728"/>
                <a:gd name="connsiteX19" fmla="*/ 397459 w 609600"/>
                <a:gd name="connsiteY19" fmla="*/ 199715 h 241728"/>
                <a:gd name="connsiteX20" fmla="*/ 363321 w 609600"/>
                <a:gd name="connsiteY20" fmla="*/ 210676 h 241728"/>
                <a:gd name="connsiteX21" fmla="*/ 351739 w 609600"/>
                <a:gd name="connsiteY21" fmla="*/ 203369 h 241728"/>
                <a:gd name="connsiteX22" fmla="*/ 352959 w 609600"/>
                <a:gd name="connsiteY22" fmla="*/ 224680 h 241728"/>
                <a:gd name="connsiteX23" fmla="*/ 345643 w 609600"/>
                <a:gd name="connsiteY23" fmla="*/ 233204 h 241728"/>
                <a:gd name="connsiteX24" fmla="*/ 337719 w 609600"/>
                <a:gd name="connsiteY24" fmla="*/ 241729 h 241728"/>
                <a:gd name="connsiteX25" fmla="*/ 323697 w 609600"/>
                <a:gd name="connsiteY25" fmla="*/ 224071 h 241728"/>
                <a:gd name="connsiteX26" fmla="*/ 334061 w 609600"/>
                <a:gd name="connsiteY26" fmla="*/ 209458 h 241728"/>
                <a:gd name="connsiteX27" fmla="*/ 314553 w 609600"/>
                <a:gd name="connsiteY27" fmla="*/ 213111 h 241728"/>
                <a:gd name="connsiteX28" fmla="*/ 286512 w 609600"/>
                <a:gd name="connsiteY28" fmla="*/ 203978 h 241728"/>
                <a:gd name="connsiteX29" fmla="*/ 267005 w 609600"/>
                <a:gd name="connsiteY29" fmla="*/ 226506 h 241728"/>
                <a:gd name="connsiteX30" fmla="*/ 218237 w 609600"/>
                <a:gd name="connsiteY30" fmla="*/ 230769 h 241728"/>
                <a:gd name="connsiteX31" fmla="*/ 189585 w 609600"/>
                <a:gd name="connsiteY31" fmla="*/ 210067 h 241728"/>
                <a:gd name="connsiteX32" fmla="*/ 154839 w 609600"/>
                <a:gd name="connsiteY32" fmla="*/ 208849 h 241728"/>
                <a:gd name="connsiteX33" fmla="*/ 148743 w 609600"/>
                <a:gd name="connsiteY33" fmla="*/ 224680 h 241728"/>
                <a:gd name="connsiteX34" fmla="*/ 126797 w 609600"/>
                <a:gd name="connsiteY34" fmla="*/ 229551 h 241728"/>
                <a:gd name="connsiteX35" fmla="*/ 93879 w 609600"/>
                <a:gd name="connsiteY35" fmla="*/ 208849 h 241728"/>
                <a:gd name="connsiteX36" fmla="*/ 58521 w 609600"/>
                <a:gd name="connsiteY36" fmla="*/ 209458 h 241728"/>
                <a:gd name="connsiteX37" fmla="*/ 35357 w 609600"/>
                <a:gd name="connsiteY37" fmla="*/ 170489 h 241728"/>
                <a:gd name="connsiteX38" fmla="*/ 9753 w 609600"/>
                <a:gd name="connsiteY38" fmla="*/ 149178 h 241728"/>
                <a:gd name="connsiteX39" fmla="*/ 21945 w 609600"/>
                <a:gd name="connsiteY39" fmla="*/ 118733 h 241728"/>
                <a:gd name="connsiteX40" fmla="*/ 0 w 609600"/>
                <a:gd name="connsiteY40" fmla="*/ 99858 h 241728"/>
                <a:gd name="connsiteX41" fmla="*/ 31089 w 609600"/>
                <a:gd name="connsiteY41" fmla="*/ 62715 h 241728"/>
                <a:gd name="connsiteX42" fmla="*/ 79857 w 609600"/>
                <a:gd name="connsiteY42" fmla="*/ 61498 h 241728"/>
                <a:gd name="connsiteX43" fmla="*/ 89611 w 609600"/>
                <a:gd name="connsiteY43" fmla="*/ 31662 h 241728"/>
                <a:gd name="connsiteX44" fmla="*/ 150571 w 609600"/>
                <a:gd name="connsiteY44" fmla="*/ 37142 h 241728"/>
                <a:gd name="connsiteX45" fmla="*/ 184709 w 609600"/>
                <a:gd name="connsiteY45" fmla="*/ 12178 h 241728"/>
                <a:gd name="connsiteX46" fmla="*/ 220065 w 609600"/>
                <a:gd name="connsiteY46" fmla="*/ 1218 h 241728"/>
                <a:gd name="connsiteX47" fmla="*/ 271881 w 609600"/>
                <a:gd name="connsiteY47" fmla="*/ 0 h 241728"/>
                <a:gd name="connsiteX48" fmla="*/ 331623 w 609600"/>
                <a:gd name="connsiteY48" fmla="*/ 27400 h 241728"/>
                <a:gd name="connsiteX49" fmla="*/ 379781 w 609600"/>
                <a:gd name="connsiteY49" fmla="*/ 42622 h 241728"/>
                <a:gd name="connsiteX50" fmla="*/ 415137 w 609600"/>
                <a:gd name="connsiteY50" fmla="*/ 36533 h 241728"/>
                <a:gd name="connsiteX51" fmla="*/ 443179 w 609600"/>
                <a:gd name="connsiteY51" fmla="*/ 40187 h 241728"/>
                <a:gd name="connsiteX52" fmla="*/ 476707 w 609600"/>
                <a:gd name="connsiteY52" fmla="*/ 19484 h 24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9600" h="241728">
                  <a:moveTo>
                    <a:pt x="476707" y="19484"/>
                  </a:moveTo>
                  <a:lnTo>
                    <a:pt x="510235" y="17658"/>
                  </a:lnTo>
                  <a:lnTo>
                    <a:pt x="544373" y="37142"/>
                  </a:lnTo>
                  <a:lnTo>
                    <a:pt x="552297" y="50538"/>
                  </a:lnTo>
                  <a:lnTo>
                    <a:pt x="552907" y="69413"/>
                  </a:lnTo>
                  <a:lnTo>
                    <a:pt x="578511" y="79156"/>
                  </a:lnTo>
                  <a:lnTo>
                    <a:pt x="593141" y="90115"/>
                  </a:lnTo>
                  <a:lnTo>
                    <a:pt x="573024" y="101684"/>
                  </a:lnTo>
                  <a:lnTo>
                    <a:pt x="590703" y="146133"/>
                  </a:lnTo>
                  <a:lnTo>
                    <a:pt x="586435" y="158311"/>
                  </a:lnTo>
                  <a:lnTo>
                    <a:pt x="609600" y="189364"/>
                  </a:lnTo>
                  <a:lnTo>
                    <a:pt x="594969" y="196062"/>
                  </a:lnTo>
                  <a:lnTo>
                    <a:pt x="582168" y="186320"/>
                  </a:lnTo>
                  <a:lnTo>
                    <a:pt x="543763" y="180840"/>
                  </a:lnTo>
                  <a:lnTo>
                    <a:pt x="530961" y="186929"/>
                  </a:lnTo>
                  <a:lnTo>
                    <a:pt x="494995" y="193018"/>
                  </a:lnTo>
                  <a:lnTo>
                    <a:pt x="477317" y="192409"/>
                  </a:lnTo>
                  <a:lnTo>
                    <a:pt x="442569" y="207022"/>
                  </a:lnTo>
                  <a:lnTo>
                    <a:pt x="415747" y="207022"/>
                  </a:lnTo>
                  <a:lnTo>
                    <a:pt x="397459" y="199715"/>
                  </a:lnTo>
                  <a:lnTo>
                    <a:pt x="363321" y="210676"/>
                  </a:lnTo>
                  <a:lnTo>
                    <a:pt x="351739" y="203369"/>
                  </a:lnTo>
                  <a:lnTo>
                    <a:pt x="352959" y="224680"/>
                  </a:lnTo>
                  <a:lnTo>
                    <a:pt x="345643" y="233204"/>
                  </a:lnTo>
                  <a:lnTo>
                    <a:pt x="337719" y="241729"/>
                  </a:lnTo>
                  <a:lnTo>
                    <a:pt x="323697" y="224071"/>
                  </a:lnTo>
                  <a:lnTo>
                    <a:pt x="334061" y="209458"/>
                  </a:lnTo>
                  <a:lnTo>
                    <a:pt x="314553" y="213111"/>
                  </a:lnTo>
                  <a:lnTo>
                    <a:pt x="286512" y="203978"/>
                  </a:lnTo>
                  <a:lnTo>
                    <a:pt x="267005" y="226506"/>
                  </a:lnTo>
                  <a:lnTo>
                    <a:pt x="218237" y="230769"/>
                  </a:lnTo>
                  <a:lnTo>
                    <a:pt x="189585" y="210067"/>
                  </a:lnTo>
                  <a:lnTo>
                    <a:pt x="154839" y="208849"/>
                  </a:lnTo>
                  <a:lnTo>
                    <a:pt x="148743" y="224680"/>
                  </a:lnTo>
                  <a:lnTo>
                    <a:pt x="126797" y="229551"/>
                  </a:lnTo>
                  <a:lnTo>
                    <a:pt x="93879" y="208849"/>
                  </a:lnTo>
                  <a:lnTo>
                    <a:pt x="58521" y="209458"/>
                  </a:lnTo>
                  <a:lnTo>
                    <a:pt x="35357" y="170489"/>
                  </a:lnTo>
                  <a:lnTo>
                    <a:pt x="9753" y="149178"/>
                  </a:lnTo>
                  <a:lnTo>
                    <a:pt x="21945" y="118733"/>
                  </a:lnTo>
                  <a:lnTo>
                    <a:pt x="0" y="99858"/>
                  </a:lnTo>
                  <a:lnTo>
                    <a:pt x="31089" y="62715"/>
                  </a:lnTo>
                  <a:lnTo>
                    <a:pt x="79857" y="61498"/>
                  </a:lnTo>
                  <a:lnTo>
                    <a:pt x="89611" y="31662"/>
                  </a:lnTo>
                  <a:lnTo>
                    <a:pt x="150571" y="37142"/>
                  </a:lnTo>
                  <a:lnTo>
                    <a:pt x="184709" y="12178"/>
                  </a:lnTo>
                  <a:lnTo>
                    <a:pt x="220065" y="1218"/>
                  </a:lnTo>
                  <a:lnTo>
                    <a:pt x="271881" y="0"/>
                  </a:lnTo>
                  <a:lnTo>
                    <a:pt x="331623" y="27400"/>
                  </a:lnTo>
                  <a:lnTo>
                    <a:pt x="379781" y="42622"/>
                  </a:lnTo>
                  <a:lnTo>
                    <a:pt x="415137" y="36533"/>
                  </a:lnTo>
                  <a:lnTo>
                    <a:pt x="443179" y="40187"/>
                  </a:lnTo>
                  <a:lnTo>
                    <a:pt x="476707" y="1948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7" name="Forma libre 214">
              <a:extLst>
                <a:ext uri="{FF2B5EF4-FFF2-40B4-BE49-F238E27FC236}">
                  <a16:creationId xmlns:a16="http://schemas.microsoft.com/office/drawing/2014/main" id="{DED6427B-38CC-4FA4-9001-22C0B59240B3}"/>
                </a:ext>
              </a:extLst>
            </p:cNvPr>
            <p:cNvSpPr/>
            <p:nvPr/>
          </p:nvSpPr>
          <p:spPr>
            <a:xfrm>
              <a:off x="2246875" y="3515740"/>
              <a:ext cx="111391" cy="91625"/>
            </a:xfrm>
            <a:custGeom>
              <a:avLst/>
              <a:gdLst>
                <a:gd name="connsiteX0" fmla="*/ 2439 w 93269"/>
                <a:gd name="connsiteY0" fmla="*/ 51147 h 76720"/>
                <a:gd name="connsiteX1" fmla="*/ 9753 w 93269"/>
                <a:gd name="connsiteY1" fmla="*/ 46884 h 76720"/>
                <a:gd name="connsiteX2" fmla="*/ 16459 w 93269"/>
                <a:gd name="connsiteY2" fmla="*/ 22529 h 76720"/>
                <a:gd name="connsiteX3" fmla="*/ 0 w 93269"/>
                <a:gd name="connsiteY3" fmla="*/ 12178 h 76720"/>
                <a:gd name="connsiteX4" fmla="*/ 30480 w 93269"/>
                <a:gd name="connsiteY4" fmla="*/ 0 h 76720"/>
                <a:gd name="connsiteX5" fmla="*/ 58521 w 93269"/>
                <a:gd name="connsiteY5" fmla="*/ 4871 h 76720"/>
                <a:gd name="connsiteX6" fmla="*/ 64008 w 93269"/>
                <a:gd name="connsiteY6" fmla="*/ 20093 h 76720"/>
                <a:gd name="connsiteX7" fmla="*/ 93269 w 93269"/>
                <a:gd name="connsiteY7" fmla="*/ 32271 h 76720"/>
                <a:gd name="connsiteX8" fmla="*/ 89001 w 93269"/>
                <a:gd name="connsiteY8" fmla="*/ 42013 h 76720"/>
                <a:gd name="connsiteX9" fmla="*/ 51207 w 93269"/>
                <a:gd name="connsiteY9" fmla="*/ 43840 h 76720"/>
                <a:gd name="connsiteX10" fmla="*/ 39015 w 93269"/>
                <a:gd name="connsiteY10" fmla="*/ 56018 h 76720"/>
                <a:gd name="connsiteX11" fmla="*/ 15240 w 93269"/>
                <a:gd name="connsiteY11" fmla="*/ 76720 h 76720"/>
                <a:gd name="connsiteX12" fmla="*/ 3048 w 93269"/>
                <a:gd name="connsiteY12" fmla="*/ 59062 h 76720"/>
                <a:gd name="connsiteX13" fmla="*/ 2439 w 93269"/>
                <a:gd name="connsiteY13" fmla="*/ 51147 h 7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269" h="76720">
                  <a:moveTo>
                    <a:pt x="2439" y="51147"/>
                  </a:moveTo>
                  <a:lnTo>
                    <a:pt x="9753" y="46884"/>
                  </a:lnTo>
                  <a:lnTo>
                    <a:pt x="16459" y="22529"/>
                  </a:lnTo>
                  <a:lnTo>
                    <a:pt x="0" y="12178"/>
                  </a:lnTo>
                  <a:lnTo>
                    <a:pt x="30480" y="0"/>
                  </a:lnTo>
                  <a:lnTo>
                    <a:pt x="58521" y="4871"/>
                  </a:lnTo>
                  <a:lnTo>
                    <a:pt x="64008" y="20093"/>
                  </a:lnTo>
                  <a:lnTo>
                    <a:pt x="93269" y="32271"/>
                  </a:lnTo>
                  <a:lnTo>
                    <a:pt x="89001" y="42013"/>
                  </a:lnTo>
                  <a:lnTo>
                    <a:pt x="51207" y="43840"/>
                  </a:lnTo>
                  <a:lnTo>
                    <a:pt x="39015" y="56018"/>
                  </a:lnTo>
                  <a:lnTo>
                    <a:pt x="15240" y="76720"/>
                  </a:lnTo>
                  <a:lnTo>
                    <a:pt x="3048" y="59062"/>
                  </a:lnTo>
                  <a:lnTo>
                    <a:pt x="2439" y="5114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8" name="Forma libre 215">
              <a:extLst>
                <a:ext uri="{FF2B5EF4-FFF2-40B4-BE49-F238E27FC236}">
                  <a16:creationId xmlns:a16="http://schemas.microsoft.com/office/drawing/2014/main" id="{2F66BB5C-6929-4B72-AA0F-C509DC2C7F99}"/>
                </a:ext>
              </a:extLst>
            </p:cNvPr>
            <p:cNvSpPr/>
            <p:nvPr/>
          </p:nvSpPr>
          <p:spPr>
            <a:xfrm>
              <a:off x="6101845" y="4300379"/>
              <a:ext cx="59698" cy="155619"/>
            </a:xfrm>
            <a:custGeom>
              <a:avLst/>
              <a:gdLst>
                <a:gd name="connsiteX0" fmla="*/ 42063 w 49986"/>
                <a:gd name="connsiteY0" fmla="*/ 98031 h 130302"/>
                <a:gd name="connsiteX1" fmla="*/ 33528 w 49986"/>
                <a:gd name="connsiteY1" fmla="*/ 130302 h 130302"/>
                <a:gd name="connsiteX2" fmla="*/ 9144 w 49986"/>
                <a:gd name="connsiteY2" fmla="*/ 96813 h 130302"/>
                <a:gd name="connsiteX3" fmla="*/ 0 w 49986"/>
                <a:gd name="connsiteY3" fmla="*/ 68196 h 130302"/>
                <a:gd name="connsiteX4" fmla="*/ 11583 w 49986"/>
                <a:gd name="connsiteY4" fmla="*/ 29836 h 130302"/>
                <a:gd name="connsiteX5" fmla="*/ 31699 w 49986"/>
                <a:gd name="connsiteY5" fmla="*/ 0 h 130302"/>
                <a:gd name="connsiteX6" fmla="*/ 49987 w 49986"/>
                <a:gd name="connsiteY6" fmla="*/ 11569 h 130302"/>
                <a:gd name="connsiteX7" fmla="*/ 49377 w 49986"/>
                <a:gd name="connsiteY7" fmla="*/ 35316 h 130302"/>
                <a:gd name="connsiteX8" fmla="*/ 42063 w 49986"/>
                <a:gd name="connsiteY8" fmla="*/ 98031 h 13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86" h="130302">
                  <a:moveTo>
                    <a:pt x="42063" y="98031"/>
                  </a:moveTo>
                  <a:lnTo>
                    <a:pt x="33528" y="130302"/>
                  </a:lnTo>
                  <a:lnTo>
                    <a:pt x="9144" y="96813"/>
                  </a:lnTo>
                  <a:lnTo>
                    <a:pt x="0" y="68196"/>
                  </a:lnTo>
                  <a:lnTo>
                    <a:pt x="11583" y="29836"/>
                  </a:lnTo>
                  <a:lnTo>
                    <a:pt x="31699" y="0"/>
                  </a:lnTo>
                  <a:lnTo>
                    <a:pt x="49987" y="11569"/>
                  </a:lnTo>
                  <a:lnTo>
                    <a:pt x="49377" y="35316"/>
                  </a:lnTo>
                  <a:lnTo>
                    <a:pt x="42063" y="9803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9" name="Forma libre 216">
              <a:extLst>
                <a:ext uri="{FF2B5EF4-FFF2-40B4-BE49-F238E27FC236}">
                  <a16:creationId xmlns:a16="http://schemas.microsoft.com/office/drawing/2014/main" id="{6629420F-BD60-4DF3-A67D-7D185894672F}"/>
                </a:ext>
              </a:extLst>
            </p:cNvPr>
            <p:cNvSpPr/>
            <p:nvPr/>
          </p:nvSpPr>
          <p:spPr>
            <a:xfrm>
              <a:off x="2483487" y="5528602"/>
              <a:ext cx="435367" cy="500307"/>
            </a:xfrm>
            <a:custGeom>
              <a:avLst/>
              <a:gdLst>
                <a:gd name="connsiteX0" fmla="*/ 79248 w 364541"/>
                <a:gd name="connsiteY0" fmla="*/ 609 h 418915"/>
                <a:gd name="connsiteX1" fmla="*/ 78029 w 364541"/>
                <a:gd name="connsiteY1" fmla="*/ 24356 h 418915"/>
                <a:gd name="connsiteX2" fmla="*/ 71323 w 364541"/>
                <a:gd name="connsiteY2" fmla="*/ 51756 h 418915"/>
                <a:gd name="connsiteX3" fmla="*/ 81077 w 364541"/>
                <a:gd name="connsiteY3" fmla="*/ 66978 h 418915"/>
                <a:gd name="connsiteX4" fmla="*/ 96317 w 364541"/>
                <a:gd name="connsiteY4" fmla="*/ 57844 h 418915"/>
                <a:gd name="connsiteX5" fmla="*/ 116433 w 364541"/>
                <a:gd name="connsiteY5" fmla="*/ 55409 h 418915"/>
                <a:gd name="connsiteX6" fmla="*/ 120701 w 364541"/>
                <a:gd name="connsiteY6" fmla="*/ 60280 h 418915"/>
                <a:gd name="connsiteX7" fmla="*/ 140817 w 364541"/>
                <a:gd name="connsiteY7" fmla="*/ 50538 h 418915"/>
                <a:gd name="connsiteX8" fmla="*/ 126797 w 364541"/>
                <a:gd name="connsiteY8" fmla="*/ 37142 h 418915"/>
                <a:gd name="connsiteX9" fmla="*/ 138379 w 364541"/>
                <a:gd name="connsiteY9" fmla="*/ 19485 h 418915"/>
                <a:gd name="connsiteX10" fmla="*/ 155448 w 364541"/>
                <a:gd name="connsiteY10" fmla="*/ 1827 h 418915"/>
                <a:gd name="connsiteX11" fmla="*/ 280416 w 364541"/>
                <a:gd name="connsiteY11" fmla="*/ 81591 h 418915"/>
                <a:gd name="connsiteX12" fmla="*/ 282245 w 364541"/>
                <a:gd name="connsiteY12" fmla="*/ 104120 h 418915"/>
                <a:gd name="connsiteX13" fmla="*/ 331623 w 364541"/>
                <a:gd name="connsiteY13" fmla="*/ 143089 h 418915"/>
                <a:gd name="connsiteX14" fmla="*/ 314553 w 364541"/>
                <a:gd name="connsiteY14" fmla="*/ 191800 h 418915"/>
                <a:gd name="connsiteX15" fmla="*/ 316383 w 364541"/>
                <a:gd name="connsiteY15" fmla="*/ 213720 h 418915"/>
                <a:gd name="connsiteX16" fmla="*/ 337719 w 364541"/>
                <a:gd name="connsiteY16" fmla="*/ 227725 h 418915"/>
                <a:gd name="connsiteX17" fmla="*/ 338937 w 364541"/>
                <a:gd name="connsiteY17" fmla="*/ 238076 h 418915"/>
                <a:gd name="connsiteX18" fmla="*/ 328575 w 364541"/>
                <a:gd name="connsiteY18" fmla="*/ 261822 h 418915"/>
                <a:gd name="connsiteX19" fmla="*/ 330403 w 364541"/>
                <a:gd name="connsiteY19" fmla="*/ 273391 h 418915"/>
                <a:gd name="connsiteX20" fmla="*/ 327965 w 364541"/>
                <a:gd name="connsiteY20" fmla="*/ 292267 h 418915"/>
                <a:gd name="connsiteX21" fmla="*/ 338937 w 364541"/>
                <a:gd name="connsiteY21" fmla="*/ 316622 h 418915"/>
                <a:gd name="connsiteX22" fmla="*/ 352349 w 364541"/>
                <a:gd name="connsiteY22" fmla="*/ 355591 h 418915"/>
                <a:gd name="connsiteX23" fmla="*/ 364541 w 364541"/>
                <a:gd name="connsiteY23" fmla="*/ 364115 h 418915"/>
                <a:gd name="connsiteX24" fmla="*/ 336499 w 364541"/>
                <a:gd name="connsiteY24" fmla="*/ 386644 h 418915"/>
                <a:gd name="connsiteX25" fmla="*/ 298704 w 364541"/>
                <a:gd name="connsiteY25" fmla="*/ 401867 h 418915"/>
                <a:gd name="connsiteX26" fmla="*/ 277977 w 364541"/>
                <a:gd name="connsiteY26" fmla="*/ 401258 h 418915"/>
                <a:gd name="connsiteX27" fmla="*/ 265176 w 364541"/>
                <a:gd name="connsiteY27" fmla="*/ 412826 h 418915"/>
                <a:gd name="connsiteX28" fmla="*/ 241401 w 364541"/>
                <a:gd name="connsiteY28" fmla="*/ 414044 h 418915"/>
                <a:gd name="connsiteX29" fmla="*/ 232257 w 364541"/>
                <a:gd name="connsiteY29" fmla="*/ 418915 h 418915"/>
                <a:gd name="connsiteX30" fmla="*/ 191415 w 364541"/>
                <a:gd name="connsiteY30" fmla="*/ 407955 h 418915"/>
                <a:gd name="connsiteX31" fmla="*/ 178003 w 364541"/>
                <a:gd name="connsiteY31" fmla="*/ 409173 h 418915"/>
                <a:gd name="connsiteX32" fmla="*/ 178613 w 364541"/>
                <a:gd name="connsiteY32" fmla="*/ 408565 h 418915"/>
                <a:gd name="connsiteX33" fmla="*/ 167640 w 364541"/>
                <a:gd name="connsiteY33" fmla="*/ 393951 h 418915"/>
                <a:gd name="connsiteX34" fmla="*/ 165811 w 364541"/>
                <a:gd name="connsiteY34" fmla="*/ 352547 h 418915"/>
                <a:gd name="connsiteX35" fmla="*/ 148133 w 364541"/>
                <a:gd name="connsiteY35" fmla="*/ 331844 h 418915"/>
                <a:gd name="connsiteX36" fmla="*/ 145695 w 364541"/>
                <a:gd name="connsiteY36" fmla="*/ 339151 h 418915"/>
                <a:gd name="connsiteX37" fmla="*/ 139599 w 364541"/>
                <a:gd name="connsiteY37" fmla="*/ 328800 h 418915"/>
                <a:gd name="connsiteX38" fmla="*/ 106071 w 364541"/>
                <a:gd name="connsiteY38" fmla="*/ 321493 h 418915"/>
                <a:gd name="connsiteX39" fmla="*/ 86563 w 364541"/>
                <a:gd name="connsiteY39" fmla="*/ 309925 h 418915"/>
                <a:gd name="connsiteX40" fmla="*/ 64617 w 364541"/>
                <a:gd name="connsiteY40" fmla="*/ 303227 h 418915"/>
                <a:gd name="connsiteX41" fmla="*/ 51207 w 364541"/>
                <a:gd name="connsiteY41" fmla="*/ 296529 h 418915"/>
                <a:gd name="connsiteX42" fmla="*/ 49377 w 364541"/>
                <a:gd name="connsiteY42" fmla="*/ 295311 h 418915"/>
                <a:gd name="connsiteX43" fmla="*/ 32919 w 364541"/>
                <a:gd name="connsiteY43" fmla="*/ 255125 h 418915"/>
                <a:gd name="connsiteX44" fmla="*/ 30480 w 364541"/>
                <a:gd name="connsiteY44" fmla="*/ 231378 h 418915"/>
                <a:gd name="connsiteX45" fmla="*/ 3048 w 364541"/>
                <a:gd name="connsiteY45" fmla="*/ 204587 h 418915"/>
                <a:gd name="connsiteX46" fmla="*/ 11583 w 364541"/>
                <a:gd name="connsiteY46" fmla="*/ 189973 h 418915"/>
                <a:gd name="connsiteX47" fmla="*/ 4877 w 364541"/>
                <a:gd name="connsiteY47" fmla="*/ 174142 h 418915"/>
                <a:gd name="connsiteX48" fmla="*/ 6096 w 364541"/>
                <a:gd name="connsiteY48" fmla="*/ 157702 h 418915"/>
                <a:gd name="connsiteX49" fmla="*/ 0 w 364541"/>
                <a:gd name="connsiteY49" fmla="*/ 152222 h 418915"/>
                <a:gd name="connsiteX50" fmla="*/ 1829 w 364541"/>
                <a:gd name="connsiteY50" fmla="*/ 135173 h 418915"/>
                <a:gd name="connsiteX51" fmla="*/ 5487 w 364541"/>
                <a:gd name="connsiteY51" fmla="*/ 134565 h 418915"/>
                <a:gd name="connsiteX52" fmla="*/ 17679 w 364541"/>
                <a:gd name="connsiteY52" fmla="*/ 120560 h 418915"/>
                <a:gd name="connsiteX53" fmla="*/ 31699 w 364541"/>
                <a:gd name="connsiteY53" fmla="*/ 99858 h 418915"/>
                <a:gd name="connsiteX54" fmla="*/ 40233 w 364541"/>
                <a:gd name="connsiteY54" fmla="*/ 91942 h 418915"/>
                <a:gd name="connsiteX55" fmla="*/ 40233 w 364541"/>
                <a:gd name="connsiteY55" fmla="*/ 79156 h 418915"/>
                <a:gd name="connsiteX56" fmla="*/ 32919 w 364541"/>
                <a:gd name="connsiteY56" fmla="*/ 70022 h 418915"/>
                <a:gd name="connsiteX57" fmla="*/ 31089 w 364541"/>
                <a:gd name="connsiteY57" fmla="*/ 54800 h 418915"/>
                <a:gd name="connsiteX58" fmla="*/ 40843 w 364541"/>
                <a:gd name="connsiteY58" fmla="*/ 49929 h 418915"/>
                <a:gd name="connsiteX59" fmla="*/ 42672 w 364541"/>
                <a:gd name="connsiteY59" fmla="*/ 26791 h 418915"/>
                <a:gd name="connsiteX60" fmla="*/ 29261 w 364541"/>
                <a:gd name="connsiteY60" fmla="*/ 4871 h 418915"/>
                <a:gd name="connsiteX61" fmla="*/ 41453 w 364541"/>
                <a:gd name="connsiteY61" fmla="*/ 0 h 418915"/>
                <a:gd name="connsiteX62" fmla="*/ 79248 w 364541"/>
                <a:gd name="connsiteY62" fmla="*/ 609 h 4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4541" h="418915">
                  <a:moveTo>
                    <a:pt x="79248" y="609"/>
                  </a:moveTo>
                  <a:lnTo>
                    <a:pt x="78029" y="24356"/>
                  </a:lnTo>
                  <a:lnTo>
                    <a:pt x="71323" y="51756"/>
                  </a:lnTo>
                  <a:lnTo>
                    <a:pt x="81077" y="66978"/>
                  </a:lnTo>
                  <a:lnTo>
                    <a:pt x="96317" y="57844"/>
                  </a:lnTo>
                  <a:lnTo>
                    <a:pt x="116433" y="55409"/>
                  </a:lnTo>
                  <a:lnTo>
                    <a:pt x="120701" y="60280"/>
                  </a:lnTo>
                  <a:lnTo>
                    <a:pt x="140817" y="50538"/>
                  </a:lnTo>
                  <a:lnTo>
                    <a:pt x="126797" y="37142"/>
                  </a:lnTo>
                  <a:lnTo>
                    <a:pt x="138379" y="19485"/>
                  </a:lnTo>
                  <a:lnTo>
                    <a:pt x="155448" y="1827"/>
                  </a:lnTo>
                  <a:lnTo>
                    <a:pt x="280416" y="81591"/>
                  </a:lnTo>
                  <a:lnTo>
                    <a:pt x="282245" y="104120"/>
                  </a:lnTo>
                  <a:lnTo>
                    <a:pt x="331623" y="143089"/>
                  </a:lnTo>
                  <a:lnTo>
                    <a:pt x="314553" y="191800"/>
                  </a:lnTo>
                  <a:lnTo>
                    <a:pt x="316383" y="213720"/>
                  </a:lnTo>
                  <a:lnTo>
                    <a:pt x="337719" y="227725"/>
                  </a:lnTo>
                  <a:lnTo>
                    <a:pt x="338937" y="238076"/>
                  </a:lnTo>
                  <a:lnTo>
                    <a:pt x="328575" y="261822"/>
                  </a:lnTo>
                  <a:lnTo>
                    <a:pt x="330403" y="273391"/>
                  </a:lnTo>
                  <a:lnTo>
                    <a:pt x="327965" y="292267"/>
                  </a:lnTo>
                  <a:lnTo>
                    <a:pt x="338937" y="316622"/>
                  </a:lnTo>
                  <a:lnTo>
                    <a:pt x="352349" y="355591"/>
                  </a:lnTo>
                  <a:lnTo>
                    <a:pt x="364541" y="364115"/>
                  </a:lnTo>
                  <a:lnTo>
                    <a:pt x="336499" y="386644"/>
                  </a:lnTo>
                  <a:lnTo>
                    <a:pt x="298704" y="401867"/>
                  </a:lnTo>
                  <a:lnTo>
                    <a:pt x="277977" y="401258"/>
                  </a:lnTo>
                  <a:lnTo>
                    <a:pt x="265176" y="412826"/>
                  </a:lnTo>
                  <a:lnTo>
                    <a:pt x="241401" y="414044"/>
                  </a:lnTo>
                  <a:lnTo>
                    <a:pt x="232257" y="418915"/>
                  </a:lnTo>
                  <a:lnTo>
                    <a:pt x="191415" y="407955"/>
                  </a:lnTo>
                  <a:lnTo>
                    <a:pt x="178003" y="409173"/>
                  </a:lnTo>
                  <a:lnTo>
                    <a:pt x="178613" y="408565"/>
                  </a:lnTo>
                  <a:lnTo>
                    <a:pt x="167640" y="393951"/>
                  </a:lnTo>
                  <a:lnTo>
                    <a:pt x="165811" y="352547"/>
                  </a:lnTo>
                  <a:lnTo>
                    <a:pt x="148133" y="331844"/>
                  </a:lnTo>
                  <a:lnTo>
                    <a:pt x="145695" y="339151"/>
                  </a:lnTo>
                  <a:lnTo>
                    <a:pt x="139599" y="328800"/>
                  </a:lnTo>
                  <a:lnTo>
                    <a:pt x="106071" y="321493"/>
                  </a:lnTo>
                  <a:lnTo>
                    <a:pt x="86563" y="309925"/>
                  </a:lnTo>
                  <a:lnTo>
                    <a:pt x="64617" y="303227"/>
                  </a:lnTo>
                  <a:lnTo>
                    <a:pt x="51207" y="296529"/>
                  </a:lnTo>
                  <a:lnTo>
                    <a:pt x="49377" y="295311"/>
                  </a:lnTo>
                  <a:lnTo>
                    <a:pt x="32919" y="255125"/>
                  </a:lnTo>
                  <a:lnTo>
                    <a:pt x="30480" y="231378"/>
                  </a:lnTo>
                  <a:lnTo>
                    <a:pt x="3048" y="204587"/>
                  </a:lnTo>
                  <a:lnTo>
                    <a:pt x="11583" y="189973"/>
                  </a:lnTo>
                  <a:lnTo>
                    <a:pt x="4877" y="174142"/>
                  </a:lnTo>
                  <a:lnTo>
                    <a:pt x="6096" y="157702"/>
                  </a:lnTo>
                  <a:lnTo>
                    <a:pt x="0" y="152222"/>
                  </a:lnTo>
                  <a:lnTo>
                    <a:pt x="1829" y="135173"/>
                  </a:lnTo>
                  <a:lnTo>
                    <a:pt x="5487" y="134565"/>
                  </a:lnTo>
                  <a:lnTo>
                    <a:pt x="17679" y="120560"/>
                  </a:lnTo>
                  <a:lnTo>
                    <a:pt x="31699" y="99858"/>
                  </a:lnTo>
                  <a:lnTo>
                    <a:pt x="40233" y="91942"/>
                  </a:lnTo>
                  <a:lnTo>
                    <a:pt x="40233" y="79156"/>
                  </a:lnTo>
                  <a:lnTo>
                    <a:pt x="32919" y="70022"/>
                  </a:lnTo>
                  <a:lnTo>
                    <a:pt x="31089" y="54800"/>
                  </a:lnTo>
                  <a:lnTo>
                    <a:pt x="40843" y="49929"/>
                  </a:lnTo>
                  <a:lnTo>
                    <a:pt x="42672" y="26791"/>
                  </a:lnTo>
                  <a:lnTo>
                    <a:pt x="29261" y="4871"/>
                  </a:lnTo>
                  <a:lnTo>
                    <a:pt x="41453" y="0"/>
                  </a:lnTo>
                  <a:lnTo>
                    <a:pt x="79248"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0" name="Forma libre 217">
              <a:extLst>
                <a:ext uri="{FF2B5EF4-FFF2-40B4-BE49-F238E27FC236}">
                  <a16:creationId xmlns:a16="http://schemas.microsoft.com/office/drawing/2014/main" id="{59D338AC-5763-4F4B-B202-EEC1FF223ABE}"/>
                </a:ext>
              </a:extLst>
            </p:cNvPr>
            <p:cNvSpPr/>
            <p:nvPr/>
          </p:nvSpPr>
          <p:spPr>
            <a:xfrm>
              <a:off x="2483487" y="5282812"/>
              <a:ext cx="225692" cy="266151"/>
            </a:xfrm>
            <a:custGeom>
              <a:avLst/>
              <a:gdLst>
                <a:gd name="connsiteX0" fmla="*/ 152400 w 188976"/>
                <a:gd name="connsiteY0" fmla="*/ 0 h 222853"/>
                <a:gd name="connsiteX1" fmla="*/ 168859 w 188976"/>
                <a:gd name="connsiteY1" fmla="*/ 27400 h 222853"/>
                <a:gd name="connsiteX2" fmla="*/ 173127 w 188976"/>
                <a:gd name="connsiteY2" fmla="*/ 46885 h 222853"/>
                <a:gd name="connsiteX3" fmla="*/ 188976 w 188976"/>
                <a:gd name="connsiteY3" fmla="*/ 91942 h 222853"/>
                <a:gd name="connsiteX4" fmla="*/ 176175 w 188976"/>
                <a:gd name="connsiteY4" fmla="*/ 120560 h 222853"/>
                <a:gd name="connsiteX5" fmla="*/ 159105 w 188976"/>
                <a:gd name="connsiteY5" fmla="*/ 146133 h 222853"/>
                <a:gd name="connsiteX6" fmla="*/ 149352 w 188976"/>
                <a:gd name="connsiteY6" fmla="*/ 161964 h 222853"/>
                <a:gd name="connsiteX7" fmla="*/ 149352 w 188976"/>
                <a:gd name="connsiteY7" fmla="*/ 163791 h 222853"/>
                <a:gd name="connsiteX8" fmla="*/ 148133 w 188976"/>
                <a:gd name="connsiteY8" fmla="*/ 161356 h 222853"/>
                <a:gd name="connsiteX9" fmla="*/ 129845 w 188976"/>
                <a:gd name="connsiteY9" fmla="*/ 153440 h 222853"/>
                <a:gd name="connsiteX10" fmla="*/ 115215 w 188976"/>
                <a:gd name="connsiteY10" fmla="*/ 163182 h 222853"/>
                <a:gd name="connsiteX11" fmla="*/ 93269 w 188976"/>
                <a:gd name="connsiteY11" fmla="*/ 168662 h 222853"/>
                <a:gd name="connsiteX12" fmla="*/ 77419 w 188976"/>
                <a:gd name="connsiteY12" fmla="*/ 191191 h 222853"/>
                <a:gd name="connsiteX13" fmla="*/ 79248 w 188976"/>
                <a:gd name="connsiteY13" fmla="*/ 206413 h 222853"/>
                <a:gd name="connsiteX14" fmla="*/ 41453 w 188976"/>
                <a:gd name="connsiteY14" fmla="*/ 205804 h 222853"/>
                <a:gd name="connsiteX15" fmla="*/ 29261 w 188976"/>
                <a:gd name="connsiteY15" fmla="*/ 210676 h 222853"/>
                <a:gd name="connsiteX16" fmla="*/ 8535 w 188976"/>
                <a:gd name="connsiteY16" fmla="*/ 222853 h 222853"/>
                <a:gd name="connsiteX17" fmla="*/ 0 w 188976"/>
                <a:gd name="connsiteY17" fmla="*/ 218591 h 222853"/>
                <a:gd name="connsiteX18" fmla="*/ 609 w 188976"/>
                <a:gd name="connsiteY18" fmla="*/ 189364 h 222853"/>
                <a:gd name="connsiteX19" fmla="*/ 8535 w 188976"/>
                <a:gd name="connsiteY19" fmla="*/ 174142 h 222853"/>
                <a:gd name="connsiteX20" fmla="*/ 10363 w 188976"/>
                <a:gd name="connsiteY20" fmla="*/ 143089 h 222853"/>
                <a:gd name="connsiteX21" fmla="*/ 17679 w 188976"/>
                <a:gd name="connsiteY21" fmla="*/ 124822 h 222853"/>
                <a:gd name="connsiteX22" fmla="*/ 31089 w 188976"/>
                <a:gd name="connsiteY22" fmla="*/ 104729 h 222853"/>
                <a:gd name="connsiteX23" fmla="*/ 43891 w 188976"/>
                <a:gd name="connsiteY23" fmla="*/ 93769 h 222853"/>
                <a:gd name="connsiteX24" fmla="*/ 55473 w 188976"/>
                <a:gd name="connsiteY24" fmla="*/ 80373 h 222853"/>
                <a:gd name="connsiteX25" fmla="*/ 41453 w 188976"/>
                <a:gd name="connsiteY25" fmla="*/ 74893 h 222853"/>
                <a:gd name="connsiteX26" fmla="*/ 43281 w 188976"/>
                <a:gd name="connsiteY26" fmla="*/ 29227 h 222853"/>
                <a:gd name="connsiteX27" fmla="*/ 57303 w 188976"/>
                <a:gd name="connsiteY27" fmla="*/ 18267 h 222853"/>
                <a:gd name="connsiteX28" fmla="*/ 79248 w 188976"/>
                <a:gd name="connsiteY28" fmla="*/ 27400 h 222853"/>
                <a:gd name="connsiteX29" fmla="*/ 106680 w 188976"/>
                <a:gd name="connsiteY29" fmla="*/ 18267 h 222853"/>
                <a:gd name="connsiteX30" fmla="*/ 131064 w 188976"/>
                <a:gd name="connsiteY30" fmla="*/ 18267 h 222853"/>
                <a:gd name="connsiteX31" fmla="*/ 152400 w 188976"/>
                <a:gd name="connsiteY31" fmla="*/ 0 h 22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8976" h="222853">
                  <a:moveTo>
                    <a:pt x="152400" y="0"/>
                  </a:moveTo>
                  <a:lnTo>
                    <a:pt x="168859" y="27400"/>
                  </a:lnTo>
                  <a:lnTo>
                    <a:pt x="173127" y="46885"/>
                  </a:lnTo>
                  <a:lnTo>
                    <a:pt x="188976" y="91942"/>
                  </a:lnTo>
                  <a:lnTo>
                    <a:pt x="176175" y="120560"/>
                  </a:lnTo>
                  <a:lnTo>
                    <a:pt x="159105" y="146133"/>
                  </a:lnTo>
                  <a:lnTo>
                    <a:pt x="149352" y="161964"/>
                  </a:lnTo>
                  <a:lnTo>
                    <a:pt x="149352" y="163791"/>
                  </a:lnTo>
                  <a:lnTo>
                    <a:pt x="148133" y="161356"/>
                  </a:lnTo>
                  <a:lnTo>
                    <a:pt x="129845" y="153440"/>
                  </a:lnTo>
                  <a:lnTo>
                    <a:pt x="115215" y="163182"/>
                  </a:lnTo>
                  <a:lnTo>
                    <a:pt x="93269" y="168662"/>
                  </a:lnTo>
                  <a:lnTo>
                    <a:pt x="77419" y="191191"/>
                  </a:lnTo>
                  <a:lnTo>
                    <a:pt x="79248" y="206413"/>
                  </a:lnTo>
                  <a:lnTo>
                    <a:pt x="41453" y="205804"/>
                  </a:lnTo>
                  <a:lnTo>
                    <a:pt x="29261" y="210676"/>
                  </a:lnTo>
                  <a:lnTo>
                    <a:pt x="8535" y="222853"/>
                  </a:lnTo>
                  <a:lnTo>
                    <a:pt x="0" y="218591"/>
                  </a:lnTo>
                  <a:lnTo>
                    <a:pt x="609" y="189364"/>
                  </a:lnTo>
                  <a:lnTo>
                    <a:pt x="8535" y="174142"/>
                  </a:lnTo>
                  <a:lnTo>
                    <a:pt x="10363" y="143089"/>
                  </a:lnTo>
                  <a:lnTo>
                    <a:pt x="17679" y="124822"/>
                  </a:lnTo>
                  <a:lnTo>
                    <a:pt x="31089" y="104729"/>
                  </a:lnTo>
                  <a:lnTo>
                    <a:pt x="43891" y="93769"/>
                  </a:lnTo>
                  <a:lnTo>
                    <a:pt x="55473" y="80373"/>
                  </a:lnTo>
                  <a:lnTo>
                    <a:pt x="41453" y="74893"/>
                  </a:lnTo>
                  <a:lnTo>
                    <a:pt x="43281" y="29227"/>
                  </a:lnTo>
                  <a:lnTo>
                    <a:pt x="57303" y="18267"/>
                  </a:lnTo>
                  <a:lnTo>
                    <a:pt x="79248" y="27400"/>
                  </a:lnTo>
                  <a:lnTo>
                    <a:pt x="106680" y="18267"/>
                  </a:lnTo>
                  <a:lnTo>
                    <a:pt x="131064" y="18267"/>
                  </a:lnTo>
                  <a:lnTo>
                    <a:pt x="152400"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1" name="Forma libre 218">
              <a:extLst>
                <a:ext uri="{FF2B5EF4-FFF2-40B4-BE49-F238E27FC236}">
                  <a16:creationId xmlns:a16="http://schemas.microsoft.com/office/drawing/2014/main" id="{6E1C4D17-4E2D-4FB7-9645-9E750ECDC90C}"/>
                </a:ext>
              </a:extLst>
            </p:cNvPr>
            <p:cNvSpPr/>
            <p:nvPr/>
          </p:nvSpPr>
          <p:spPr>
            <a:xfrm>
              <a:off x="2062679" y="3051066"/>
              <a:ext cx="646498" cy="362140"/>
            </a:xfrm>
            <a:custGeom>
              <a:avLst/>
              <a:gdLst>
                <a:gd name="connsiteX0" fmla="*/ 371856 w 541325"/>
                <a:gd name="connsiteY0" fmla="*/ 42622 h 303226"/>
                <a:gd name="connsiteX1" fmla="*/ 385877 w 541325"/>
                <a:gd name="connsiteY1" fmla="*/ 59062 h 303226"/>
                <a:gd name="connsiteX2" fmla="*/ 386487 w 541325"/>
                <a:gd name="connsiteY2" fmla="*/ 66369 h 303226"/>
                <a:gd name="connsiteX3" fmla="*/ 427330 w 541325"/>
                <a:gd name="connsiteY3" fmla="*/ 79764 h 303226"/>
                <a:gd name="connsiteX4" fmla="*/ 449276 w 541325"/>
                <a:gd name="connsiteY4" fmla="*/ 73675 h 303226"/>
                <a:gd name="connsiteX5" fmla="*/ 471221 w 541325"/>
                <a:gd name="connsiteY5" fmla="*/ 91333 h 303226"/>
                <a:gd name="connsiteX6" fmla="*/ 488900 w 541325"/>
                <a:gd name="connsiteY6" fmla="*/ 90724 h 303226"/>
                <a:gd name="connsiteX7" fmla="*/ 535839 w 541325"/>
                <a:gd name="connsiteY7" fmla="*/ 102902 h 303226"/>
                <a:gd name="connsiteX8" fmla="*/ 538277 w 541325"/>
                <a:gd name="connsiteY8" fmla="*/ 114471 h 303226"/>
                <a:gd name="connsiteX9" fmla="*/ 530352 w 541325"/>
                <a:gd name="connsiteY9" fmla="*/ 133956 h 303226"/>
                <a:gd name="connsiteX10" fmla="*/ 541325 w 541325"/>
                <a:gd name="connsiteY10" fmla="*/ 155267 h 303226"/>
                <a:gd name="connsiteX11" fmla="*/ 539496 w 541325"/>
                <a:gd name="connsiteY11" fmla="*/ 168053 h 303226"/>
                <a:gd name="connsiteX12" fmla="*/ 510236 w 541325"/>
                <a:gd name="connsiteY12" fmla="*/ 170489 h 303226"/>
                <a:gd name="connsiteX13" fmla="*/ 496824 w 541325"/>
                <a:gd name="connsiteY13" fmla="*/ 181449 h 303226"/>
                <a:gd name="connsiteX14" fmla="*/ 499263 w 541325"/>
                <a:gd name="connsiteY14" fmla="*/ 197889 h 303226"/>
                <a:gd name="connsiteX15" fmla="*/ 475488 w 541325"/>
                <a:gd name="connsiteY15" fmla="*/ 200933 h 303226"/>
                <a:gd name="connsiteX16" fmla="*/ 457200 w 541325"/>
                <a:gd name="connsiteY16" fmla="*/ 213720 h 303226"/>
                <a:gd name="connsiteX17" fmla="*/ 429159 w 541325"/>
                <a:gd name="connsiteY17" fmla="*/ 215547 h 303226"/>
                <a:gd name="connsiteX18" fmla="*/ 404775 w 541325"/>
                <a:gd name="connsiteY18" fmla="*/ 230160 h 303226"/>
                <a:gd name="connsiteX19" fmla="*/ 410871 w 541325"/>
                <a:gd name="connsiteY19" fmla="*/ 253907 h 303226"/>
                <a:gd name="connsiteX20" fmla="*/ 427940 w 541325"/>
                <a:gd name="connsiteY20" fmla="*/ 263040 h 303226"/>
                <a:gd name="connsiteX21" fmla="*/ 459029 w 541325"/>
                <a:gd name="connsiteY21" fmla="*/ 260604 h 303226"/>
                <a:gd name="connsiteX22" fmla="*/ 455372 w 541325"/>
                <a:gd name="connsiteY22" fmla="*/ 274609 h 303226"/>
                <a:gd name="connsiteX23" fmla="*/ 422453 w 541325"/>
                <a:gd name="connsiteY23" fmla="*/ 281307 h 303226"/>
                <a:gd name="connsiteX24" fmla="*/ 384048 w 541325"/>
                <a:gd name="connsiteY24" fmla="*/ 303227 h 303226"/>
                <a:gd name="connsiteX25" fmla="*/ 365151 w 541325"/>
                <a:gd name="connsiteY25" fmla="*/ 295311 h 303226"/>
                <a:gd name="connsiteX26" fmla="*/ 369418 w 541325"/>
                <a:gd name="connsiteY26" fmla="*/ 277653 h 303226"/>
                <a:gd name="connsiteX27" fmla="*/ 333452 w 541325"/>
                <a:gd name="connsiteY27" fmla="*/ 266084 h 303226"/>
                <a:gd name="connsiteX28" fmla="*/ 337719 w 541325"/>
                <a:gd name="connsiteY28" fmla="*/ 258778 h 303226"/>
                <a:gd name="connsiteX29" fmla="*/ 365760 w 541325"/>
                <a:gd name="connsiteY29" fmla="*/ 245991 h 303226"/>
                <a:gd name="connsiteX30" fmla="*/ 355397 w 541325"/>
                <a:gd name="connsiteY30" fmla="*/ 237467 h 303226"/>
                <a:gd name="connsiteX31" fmla="*/ 306020 w 541325"/>
                <a:gd name="connsiteY31" fmla="*/ 227724 h 303226"/>
                <a:gd name="connsiteX32" fmla="*/ 301143 w 541325"/>
                <a:gd name="connsiteY32" fmla="*/ 213111 h 303226"/>
                <a:gd name="connsiteX33" fmla="*/ 273711 w 541325"/>
                <a:gd name="connsiteY33" fmla="*/ 217982 h 303226"/>
                <a:gd name="connsiteX34" fmla="*/ 265786 w 541325"/>
                <a:gd name="connsiteY34" fmla="*/ 239293 h 303226"/>
                <a:gd name="connsiteX35" fmla="*/ 245669 w 541325"/>
                <a:gd name="connsiteY35" fmla="*/ 267302 h 303226"/>
                <a:gd name="connsiteX36" fmla="*/ 231039 w 541325"/>
                <a:gd name="connsiteY36" fmla="*/ 260604 h 303226"/>
                <a:gd name="connsiteX37" fmla="*/ 217018 w 541325"/>
                <a:gd name="connsiteY37" fmla="*/ 267302 h 303226"/>
                <a:gd name="connsiteX38" fmla="*/ 202388 w 541325"/>
                <a:gd name="connsiteY38" fmla="*/ 259995 h 303226"/>
                <a:gd name="connsiteX39" fmla="*/ 209703 w 541325"/>
                <a:gd name="connsiteY39" fmla="*/ 255733 h 303226"/>
                <a:gd name="connsiteX40" fmla="*/ 213360 w 541325"/>
                <a:gd name="connsiteY40" fmla="*/ 242947 h 303226"/>
                <a:gd name="connsiteX41" fmla="*/ 220066 w 541325"/>
                <a:gd name="connsiteY41" fmla="*/ 230160 h 303226"/>
                <a:gd name="connsiteX42" fmla="*/ 216408 w 541325"/>
                <a:gd name="connsiteY42" fmla="*/ 223462 h 303226"/>
                <a:gd name="connsiteX43" fmla="*/ 222504 w 541325"/>
                <a:gd name="connsiteY43" fmla="*/ 220418 h 303226"/>
                <a:gd name="connsiteX44" fmla="*/ 226162 w 541325"/>
                <a:gd name="connsiteY44" fmla="*/ 225898 h 303226"/>
                <a:gd name="connsiteX45" fmla="*/ 244450 w 541325"/>
                <a:gd name="connsiteY45" fmla="*/ 227115 h 303226"/>
                <a:gd name="connsiteX46" fmla="*/ 252375 w 541325"/>
                <a:gd name="connsiteY46" fmla="*/ 224071 h 303226"/>
                <a:gd name="connsiteX47" fmla="*/ 246279 w 541325"/>
                <a:gd name="connsiteY47" fmla="*/ 220418 h 303226"/>
                <a:gd name="connsiteX48" fmla="*/ 247498 w 541325"/>
                <a:gd name="connsiteY48" fmla="*/ 214329 h 303226"/>
                <a:gd name="connsiteX49" fmla="*/ 235306 w 541325"/>
                <a:gd name="connsiteY49" fmla="*/ 204587 h 303226"/>
                <a:gd name="connsiteX50" fmla="*/ 228600 w 541325"/>
                <a:gd name="connsiteY50" fmla="*/ 188755 h 303226"/>
                <a:gd name="connsiteX51" fmla="*/ 216408 w 541325"/>
                <a:gd name="connsiteY51" fmla="*/ 182667 h 303226"/>
                <a:gd name="connsiteX52" fmla="*/ 217018 w 541325"/>
                <a:gd name="connsiteY52" fmla="*/ 169880 h 303226"/>
                <a:gd name="connsiteX53" fmla="*/ 201168 w 541325"/>
                <a:gd name="connsiteY53" fmla="*/ 159529 h 303226"/>
                <a:gd name="connsiteX54" fmla="*/ 188976 w 541325"/>
                <a:gd name="connsiteY54" fmla="*/ 157702 h 303226"/>
                <a:gd name="connsiteX55" fmla="*/ 164592 w 541325"/>
                <a:gd name="connsiteY55" fmla="*/ 146133 h 303226"/>
                <a:gd name="connsiteX56" fmla="*/ 145085 w 541325"/>
                <a:gd name="connsiteY56" fmla="*/ 149787 h 303226"/>
                <a:gd name="connsiteX57" fmla="*/ 138380 w 541325"/>
                <a:gd name="connsiteY57" fmla="*/ 155267 h 303226"/>
                <a:gd name="connsiteX58" fmla="*/ 125578 w 541325"/>
                <a:gd name="connsiteY58" fmla="*/ 155267 h 303226"/>
                <a:gd name="connsiteX59" fmla="*/ 119482 w 541325"/>
                <a:gd name="connsiteY59" fmla="*/ 164400 h 303226"/>
                <a:gd name="connsiteX60" fmla="*/ 97536 w 541325"/>
                <a:gd name="connsiteY60" fmla="*/ 168053 h 303226"/>
                <a:gd name="connsiteX61" fmla="*/ 87783 w 541325"/>
                <a:gd name="connsiteY61" fmla="*/ 174142 h 303226"/>
                <a:gd name="connsiteX62" fmla="*/ 72543 w 541325"/>
                <a:gd name="connsiteY62" fmla="*/ 164400 h 303226"/>
                <a:gd name="connsiteX63" fmla="*/ 53036 w 541325"/>
                <a:gd name="connsiteY63" fmla="*/ 164400 h 303226"/>
                <a:gd name="connsiteX64" fmla="*/ 33528 w 541325"/>
                <a:gd name="connsiteY64" fmla="*/ 160138 h 303226"/>
                <a:gd name="connsiteX65" fmla="*/ 21336 w 541325"/>
                <a:gd name="connsiteY65" fmla="*/ 168662 h 303226"/>
                <a:gd name="connsiteX66" fmla="*/ 18288 w 541325"/>
                <a:gd name="connsiteY66" fmla="*/ 158311 h 303226"/>
                <a:gd name="connsiteX67" fmla="*/ 0 w 541325"/>
                <a:gd name="connsiteY67" fmla="*/ 147960 h 303226"/>
                <a:gd name="connsiteX68" fmla="*/ 4268 w 541325"/>
                <a:gd name="connsiteY68" fmla="*/ 132738 h 303226"/>
                <a:gd name="connsiteX69" fmla="*/ 11583 w 541325"/>
                <a:gd name="connsiteY69" fmla="*/ 122387 h 303226"/>
                <a:gd name="connsiteX70" fmla="*/ 18288 w 541325"/>
                <a:gd name="connsiteY70" fmla="*/ 124822 h 303226"/>
                <a:gd name="connsiteX71" fmla="*/ 8535 w 541325"/>
                <a:gd name="connsiteY71" fmla="*/ 107773 h 303226"/>
                <a:gd name="connsiteX72" fmla="*/ 31700 w 541325"/>
                <a:gd name="connsiteY72" fmla="*/ 76111 h 303226"/>
                <a:gd name="connsiteX73" fmla="*/ 45720 w 541325"/>
                <a:gd name="connsiteY73" fmla="*/ 71849 h 303226"/>
                <a:gd name="connsiteX74" fmla="*/ 47549 w 541325"/>
                <a:gd name="connsiteY74" fmla="*/ 61498 h 303226"/>
                <a:gd name="connsiteX75" fmla="*/ 28042 w 541325"/>
                <a:gd name="connsiteY75" fmla="*/ 28618 h 303226"/>
                <a:gd name="connsiteX76" fmla="*/ 42063 w 541325"/>
                <a:gd name="connsiteY76" fmla="*/ 26791 h 303226"/>
                <a:gd name="connsiteX77" fmla="*/ 56693 w 541325"/>
                <a:gd name="connsiteY77" fmla="*/ 17049 h 303226"/>
                <a:gd name="connsiteX78" fmla="*/ 79858 w 541325"/>
                <a:gd name="connsiteY78" fmla="*/ 15831 h 303226"/>
                <a:gd name="connsiteX79" fmla="*/ 109728 w 541325"/>
                <a:gd name="connsiteY79" fmla="*/ 18875 h 303226"/>
                <a:gd name="connsiteX80" fmla="*/ 144476 w 541325"/>
                <a:gd name="connsiteY80" fmla="*/ 28009 h 303226"/>
                <a:gd name="connsiteX81" fmla="*/ 168250 w 541325"/>
                <a:gd name="connsiteY81" fmla="*/ 28618 h 303226"/>
                <a:gd name="connsiteX82" fmla="*/ 179832 w 541325"/>
                <a:gd name="connsiteY82" fmla="*/ 34098 h 303226"/>
                <a:gd name="connsiteX83" fmla="*/ 190196 w 541325"/>
                <a:gd name="connsiteY83" fmla="*/ 27400 h 303226"/>
                <a:gd name="connsiteX84" fmla="*/ 199340 w 541325"/>
                <a:gd name="connsiteY84" fmla="*/ 36533 h 303226"/>
                <a:gd name="connsiteX85" fmla="*/ 225552 w 541325"/>
                <a:gd name="connsiteY85" fmla="*/ 34707 h 303226"/>
                <a:gd name="connsiteX86" fmla="*/ 238354 w 541325"/>
                <a:gd name="connsiteY86" fmla="*/ 38360 h 303226"/>
                <a:gd name="connsiteX87" fmla="*/ 236525 w 541325"/>
                <a:gd name="connsiteY87" fmla="*/ 19484 h 303226"/>
                <a:gd name="connsiteX88" fmla="*/ 244450 w 541325"/>
                <a:gd name="connsiteY88" fmla="*/ 10960 h 303226"/>
                <a:gd name="connsiteX89" fmla="*/ 269444 w 541325"/>
                <a:gd name="connsiteY89" fmla="*/ 9133 h 303226"/>
                <a:gd name="connsiteX90" fmla="*/ 280416 w 541325"/>
                <a:gd name="connsiteY90" fmla="*/ 10351 h 303226"/>
                <a:gd name="connsiteX91" fmla="*/ 286512 w 541325"/>
                <a:gd name="connsiteY91" fmla="*/ 1827 h 303226"/>
                <a:gd name="connsiteX92" fmla="*/ 295656 w 541325"/>
                <a:gd name="connsiteY92" fmla="*/ 3653 h 303226"/>
                <a:gd name="connsiteX93" fmla="*/ 325527 w 541325"/>
                <a:gd name="connsiteY93" fmla="*/ 0 h 303226"/>
                <a:gd name="connsiteX94" fmla="*/ 348692 w 541325"/>
                <a:gd name="connsiteY94" fmla="*/ 21311 h 303226"/>
                <a:gd name="connsiteX95" fmla="*/ 343205 w 541325"/>
                <a:gd name="connsiteY95" fmla="*/ 29227 h 303226"/>
                <a:gd name="connsiteX96" fmla="*/ 348082 w 541325"/>
                <a:gd name="connsiteY96" fmla="*/ 40796 h 303226"/>
                <a:gd name="connsiteX97" fmla="*/ 371856 w 541325"/>
                <a:gd name="connsiteY97" fmla="*/ 42622 h 30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41325" h="303226">
                  <a:moveTo>
                    <a:pt x="371856" y="42622"/>
                  </a:moveTo>
                  <a:lnTo>
                    <a:pt x="385877" y="59062"/>
                  </a:lnTo>
                  <a:lnTo>
                    <a:pt x="386487" y="66369"/>
                  </a:lnTo>
                  <a:lnTo>
                    <a:pt x="427330" y="79764"/>
                  </a:lnTo>
                  <a:lnTo>
                    <a:pt x="449276" y="73675"/>
                  </a:lnTo>
                  <a:lnTo>
                    <a:pt x="471221" y="91333"/>
                  </a:lnTo>
                  <a:lnTo>
                    <a:pt x="488900" y="90724"/>
                  </a:lnTo>
                  <a:lnTo>
                    <a:pt x="535839" y="102902"/>
                  </a:lnTo>
                  <a:lnTo>
                    <a:pt x="538277" y="114471"/>
                  </a:lnTo>
                  <a:lnTo>
                    <a:pt x="530352" y="133956"/>
                  </a:lnTo>
                  <a:lnTo>
                    <a:pt x="541325" y="155267"/>
                  </a:lnTo>
                  <a:lnTo>
                    <a:pt x="539496" y="168053"/>
                  </a:lnTo>
                  <a:lnTo>
                    <a:pt x="510236" y="170489"/>
                  </a:lnTo>
                  <a:lnTo>
                    <a:pt x="496824" y="181449"/>
                  </a:lnTo>
                  <a:lnTo>
                    <a:pt x="499263" y="197889"/>
                  </a:lnTo>
                  <a:lnTo>
                    <a:pt x="475488" y="200933"/>
                  </a:lnTo>
                  <a:lnTo>
                    <a:pt x="457200" y="213720"/>
                  </a:lnTo>
                  <a:lnTo>
                    <a:pt x="429159" y="215547"/>
                  </a:lnTo>
                  <a:lnTo>
                    <a:pt x="404775" y="230160"/>
                  </a:lnTo>
                  <a:lnTo>
                    <a:pt x="410871" y="253907"/>
                  </a:lnTo>
                  <a:lnTo>
                    <a:pt x="427940" y="263040"/>
                  </a:lnTo>
                  <a:lnTo>
                    <a:pt x="459029" y="260604"/>
                  </a:lnTo>
                  <a:lnTo>
                    <a:pt x="455372" y="274609"/>
                  </a:lnTo>
                  <a:lnTo>
                    <a:pt x="422453" y="281307"/>
                  </a:lnTo>
                  <a:lnTo>
                    <a:pt x="384048" y="303227"/>
                  </a:lnTo>
                  <a:lnTo>
                    <a:pt x="365151" y="295311"/>
                  </a:lnTo>
                  <a:lnTo>
                    <a:pt x="369418" y="277653"/>
                  </a:lnTo>
                  <a:lnTo>
                    <a:pt x="333452" y="266084"/>
                  </a:lnTo>
                  <a:lnTo>
                    <a:pt x="337719" y="258778"/>
                  </a:lnTo>
                  <a:lnTo>
                    <a:pt x="365760" y="245991"/>
                  </a:lnTo>
                  <a:lnTo>
                    <a:pt x="355397" y="237467"/>
                  </a:lnTo>
                  <a:lnTo>
                    <a:pt x="306020" y="227724"/>
                  </a:lnTo>
                  <a:lnTo>
                    <a:pt x="301143" y="213111"/>
                  </a:lnTo>
                  <a:lnTo>
                    <a:pt x="273711" y="217982"/>
                  </a:lnTo>
                  <a:lnTo>
                    <a:pt x="265786" y="239293"/>
                  </a:lnTo>
                  <a:lnTo>
                    <a:pt x="245669" y="267302"/>
                  </a:lnTo>
                  <a:lnTo>
                    <a:pt x="231039" y="260604"/>
                  </a:lnTo>
                  <a:lnTo>
                    <a:pt x="217018" y="267302"/>
                  </a:lnTo>
                  <a:lnTo>
                    <a:pt x="202388" y="259995"/>
                  </a:lnTo>
                  <a:lnTo>
                    <a:pt x="209703" y="255733"/>
                  </a:lnTo>
                  <a:lnTo>
                    <a:pt x="213360" y="242947"/>
                  </a:lnTo>
                  <a:lnTo>
                    <a:pt x="220066" y="230160"/>
                  </a:lnTo>
                  <a:lnTo>
                    <a:pt x="216408" y="223462"/>
                  </a:lnTo>
                  <a:lnTo>
                    <a:pt x="222504" y="220418"/>
                  </a:lnTo>
                  <a:lnTo>
                    <a:pt x="226162" y="225898"/>
                  </a:lnTo>
                  <a:lnTo>
                    <a:pt x="244450" y="227115"/>
                  </a:lnTo>
                  <a:lnTo>
                    <a:pt x="252375" y="224071"/>
                  </a:lnTo>
                  <a:lnTo>
                    <a:pt x="246279" y="220418"/>
                  </a:lnTo>
                  <a:lnTo>
                    <a:pt x="247498" y="214329"/>
                  </a:lnTo>
                  <a:lnTo>
                    <a:pt x="235306" y="204587"/>
                  </a:lnTo>
                  <a:lnTo>
                    <a:pt x="228600" y="188755"/>
                  </a:lnTo>
                  <a:lnTo>
                    <a:pt x="216408" y="182667"/>
                  </a:lnTo>
                  <a:lnTo>
                    <a:pt x="217018" y="169880"/>
                  </a:lnTo>
                  <a:lnTo>
                    <a:pt x="201168" y="159529"/>
                  </a:lnTo>
                  <a:lnTo>
                    <a:pt x="188976" y="157702"/>
                  </a:lnTo>
                  <a:lnTo>
                    <a:pt x="164592" y="146133"/>
                  </a:lnTo>
                  <a:lnTo>
                    <a:pt x="145085" y="149787"/>
                  </a:lnTo>
                  <a:lnTo>
                    <a:pt x="138380" y="155267"/>
                  </a:lnTo>
                  <a:lnTo>
                    <a:pt x="125578" y="155267"/>
                  </a:lnTo>
                  <a:lnTo>
                    <a:pt x="119482" y="164400"/>
                  </a:lnTo>
                  <a:lnTo>
                    <a:pt x="97536" y="168053"/>
                  </a:lnTo>
                  <a:lnTo>
                    <a:pt x="87783" y="174142"/>
                  </a:lnTo>
                  <a:lnTo>
                    <a:pt x="72543" y="164400"/>
                  </a:lnTo>
                  <a:lnTo>
                    <a:pt x="53036" y="164400"/>
                  </a:lnTo>
                  <a:lnTo>
                    <a:pt x="33528" y="160138"/>
                  </a:lnTo>
                  <a:lnTo>
                    <a:pt x="21336" y="168662"/>
                  </a:lnTo>
                  <a:lnTo>
                    <a:pt x="18288" y="158311"/>
                  </a:lnTo>
                  <a:lnTo>
                    <a:pt x="0" y="147960"/>
                  </a:lnTo>
                  <a:lnTo>
                    <a:pt x="4268" y="132738"/>
                  </a:lnTo>
                  <a:lnTo>
                    <a:pt x="11583" y="122387"/>
                  </a:lnTo>
                  <a:lnTo>
                    <a:pt x="18288" y="124822"/>
                  </a:lnTo>
                  <a:lnTo>
                    <a:pt x="8535" y="107773"/>
                  </a:lnTo>
                  <a:lnTo>
                    <a:pt x="31700" y="76111"/>
                  </a:lnTo>
                  <a:lnTo>
                    <a:pt x="45720" y="71849"/>
                  </a:lnTo>
                  <a:lnTo>
                    <a:pt x="47549" y="61498"/>
                  </a:lnTo>
                  <a:lnTo>
                    <a:pt x="28042" y="28618"/>
                  </a:lnTo>
                  <a:lnTo>
                    <a:pt x="42063" y="26791"/>
                  </a:lnTo>
                  <a:lnTo>
                    <a:pt x="56693" y="17049"/>
                  </a:lnTo>
                  <a:lnTo>
                    <a:pt x="79858" y="15831"/>
                  </a:lnTo>
                  <a:lnTo>
                    <a:pt x="109728" y="18875"/>
                  </a:lnTo>
                  <a:lnTo>
                    <a:pt x="144476" y="28009"/>
                  </a:lnTo>
                  <a:lnTo>
                    <a:pt x="168250" y="28618"/>
                  </a:lnTo>
                  <a:lnTo>
                    <a:pt x="179832" y="34098"/>
                  </a:lnTo>
                  <a:lnTo>
                    <a:pt x="190196" y="27400"/>
                  </a:lnTo>
                  <a:lnTo>
                    <a:pt x="199340" y="36533"/>
                  </a:lnTo>
                  <a:lnTo>
                    <a:pt x="225552" y="34707"/>
                  </a:lnTo>
                  <a:lnTo>
                    <a:pt x="238354" y="38360"/>
                  </a:lnTo>
                  <a:lnTo>
                    <a:pt x="236525" y="19484"/>
                  </a:lnTo>
                  <a:lnTo>
                    <a:pt x="244450" y="10960"/>
                  </a:lnTo>
                  <a:lnTo>
                    <a:pt x="269444" y="9133"/>
                  </a:lnTo>
                  <a:lnTo>
                    <a:pt x="280416" y="10351"/>
                  </a:lnTo>
                  <a:lnTo>
                    <a:pt x="286512" y="1827"/>
                  </a:lnTo>
                  <a:lnTo>
                    <a:pt x="295656" y="3653"/>
                  </a:lnTo>
                  <a:lnTo>
                    <a:pt x="325527" y="0"/>
                  </a:lnTo>
                  <a:lnTo>
                    <a:pt x="348692" y="21311"/>
                  </a:lnTo>
                  <a:lnTo>
                    <a:pt x="343205" y="29227"/>
                  </a:lnTo>
                  <a:lnTo>
                    <a:pt x="348082" y="40796"/>
                  </a:lnTo>
                  <a:lnTo>
                    <a:pt x="371856" y="42622"/>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242" name="Forma libre 220">
              <a:extLst>
                <a:ext uri="{FF2B5EF4-FFF2-40B4-BE49-F238E27FC236}">
                  <a16:creationId xmlns:a16="http://schemas.microsoft.com/office/drawing/2014/main" id="{F7D9BDF3-88FB-4A32-988C-0F7F1D2A8358}"/>
                </a:ext>
              </a:extLst>
            </p:cNvPr>
            <p:cNvSpPr/>
            <p:nvPr/>
          </p:nvSpPr>
          <p:spPr>
            <a:xfrm>
              <a:off x="3332380" y="3357213"/>
              <a:ext cx="697463" cy="390501"/>
            </a:xfrm>
            <a:custGeom>
              <a:avLst/>
              <a:gdLst>
                <a:gd name="connsiteX0" fmla="*/ 500481 w 583997"/>
                <a:gd name="connsiteY0" fmla="*/ 127867 h 326973"/>
                <a:gd name="connsiteX1" fmla="*/ 510845 w 583997"/>
                <a:gd name="connsiteY1" fmla="*/ 131520 h 326973"/>
                <a:gd name="connsiteX2" fmla="*/ 492557 w 583997"/>
                <a:gd name="connsiteY2" fmla="*/ 156484 h 326973"/>
                <a:gd name="connsiteX3" fmla="*/ 520599 w 583997"/>
                <a:gd name="connsiteY3" fmla="*/ 171098 h 326973"/>
                <a:gd name="connsiteX4" fmla="*/ 540105 w 583997"/>
                <a:gd name="connsiteY4" fmla="*/ 161356 h 326973"/>
                <a:gd name="connsiteX5" fmla="*/ 583997 w 583997"/>
                <a:gd name="connsiteY5" fmla="*/ 182058 h 326973"/>
                <a:gd name="connsiteX6" fmla="*/ 551688 w 583997"/>
                <a:gd name="connsiteY6" fmla="*/ 210067 h 326973"/>
                <a:gd name="connsiteX7" fmla="*/ 526695 w 583997"/>
                <a:gd name="connsiteY7" fmla="*/ 206413 h 326973"/>
                <a:gd name="connsiteX8" fmla="*/ 513893 w 583997"/>
                <a:gd name="connsiteY8" fmla="*/ 207022 h 326973"/>
                <a:gd name="connsiteX9" fmla="*/ 505968 w 583997"/>
                <a:gd name="connsiteY9" fmla="*/ 196671 h 326973"/>
                <a:gd name="connsiteX10" fmla="*/ 507188 w 583997"/>
                <a:gd name="connsiteY10" fmla="*/ 178404 h 326973"/>
                <a:gd name="connsiteX11" fmla="*/ 467564 w 583997"/>
                <a:gd name="connsiteY11" fmla="*/ 187538 h 326973"/>
                <a:gd name="connsiteX12" fmla="*/ 464516 w 583997"/>
                <a:gd name="connsiteY12" fmla="*/ 212502 h 326973"/>
                <a:gd name="connsiteX13" fmla="*/ 455372 w 583997"/>
                <a:gd name="connsiteY13" fmla="*/ 233813 h 326973"/>
                <a:gd name="connsiteX14" fmla="*/ 428549 w 583997"/>
                <a:gd name="connsiteY14" fmla="*/ 231987 h 326973"/>
                <a:gd name="connsiteX15" fmla="*/ 424892 w 583997"/>
                <a:gd name="connsiteY15" fmla="*/ 249036 h 326973"/>
                <a:gd name="connsiteX16" fmla="*/ 450495 w 583997"/>
                <a:gd name="connsiteY16" fmla="*/ 258169 h 326973"/>
                <a:gd name="connsiteX17" fmla="*/ 465125 w 583997"/>
                <a:gd name="connsiteY17" fmla="*/ 287395 h 326973"/>
                <a:gd name="connsiteX18" fmla="*/ 457200 w 583997"/>
                <a:gd name="connsiteY18" fmla="*/ 326973 h 326973"/>
                <a:gd name="connsiteX19" fmla="*/ 430988 w 583997"/>
                <a:gd name="connsiteY19" fmla="*/ 318449 h 326973"/>
                <a:gd name="connsiteX20" fmla="*/ 412700 w 583997"/>
                <a:gd name="connsiteY20" fmla="*/ 318449 h 326973"/>
                <a:gd name="connsiteX21" fmla="*/ 407823 w 583997"/>
                <a:gd name="connsiteY21" fmla="*/ 294702 h 326973"/>
                <a:gd name="connsiteX22" fmla="*/ 360884 w 583997"/>
                <a:gd name="connsiteY22" fmla="*/ 277653 h 326973"/>
                <a:gd name="connsiteX23" fmla="*/ 322479 w 583997"/>
                <a:gd name="connsiteY23" fmla="*/ 258778 h 326973"/>
                <a:gd name="connsiteX24" fmla="*/ 296876 w 583997"/>
                <a:gd name="connsiteY24" fmla="*/ 240511 h 326973"/>
                <a:gd name="connsiteX25" fmla="*/ 253593 w 583997"/>
                <a:gd name="connsiteY25" fmla="*/ 213720 h 326973"/>
                <a:gd name="connsiteX26" fmla="*/ 227381 w 583997"/>
                <a:gd name="connsiteY26" fmla="*/ 173533 h 326973"/>
                <a:gd name="connsiteX27" fmla="*/ 214580 w 583997"/>
                <a:gd name="connsiteY27" fmla="*/ 166227 h 326973"/>
                <a:gd name="connsiteX28" fmla="*/ 181052 w 583997"/>
                <a:gd name="connsiteY28" fmla="*/ 168053 h 326973"/>
                <a:gd name="connsiteX29" fmla="*/ 167031 w 583997"/>
                <a:gd name="connsiteY29" fmla="*/ 160138 h 326973"/>
                <a:gd name="connsiteX30" fmla="*/ 155448 w 583997"/>
                <a:gd name="connsiteY30" fmla="*/ 129693 h 326973"/>
                <a:gd name="connsiteX31" fmla="*/ 107289 w 583997"/>
                <a:gd name="connsiteY31" fmla="*/ 108991 h 326973"/>
                <a:gd name="connsiteX32" fmla="*/ 86564 w 583997"/>
                <a:gd name="connsiteY32" fmla="*/ 131520 h 326973"/>
                <a:gd name="connsiteX33" fmla="*/ 63399 w 583997"/>
                <a:gd name="connsiteY33" fmla="*/ 144916 h 326973"/>
                <a:gd name="connsiteX34" fmla="*/ 73761 w 583997"/>
                <a:gd name="connsiteY34" fmla="*/ 164400 h 326973"/>
                <a:gd name="connsiteX35" fmla="*/ 37796 w 583997"/>
                <a:gd name="connsiteY35" fmla="*/ 165009 h 326973"/>
                <a:gd name="connsiteX36" fmla="*/ 0 w 583997"/>
                <a:gd name="connsiteY36" fmla="*/ 22529 h 326973"/>
                <a:gd name="connsiteX37" fmla="*/ 73152 w 583997"/>
                <a:gd name="connsiteY37" fmla="*/ 0 h 326973"/>
                <a:gd name="connsiteX38" fmla="*/ 79857 w 583997"/>
                <a:gd name="connsiteY38" fmla="*/ 3044 h 326973"/>
                <a:gd name="connsiteX39" fmla="*/ 135941 w 583997"/>
                <a:gd name="connsiteY39" fmla="*/ 30444 h 326973"/>
                <a:gd name="connsiteX40" fmla="*/ 165201 w 583997"/>
                <a:gd name="connsiteY40" fmla="*/ 45058 h 326973"/>
                <a:gd name="connsiteX41" fmla="*/ 205436 w 583997"/>
                <a:gd name="connsiteY41" fmla="*/ 79764 h 326973"/>
                <a:gd name="connsiteX42" fmla="*/ 240183 w 583997"/>
                <a:gd name="connsiteY42" fmla="*/ 74284 h 326973"/>
                <a:gd name="connsiteX43" fmla="*/ 292608 w 583997"/>
                <a:gd name="connsiteY43" fmla="*/ 71240 h 326973"/>
                <a:gd name="connsiteX44" fmla="*/ 338937 w 583997"/>
                <a:gd name="connsiteY44" fmla="*/ 99249 h 326973"/>
                <a:gd name="connsiteX45" fmla="*/ 348081 w 583997"/>
                <a:gd name="connsiteY45" fmla="*/ 138218 h 326973"/>
                <a:gd name="connsiteX46" fmla="*/ 363932 w 583997"/>
                <a:gd name="connsiteY46" fmla="*/ 138827 h 326973"/>
                <a:gd name="connsiteX47" fmla="*/ 379172 w 583997"/>
                <a:gd name="connsiteY47" fmla="*/ 170489 h 326973"/>
                <a:gd name="connsiteX48" fmla="*/ 420015 w 583997"/>
                <a:gd name="connsiteY48" fmla="*/ 171707 h 326973"/>
                <a:gd name="connsiteX49" fmla="*/ 434036 w 583997"/>
                <a:gd name="connsiteY49" fmla="*/ 189973 h 326973"/>
                <a:gd name="connsiteX50" fmla="*/ 446228 w 583997"/>
                <a:gd name="connsiteY50" fmla="*/ 189973 h 326973"/>
                <a:gd name="connsiteX51" fmla="*/ 451713 w 583997"/>
                <a:gd name="connsiteY51" fmla="*/ 161964 h 326973"/>
                <a:gd name="connsiteX52" fmla="*/ 484632 w 583997"/>
                <a:gd name="connsiteY52" fmla="*/ 135173 h 326973"/>
                <a:gd name="connsiteX53" fmla="*/ 500481 w 583997"/>
                <a:gd name="connsiteY53" fmla="*/ 127867 h 32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3997" h="326973">
                  <a:moveTo>
                    <a:pt x="500481" y="127867"/>
                  </a:moveTo>
                  <a:lnTo>
                    <a:pt x="510845" y="131520"/>
                  </a:lnTo>
                  <a:lnTo>
                    <a:pt x="492557" y="156484"/>
                  </a:lnTo>
                  <a:lnTo>
                    <a:pt x="520599" y="171098"/>
                  </a:lnTo>
                  <a:lnTo>
                    <a:pt x="540105" y="161356"/>
                  </a:lnTo>
                  <a:lnTo>
                    <a:pt x="583997" y="182058"/>
                  </a:lnTo>
                  <a:lnTo>
                    <a:pt x="551688" y="210067"/>
                  </a:lnTo>
                  <a:lnTo>
                    <a:pt x="526695" y="206413"/>
                  </a:lnTo>
                  <a:lnTo>
                    <a:pt x="513893" y="207022"/>
                  </a:lnTo>
                  <a:lnTo>
                    <a:pt x="505968" y="196671"/>
                  </a:lnTo>
                  <a:lnTo>
                    <a:pt x="507188" y="178404"/>
                  </a:lnTo>
                  <a:lnTo>
                    <a:pt x="467564" y="187538"/>
                  </a:lnTo>
                  <a:lnTo>
                    <a:pt x="464516" y="212502"/>
                  </a:lnTo>
                  <a:lnTo>
                    <a:pt x="455372" y="233813"/>
                  </a:lnTo>
                  <a:lnTo>
                    <a:pt x="428549" y="231987"/>
                  </a:lnTo>
                  <a:lnTo>
                    <a:pt x="424892" y="249036"/>
                  </a:lnTo>
                  <a:lnTo>
                    <a:pt x="450495" y="258169"/>
                  </a:lnTo>
                  <a:lnTo>
                    <a:pt x="465125" y="287395"/>
                  </a:lnTo>
                  <a:lnTo>
                    <a:pt x="457200" y="326973"/>
                  </a:lnTo>
                  <a:lnTo>
                    <a:pt x="430988" y="318449"/>
                  </a:lnTo>
                  <a:lnTo>
                    <a:pt x="412700" y="318449"/>
                  </a:lnTo>
                  <a:lnTo>
                    <a:pt x="407823" y="294702"/>
                  </a:lnTo>
                  <a:lnTo>
                    <a:pt x="360884" y="277653"/>
                  </a:lnTo>
                  <a:lnTo>
                    <a:pt x="322479" y="258778"/>
                  </a:lnTo>
                  <a:lnTo>
                    <a:pt x="296876" y="240511"/>
                  </a:lnTo>
                  <a:lnTo>
                    <a:pt x="253593" y="213720"/>
                  </a:lnTo>
                  <a:lnTo>
                    <a:pt x="227381" y="173533"/>
                  </a:lnTo>
                  <a:lnTo>
                    <a:pt x="214580" y="166227"/>
                  </a:lnTo>
                  <a:lnTo>
                    <a:pt x="181052" y="168053"/>
                  </a:lnTo>
                  <a:lnTo>
                    <a:pt x="167031" y="160138"/>
                  </a:lnTo>
                  <a:lnTo>
                    <a:pt x="155448" y="129693"/>
                  </a:lnTo>
                  <a:lnTo>
                    <a:pt x="107289" y="108991"/>
                  </a:lnTo>
                  <a:lnTo>
                    <a:pt x="86564" y="131520"/>
                  </a:lnTo>
                  <a:lnTo>
                    <a:pt x="63399" y="144916"/>
                  </a:lnTo>
                  <a:lnTo>
                    <a:pt x="73761" y="164400"/>
                  </a:lnTo>
                  <a:lnTo>
                    <a:pt x="37796" y="165009"/>
                  </a:lnTo>
                  <a:lnTo>
                    <a:pt x="0" y="22529"/>
                  </a:lnTo>
                  <a:lnTo>
                    <a:pt x="73152" y="0"/>
                  </a:lnTo>
                  <a:lnTo>
                    <a:pt x="79857" y="3044"/>
                  </a:lnTo>
                  <a:lnTo>
                    <a:pt x="135941" y="30444"/>
                  </a:lnTo>
                  <a:lnTo>
                    <a:pt x="165201" y="45058"/>
                  </a:lnTo>
                  <a:lnTo>
                    <a:pt x="205436" y="79764"/>
                  </a:lnTo>
                  <a:lnTo>
                    <a:pt x="240183" y="74284"/>
                  </a:lnTo>
                  <a:lnTo>
                    <a:pt x="292608" y="71240"/>
                  </a:lnTo>
                  <a:lnTo>
                    <a:pt x="338937" y="99249"/>
                  </a:lnTo>
                  <a:lnTo>
                    <a:pt x="348081" y="138218"/>
                  </a:lnTo>
                  <a:lnTo>
                    <a:pt x="363932" y="138827"/>
                  </a:lnTo>
                  <a:lnTo>
                    <a:pt x="379172" y="170489"/>
                  </a:lnTo>
                  <a:lnTo>
                    <a:pt x="420015" y="171707"/>
                  </a:lnTo>
                  <a:lnTo>
                    <a:pt x="434036" y="189973"/>
                  </a:lnTo>
                  <a:lnTo>
                    <a:pt x="446228" y="189973"/>
                  </a:lnTo>
                  <a:lnTo>
                    <a:pt x="451713" y="161964"/>
                  </a:lnTo>
                  <a:lnTo>
                    <a:pt x="484632" y="135173"/>
                  </a:lnTo>
                  <a:lnTo>
                    <a:pt x="500481" y="12786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3" name="Forma libre 222">
              <a:extLst>
                <a:ext uri="{FF2B5EF4-FFF2-40B4-BE49-F238E27FC236}">
                  <a16:creationId xmlns:a16="http://schemas.microsoft.com/office/drawing/2014/main" id="{8B566170-FE83-4940-8A31-B1E26BBC10F6}"/>
                </a:ext>
              </a:extLst>
            </p:cNvPr>
            <p:cNvSpPr/>
            <p:nvPr/>
          </p:nvSpPr>
          <p:spPr>
            <a:xfrm>
              <a:off x="5387637" y="4391277"/>
              <a:ext cx="355282" cy="688648"/>
            </a:xfrm>
            <a:custGeom>
              <a:avLst/>
              <a:gdLst>
                <a:gd name="connsiteX0" fmla="*/ 204825 w 297484"/>
                <a:gd name="connsiteY0" fmla="*/ 70631 h 576617"/>
                <a:gd name="connsiteX1" fmla="*/ 165201 w 297484"/>
                <a:gd name="connsiteY1" fmla="*/ 103511 h 576617"/>
                <a:gd name="connsiteX2" fmla="*/ 142647 w 297484"/>
                <a:gd name="connsiteY2" fmla="*/ 140653 h 576617"/>
                <a:gd name="connsiteX3" fmla="*/ 138988 w 297484"/>
                <a:gd name="connsiteY3" fmla="*/ 168053 h 576617"/>
                <a:gd name="connsiteX4" fmla="*/ 171297 w 297484"/>
                <a:gd name="connsiteY4" fmla="*/ 208849 h 576617"/>
                <a:gd name="connsiteX5" fmla="*/ 210921 w 297484"/>
                <a:gd name="connsiteY5" fmla="*/ 259996 h 576617"/>
                <a:gd name="connsiteX6" fmla="*/ 245668 w 297484"/>
                <a:gd name="connsiteY6" fmla="*/ 284351 h 576617"/>
                <a:gd name="connsiteX7" fmla="*/ 270663 w 297484"/>
                <a:gd name="connsiteY7" fmla="*/ 315404 h 576617"/>
                <a:gd name="connsiteX8" fmla="*/ 295047 w 297484"/>
                <a:gd name="connsiteY8" fmla="*/ 387862 h 576617"/>
                <a:gd name="connsiteX9" fmla="*/ 297484 w 297484"/>
                <a:gd name="connsiteY9" fmla="*/ 456667 h 576617"/>
                <a:gd name="connsiteX10" fmla="*/ 271272 w 297484"/>
                <a:gd name="connsiteY10" fmla="*/ 482240 h 576617"/>
                <a:gd name="connsiteX11" fmla="*/ 234087 w 297484"/>
                <a:gd name="connsiteY11" fmla="*/ 507813 h 576617"/>
                <a:gd name="connsiteX12" fmla="*/ 208483 w 297484"/>
                <a:gd name="connsiteY12" fmla="*/ 540084 h 576617"/>
                <a:gd name="connsiteX13" fmla="*/ 168249 w 297484"/>
                <a:gd name="connsiteY13" fmla="*/ 576618 h 576617"/>
                <a:gd name="connsiteX14" fmla="*/ 154228 w 297484"/>
                <a:gd name="connsiteY14" fmla="*/ 551653 h 576617"/>
                <a:gd name="connsiteX15" fmla="*/ 161544 w 297484"/>
                <a:gd name="connsiteY15" fmla="*/ 524862 h 576617"/>
                <a:gd name="connsiteX16" fmla="*/ 134721 w 297484"/>
                <a:gd name="connsiteY16" fmla="*/ 502942 h 576617"/>
                <a:gd name="connsiteX17" fmla="*/ 162763 w 297484"/>
                <a:gd name="connsiteY17" fmla="*/ 487111 h 576617"/>
                <a:gd name="connsiteX18" fmla="*/ 198729 w 297484"/>
                <a:gd name="connsiteY18" fmla="*/ 484067 h 576617"/>
                <a:gd name="connsiteX19" fmla="*/ 181660 w 297484"/>
                <a:gd name="connsiteY19" fmla="*/ 460929 h 576617"/>
                <a:gd name="connsiteX20" fmla="*/ 236524 w 297484"/>
                <a:gd name="connsiteY20" fmla="*/ 430484 h 576617"/>
                <a:gd name="connsiteX21" fmla="*/ 235915 w 297484"/>
                <a:gd name="connsiteY21" fmla="*/ 383600 h 576617"/>
                <a:gd name="connsiteX22" fmla="*/ 224943 w 297484"/>
                <a:gd name="connsiteY22" fmla="*/ 357418 h 576617"/>
                <a:gd name="connsiteX23" fmla="*/ 226161 w 297484"/>
                <a:gd name="connsiteY23" fmla="*/ 318449 h 576617"/>
                <a:gd name="connsiteX24" fmla="*/ 213969 w 297484"/>
                <a:gd name="connsiteY24" fmla="*/ 291049 h 576617"/>
                <a:gd name="connsiteX25" fmla="*/ 184099 w 297484"/>
                <a:gd name="connsiteY25" fmla="*/ 263649 h 576617"/>
                <a:gd name="connsiteX26" fmla="*/ 157276 w 297484"/>
                <a:gd name="connsiteY26" fmla="*/ 229551 h 576617"/>
                <a:gd name="connsiteX27" fmla="*/ 122529 w 297484"/>
                <a:gd name="connsiteY27" fmla="*/ 183276 h 576617"/>
                <a:gd name="connsiteX28" fmla="*/ 78028 w 297484"/>
                <a:gd name="connsiteY28" fmla="*/ 159529 h 576617"/>
                <a:gd name="connsiteX29" fmla="*/ 85344 w 297484"/>
                <a:gd name="connsiteY29" fmla="*/ 145524 h 576617"/>
                <a:gd name="connsiteX30" fmla="*/ 105460 w 297484"/>
                <a:gd name="connsiteY30" fmla="*/ 135173 h 576617"/>
                <a:gd name="connsiteX31" fmla="*/ 87172 w 297484"/>
                <a:gd name="connsiteY31" fmla="*/ 101076 h 576617"/>
                <a:gd name="connsiteX32" fmla="*/ 45720 w 297484"/>
                <a:gd name="connsiteY32" fmla="*/ 101076 h 576617"/>
                <a:gd name="connsiteX33" fmla="*/ 24384 w 297484"/>
                <a:gd name="connsiteY33" fmla="*/ 65760 h 576617"/>
                <a:gd name="connsiteX34" fmla="*/ 0 w 297484"/>
                <a:gd name="connsiteY34" fmla="*/ 34707 h 576617"/>
                <a:gd name="connsiteX35" fmla="*/ 16459 w 297484"/>
                <a:gd name="connsiteY35" fmla="*/ 24964 h 576617"/>
                <a:gd name="connsiteX36" fmla="*/ 43281 w 297484"/>
                <a:gd name="connsiteY36" fmla="*/ 25573 h 576617"/>
                <a:gd name="connsiteX37" fmla="*/ 75591 w 297484"/>
                <a:gd name="connsiteY37" fmla="*/ 20702 h 576617"/>
                <a:gd name="connsiteX38" fmla="*/ 100584 w 297484"/>
                <a:gd name="connsiteY38" fmla="*/ 0 h 576617"/>
                <a:gd name="connsiteX39" fmla="*/ 119481 w 297484"/>
                <a:gd name="connsiteY39" fmla="*/ 14613 h 576617"/>
                <a:gd name="connsiteX40" fmla="*/ 151791 w 297484"/>
                <a:gd name="connsiteY40" fmla="*/ 21920 h 576617"/>
                <a:gd name="connsiteX41" fmla="*/ 149961 w 297484"/>
                <a:gd name="connsiteY41" fmla="*/ 44449 h 576617"/>
                <a:gd name="connsiteX42" fmla="*/ 168859 w 297484"/>
                <a:gd name="connsiteY42" fmla="*/ 60280 h 576617"/>
                <a:gd name="connsiteX43" fmla="*/ 204825 w 297484"/>
                <a:gd name="connsiteY43" fmla="*/ 70631 h 57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7484" h="576617">
                  <a:moveTo>
                    <a:pt x="204825" y="70631"/>
                  </a:moveTo>
                  <a:lnTo>
                    <a:pt x="165201" y="103511"/>
                  </a:lnTo>
                  <a:lnTo>
                    <a:pt x="142647" y="140653"/>
                  </a:lnTo>
                  <a:lnTo>
                    <a:pt x="138988" y="168053"/>
                  </a:lnTo>
                  <a:lnTo>
                    <a:pt x="171297" y="208849"/>
                  </a:lnTo>
                  <a:lnTo>
                    <a:pt x="210921" y="259996"/>
                  </a:lnTo>
                  <a:lnTo>
                    <a:pt x="245668" y="284351"/>
                  </a:lnTo>
                  <a:lnTo>
                    <a:pt x="270663" y="315404"/>
                  </a:lnTo>
                  <a:lnTo>
                    <a:pt x="295047" y="387862"/>
                  </a:lnTo>
                  <a:lnTo>
                    <a:pt x="297484" y="456667"/>
                  </a:lnTo>
                  <a:lnTo>
                    <a:pt x="271272" y="482240"/>
                  </a:lnTo>
                  <a:lnTo>
                    <a:pt x="234087" y="507813"/>
                  </a:lnTo>
                  <a:lnTo>
                    <a:pt x="208483" y="540084"/>
                  </a:lnTo>
                  <a:lnTo>
                    <a:pt x="168249" y="576618"/>
                  </a:lnTo>
                  <a:lnTo>
                    <a:pt x="154228" y="551653"/>
                  </a:lnTo>
                  <a:lnTo>
                    <a:pt x="161544" y="524862"/>
                  </a:lnTo>
                  <a:lnTo>
                    <a:pt x="134721" y="502942"/>
                  </a:lnTo>
                  <a:lnTo>
                    <a:pt x="162763" y="487111"/>
                  </a:lnTo>
                  <a:lnTo>
                    <a:pt x="198729" y="484067"/>
                  </a:lnTo>
                  <a:lnTo>
                    <a:pt x="181660" y="460929"/>
                  </a:lnTo>
                  <a:lnTo>
                    <a:pt x="236524" y="430484"/>
                  </a:lnTo>
                  <a:lnTo>
                    <a:pt x="235915" y="383600"/>
                  </a:lnTo>
                  <a:lnTo>
                    <a:pt x="224943" y="357418"/>
                  </a:lnTo>
                  <a:lnTo>
                    <a:pt x="226161" y="318449"/>
                  </a:lnTo>
                  <a:lnTo>
                    <a:pt x="213969" y="291049"/>
                  </a:lnTo>
                  <a:lnTo>
                    <a:pt x="184099" y="263649"/>
                  </a:lnTo>
                  <a:lnTo>
                    <a:pt x="157276" y="229551"/>
                  </a:lnTo>
                  <a:lnTo>
                    <a:pt x="122529" y="183276"/>
                  </a:lnTo>
                  <a:lnTo>
                    <a:pt x="78028" y="159529"/>
                  </a:lnTo>
                  <a:lnTo>
                    <a:pt x="85344" y="145524"/>
                  </a:lnTo>
                  <a:lnTo>
                    <a:pt x="105460" y="135173"/>
                  </a:lnTo>
                  <a:lnTo>
                    <a:pt x="87172" y="101076"/>
                  </a:lnTo>
                  <a:lnTo>
                    <a:pt x="45720" y="101076"/>
                  </a:lnTo>
                  <a:lnTo>
                    <a:pt x="24384" y="65760"/>
                  </a:lnTo>
                  <a:lnTo>
                    <a:pt x="0" y="34707"/>
                  </a:lnTo>
                  <a:lnTo>
                    <a:pt x="16459" y="24964"/>
                  </a:lnTo>
                  <a:lnTo>
                    <a:pt x="43281" y="25573"/>
                  </a:lnTo>
                  <a:lnTo>
                    <a:pt x="75591" y="20702"/>
                  </a:lnTo>
                  <a:lnTo>
                    <a:pt x="100584" y="0"/>
                  </a:lnTo>
                  <a:lnTo>
                    <a:pt x="119481" y="14613"/>
                  </a:lnTo>
                  <a:lnTo>
                    <a:pt x="151791" y="21920"/>
                  </a:lnTo>
                  <a:lnTo>
                    <a:pt x="149961" y="44449"/>
                  </a:lnTo>
                  <a:lnTo>
                    <a:pt x="168859" y="60280"/>
                  </a:lnTo>
                  <a:lnTo>
                    <a:pt x="204825" y="7063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4" name="Forma libre 223">
              <a:extLst>
                <a:ext uri="{FF2B5EF4-FFF2-40B4-BE49-F238E27FC236}">
                  <a16:creationId xmlns:a16="http://schemas.microsoft.com/office/drawing/2014/main" id="{D28D1F34-5A09-4D55-AE02-A28E33BA317E}"/>
                </a:ext>
              </a:extLst>
            </p:cNvPr>
            <p:cNvSpPr/>
            <p:nvPr/>
          </p:nvSpPr>
          <p:spPr>
            <a:xfrm>
              <a:off x="3003307" y="4594164"/>
              <a:ext cx="425173" cy="299602"/>
            </a:xfrm>
            <a:custGeom>
              <a:avLst/>
              <a:gdLst>
                <a:gd name="connsiteX0" fmla="*/ 356007 w 356006"/>
                <a:gd name="connsiteY0" fmla="*/ 91942 h 250862"/>
                <a:gd name="connsiteX1" fmla="*/ 331623 w 356006"/>
                <a:gd name="connsiteY1" fmla="*/ 102293 h 250862"/>
                <a:gd name="connsiteX2" fmla="*/ 326136 w 356006"/>
                <a:gd name="connsiteY2" fmla="*/ 119951 h 250862"/>
                <a:gd name="connsiteX3" fmla="*/ 326136 w 356006"/>
                <a:gd name="connsiteY3" fmla="*/ 133347 h 250862"/>
                <a:gd name="connsiteX4" fmla="*/ 293217 w 356006"/>
                <a:gd name="connsiteY4" fmla="*/ 149787 h 250862"/>
                <a:gd name="connsiteX5" fmla="*/ 239572 w 356006"/>
                <a:gd name="connsiteY5" fmla="*/ 168053 h 250862"/>
                <a:gd name="connsiteX6" fmla="*/ 210921 w 356006"/>
                <a:gd name="connsiteY6" fmla="*/ 195453 h 250862"/>
                <a:gd name="connsiteX7" fmla="*/ 195681 w 356006"/>
                <a:gd name="connsiteY7" fmla="*/ 197889 h 250862"/>
                <a:gd name="connsiteX8" fmla="*/ 185319 w 356006"/>
                <a:gd name="connsiteY8" fmla="*/ 195453 h 250862"/>
                <a:gd name="connsiteX9" fmla="*/ 165811 w 356006"/>
                <a:gd name="connsiteY9" fmla="*/ 211893 h 250862"/>
                <a:gd name="connsiteX10" fmla="*/ 144475 w 356006"/>
                <a:gd name="connsiteY10" fmla="*/ 219200 h 250862"/>
                <a:gd name="connsiteX11" fmla="*/ 115824 w 356006"/>
                <a:gd name="connsiteY11" fmla="*/ 221027 h 250862"/>
                <a:gd name="connsiteX12" fmla="*/ 107289 w 356006"/>
                <a:gd name="connsiteY12" fmla="*/ 223462 h 250862"/>
                <a:gd name="connsiteX13" fmla="*/ 100584 w 356006"/>
                <a:gd name="connsiteY13" fmla="*/ 233813 h 250862"/>
                <a:gd name="connsiteX14" fmla="*/ 91440 w 356006"/>
                <a:gd name="connsiteY14" fmla="*/ 236858 h 250862"/>
                <a:gd name="connsiteX15" fmla="*/ 86563 w 356006"/>
                <a:gd name="connsiteY15" fmla="*/ 246600 h 250862"/>
                <a:gd name="connsiteX16" fmla="*/ 69495 w 356006"/>
                <a:gd name="connsiteY16" fmla="*/ 245382 h 250862"/>
                <a:gd name="connsiteX17" fmla="*/ 59131 w 356006"/>
                <a:gd name="connsiteY17" fmla="*/ 250862 h 250862"/>
                <a:gd name="connsiteX18" fmla="*/ 34747 w 356006"/>
                <a:gd name="connsiteY18" fmla="*/ 249036 h 250862"/>
                <a:gd name="connsiteX19" fmla="*/ 24993 w 356006"/>
                <a:gd name="connsiteY19" fmla="*/ 225898 h 250862"/>
                <a:gd name="connsiteX20" fmla="*/ 24993 w 356006"/>
                <a:gd name="connsiteY20" fmla="*/ 204587 h 250862"/>
                <a:gd name="connsiteX21" fmla="*/ 18897 w 356006"/>
                <a:gd name="connsiteY21" fmla="*/ 193018 h 250862"/>
                <a:gd name="connsiteX22" fmla="*/ 10972 w 356006"/>
                <a:gd name="connsiteY22" fmla="*/ 164400 h 250862"/>
                <a:gd name="connsiteX23" fmla="*/ 0 w 356006"/>
                <a:gd name="connsiteY23" fmla="*/ 148569 h 250862"/>
                <a:gd name="connsiteX24" fmla="*/ 6705 w 356006"/>
                <a:gd name="connsiteY24" fmla="*/ 146133 h 250862"/>
                <a:gd name="connsiteX25" fmla="*/ 2439 w 356006"/>
                <a:gd name="connsiteY25" fmla="*/ 128476 h 250862"/>
                <a:gd name="connsiteX26" fmla="*/ 6096 w 356006"/>
                <a:gd name="connsiteY26" fmla="*/ 121169 h 250862"/>
                <a:gd name="connsiteX27" fmla="*/ 3657 w 356006"/>
                <a:gd name="connsiteY27" fmla="*/ 104120 h 250862"/>
                <a:gd name="connsiteX28" fmla="*/ 18288 w 356006"/>
                <a:gd name="connsiteY28" fmla="*/ 91333 h 250862"/>
                <a:gd name="connsiteX29" fmla="*/ 13411 w 356006"/>
                <a:gd name="connsiteY29" fmla="*/ 74893 h 250862"/>
                <a:gd name="connsiteX30" fmla="*/ 21336 w 356006"/>
                <a:gd name="connsiteY30" fmla="*/ 56018 h 250862"/>
                <a:gd name="connsiteX31" fmla="*/ 35967 w 356006"/>
                <a:gd name="connsiteY31" fmla="*/ 65760 h 250862"/>
                <a:gd name="connsiteX32" fmla="*/ 45111 w 356006"/>
                <a:gd name="connsiteY32" fmla="*/ 62107 h 250862"/>
                <a:gd name="connsiteX33" fmla="*/ 84124 w 356006"/>
                <a:gd name="connsiteY33" fmla="*/ 61498 h 250862"/>
                <a:gd name="connsiteX34" fmla="*/ 90831 w 356006"/>
                <a:gd name="connsiteY34" fmla="*/ 65151 h 250862"/>
                <a:gd name="connsiteX35" fmla="*/ 124359 w 356006"/>
                <a:gd name="connsiteY35" fmla="*/ 69413 h 250862"/>
                <a:gd name="connsiteX36" fmla="*/ 137160 w 356006"/>
                <a:gd name="connsiteY36" fmla="*/ 67587 h 250862"/>
                <a:gd name="connsiteX37" fmla="*/ 146304 w 356006"/>
                <a:gd name="connsiteY37" fmla="*/ 80373 h 250862"/>
                <a:gd name="connsiteX38" fmla="*/ 162153 w 356006"/>
                <a:gd name="connsiteY38" fmla="*/ 73676 h 250862"/>
                <a:gd name="connsiteX39" fmla="*/ 183489 w 356006"/>
                <a:gd name="connsiteY39" fmla="*/ 32880 h 250862"/>
                <a:gd name="connsiteX40" fmla="*/ 213969 w 356006"/>
                <a:gd name="connsiteY40" fmla="*/ 15222 h 250862"/>
                <a:gd name="connsiteX41" fmla="*/ 310896 w 356006"/>
                <a:gd name="connsiteY41" fmla="*/ 0 h 250862"/>
                <a:gd name="connsiteX42" fmla="*/ 342595 w 356006"/>
                <a:gd name="connsiteY42" fmla="*/ 64542 h 250862"/>
                <a:gd name="connsiteX43" fmla="*/ 356007 w 356006"/>
                <a:gd name="connsiteY43" fmla="*/ 91942 h 25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6006" h="250862">
                  <a:moveTo>
                    <a:pt x="356007" y="91942"/>
                  </a:moveTo>
                  <a:lnTo>
                    <a:pt x="331623" y="102293"/>
                  </a:lnTo>
                  <a:lnTo>
                    <a:pt x="326136" y="119951"/>
                  </a:lnTo>
                  <a:lnTo>
                    <a:pt x="326136" y="133347"/>
                  </a:lnTo>
                  <a:lnTo>
                    <a:pt x="293217" y="149787"/>
                  </a:lnTo>
                  <a:lnTo>
                    <a:pt x="239572" y="168053"/>
                  </a:lnTo>
                  <a:lnTo>
                    <a:pt x="210921" y="195453"/>
                  </a:lnTo>
                  <a:lnTo>
                    <a:pt x="195681" y="197889"/>
                  </a:lnTo>
                  <a:lnTo>
                    <a:pt x="185319" y="195453"/>
                  </a:lnTo>
                  <a:lnTo>
                    <a:pt x="165811" y="211893"/>
                  </a:lnTo>
                  <a:lnTo>
                    <a:pt x="144475" y="219200"/>
                  </a:lnTo>
                  <a:lnTo>
                    <a:pt x="115824" y="221027"/>
                  </a:lnTo>
                  <a:lnTo>
                    <a:pt x="107289" y="223462"/>
                  </a:lnTo>
                  <a:lnTo>
                    <a:pt x="100584" y="233813"/>
                  </a:lnTo>
                  <a:lnTo>
                    <a:pt x="91440" y="236858"/>
                  </a:lnTo>
                  <a:lnTo>
                    <a:pt x="86563" y="246600"/>
                  </a:lnTo>
                  <a:lnTo>
                    <a:pt x="69495" y="245382"/>
                  </a:lnTo>
                  <a:lnTo>
                    <a:pt x="59131" y="250862"/>
                  </a:lnTo>
                  <a:lnTo>
                    <a:pt x="34747" y="249036"/>
                  </a:lnTo>
                  <a:lnTo>
                    <a:pt x="24993" y="225898"/>
                  </a:lnTo>
                  <a:lnTo>
                    <a:pt x="24993" y="204587"/>
                  </a:lnTo>
                  <a:lnTo>
                    <a:pt x="18897" y="193018"/>
                  </a:lnTo>
                  <a:lnTo>
                    <a:pt x="10972" y="164400"/>
                  </a:lnTo>
                  <a:lnTo>
                    <a:pt x="0" y="148569"/>
                  </a:lnTo>
                  <a:lnTo>
                    <a:pt x="6705" y="146133"/>
                  </a:lnTo>
                  <a:lnTo>
                    <a:pt x="2439" y="128476"/>
                  </a:lnTo>
                  <a:lnTo>
                    <a:pt x="6096" y="121169"/>
                  </a:lnTo>
                  <a:lnTo>
                    <a:pt x="3657" y="104120"/>
                  </a:lnTo>
                  <a:lnTo>
                    <a:pt x="18288" y="91333"/>
                  </a:lnTo>
                  <a:lnTo>
                    <a:pt x="13411" y="74893"/>
                  </a:lnTo>
                  <a:lnTo>
                    <a:pt x="21336" y="56018"/>
                  </a:lnTo>
                  <a:lnTo>
                    <a:pt x="35967" y="65760"/>
                  </a:lnTo>
                  <a:lnTo>
                    <a:pt x="45111" y="62107"/>
                  </a:lnTo>
                  <a:lnTo>
                    <a:pt x="84124" y="61498"/>
                  </a:lnTo>
                  <a:lnTo>
                    <a:pt x="90831" y="65151"/>
                  </a:lnTo>
                  <a:lnTo>
                    <a:pt x="124359" y="69413"/>
                  </a:lnTo>
                  <a:lnTo>
                    <a:pt x="137160" y="67587"/>
                  </a:lnTo>
                  <a:lnTo>
                    <a:pt x="146304" y="80373"/>
                  </a:lnTo>
                  <a:lnTo>
                    <a:pt x="162153" y="73676"/>
                  </a:lnTo>
                  <a:lnTo>
                    <a:pt x="183489" y="32880"/>
                  </a:lnTo>
                  <a:lnTo>
                    <a:pt x="213969" y="15222"/>
                  </a:lnTo>
                  <a:lnTo>
                    <a:pt x="310896" y="0"/>
                  </a:lnTo>
                  <a:lnTo>
                    <a:pt x="342595" y="64542"/>
                  </a:lnTo>
                  <a:lnTo>
                    <a:pt x="356007" y="9194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5" name="Forma libre 224">
              <a:extLst>
                <a:ext uri="{FF2B5EF4-FFF2-40B4-BE49-F238E27FC236}">
                  <a16:creationId xmlns:a16="http://schemas.microsoft.com/office/drawing/2014/main" id="{D8B10961-6DAD-410D-A902-76C2D73F7C58}"/>
                </a:ext>
              </a:extLst>
            </p:cNvPr>
            <p:cNvSpPr/>
            <p:nvPr/>
          </p:nvSpPr>
          <p:spPr>
            <a:xfrm>
              <a:off x="2155869" y="5866019"/>
              <a:ext cx="482691" cy="453766"/>
            </a:xfrm>
            <a:custGeom>
              <a:avLst/>
              <a:gdLst>
                <a:gd name="connsiteX0" fmla="*/ 323697 w 404165"/>
                <a:gd name="connsiteY0" fmla="*/ 12787 h 379946"/>
                <a:gd name="connsiteX1" fmla="*/ 325527 w 404165"/>
                <a:gd name="connsiteY1" fmla="*/ 14004 h 379946"/>
                <a:gd name="connsiteX2" fmla="*/ 338937 w 404165"/>
                <a:gd name="connsiteY2" fmla="*/ 20702 h 379946"/>
                <a:gd name="connsiteX3" fmla="*/ 360883 w 404165"/>
                <a:gd name="connsiteY3" fmla="*/ 27400 h 379946"/>
                <a:gd name="connsiteX4" fmla="*/ 380391 w 404165"/>
                <a:gd name="connsiteY4" fmla="*/ 38969 h 379946"/>
                <a:gd name="connsiteX5" fmla="*/ 396240 w 404165"/>
                <a:gd name="connsiteY5" fmla="*/ 56627 h 379946"/>
                <a:gd name="connsiteX6" fmla="*/ 404165 w 404165"/>
                <a:gd name="connsiteY6" fmla="*/ 89507 h 379946"/>
                <a:gd name="connsiteX7" fmla="*/ 398069 w 404165"/>
                <a:gd name="connsiteY7" fmla="*/ 99858 h 379946"/>
                <a:gd name="connsiteX8" fmla="*/ 390144 w 404165"/>
                <a:gd name="connsiteY8" fmla="*/ 131520 h 379946"/>
                <a:gd name="connsiteX9" fmla="*/ 395631 w 404165"/>
                <a:gd name="connsiteY9" fmla="*/ 164400 h 379946"/>
                <a:gd name="connsiteX10" fmla="*/ 384657 w 404165"/>
                <a:gd name="connsiteY10" fmla="*/ 177796 h 379946"/>
                <a:gd name="connsiteX11" fmla="*/ 372465 w 404165"/>
                <a:gd name="connsiteY11" fmla="*/ 214329 h 379946"/>
                <a:gd name="connsiteX12" fmla="*/ 390144 w 404165"/>
                <a:gd name="connsiteY12" fmla="*/ 224071 h 379946"/>
                <a:gd name="connsiteX13" fmla="*/ 285293 w 404165"/>
                <a:gd name="connsiteY13" fmla="*/ 256342 h 379946"/>
                <a:gd name="connsiteX14" fmla="*/ 287731 w 404165"/>
                <a:gd name="connsiteY14" fmla="*/ 284351 h 379946"/>
                <a:gd name="connsiteX15" fmla="*/ 261519 w 404165"/>
                <a:gd name="connsiteY15" fmla="*/ 289831 h 379946"/>
                <a:gd name="connsiteX16" fmla="*/ 241401 w 404165"/>
                <a:gd name="connsiteY16" fmla="*/ 305053 h 379946"/>
                <a:gd name="connsiteX17" fmla="*/ 236525 w 404165"/>
                <a:gd name="connsiteY17" fmla="*/ 318449 h 379946"/>
                <a:gd name="connsiteX18" fmla="*/ 224333 w 404165"/>
                <a:gd name="connsiteY18" fmla="*/ 322102 h 379946"/>
                <a:gd name="connsiteX19" fmla="*/ 193243 w 404165"/>
                <a:gd name="connsiteY19" fmla="*/ 353764 h 379946"/>
                <a:gd name="connsiteX20" fmla="*/ 173736 w 404165"/>
                <a:gd name="connsiteY20" fmla="*/ 379338 h 379946"/>
                <a:gd name="connsiteX21" fmla="*/ 162153 w 404165"/>
                <a:gd name="connsiteY21" fmla="*/ 379946 h 379946"/>
                <a:gd name="connsiteX22" fmla="*/ 151181 w 404165"/>
                <a:gd name="connsiteY22" fmla="*/ 375684 h 379946"/>
                <a:gd name="connsiteX23" fmla="*/ 113385 w 404165"/>
                <a:gd name="connsiteY23" fmla="*/ 371422 h 379946"/>
                <a:gd name="connsiteX24" fmla="*/ 107289 w 404165"/>
                <a:gd name="connsiteY24" fmla="*/ 368378 h 379946"/>
                <a:gd name="connsiteX25" fmla="*/ 107289 w 404165"/>
                <a:gd name="connsiteY25" fmla="*/ 365333 h 379946"/>
                <a:gd name="connsiteX26" fmla="*/ 93879 w 404165"/>
                <a:gd name="connsiteY26" fmla="*/ 356200 h 379946"/>
                <a:gd name="connsiteX27" fmla="*/ 71933 w 404165"/>
                <a:gd name="connsiteY27" fmla="*/ 354373 h 379946"/>
                <a:gd name="connsiteX28" fmla="*/ 43891 w 404165"/>
                <a:gd name="connsiteY28" fmla="*/ 362898 h 379946"/>
                <a:gd name="connsiteX29" fmla="*/ 21945 w 404165"/>
                <a:gd name="connsiteY29" fmla="*/ 338542 h 379946"/>
                <a:gd name="connsiteX30" fmla="*/ 0 w 404165"/>
                <a:gd name="connsiteY30" fmla="*/ 306880 h 379946"/>
                <a:gd name="connsiteX31" fmla="*/ 4877 w 404165"/>
                <a:gd name="connsiteY31" fmla="*/ 182058 h 379946"/>
                <a:gd name="connsiteX32" fmla="*/ 76200 w 404165"/>
                <a:gd name="connsiteY32" fmla="*/ 182667 h 379946"/>
                <a:gd name="connsiteX33" fmla="*/ 73761 w 404165"/>
                <a:gd name="connsiteY33" fmla="*/ 169271 h 379946"/>
                <a:gd name="connsiteX34" fmla="*/ 79248 w 404165"/>
                <a:gd name="connsiteY34" fmla="*/ 154658 h 379946"/>
                <a:gd name="connsiteX35" fmla="*/ 73761 w 404165"/>
                <a:gd name="connsiteY35" fmla="*/ 136391 h 379946"/>
                <a:gd name="connsiteX36" fmla="*/ 78029 w 404165"/>
                <a:gd name="connsiteY36" fmla="*/ 117515 h 379946"/>
                <a:gd name="connsiteX37" fmla="*/ 74371 w 404165"/>
                <a:gd name="connsiteY37" fmla="*/ 105338 h 379946"/>
                <a:gd name="connsiteX38" fmla="*/ 85953 w 404165"/>
                <a:gd name="connsiteY38" fmla="*/ 105946 h 379946"/>
                <a:gd name="connsiteX39" fmla="*/ 87783 w 404165"/>
                <a:gd name="connsiteY39" fmla="*/ 118124 h 379946"/>
                <a:gd name="connsiteX40" fmla="*/ 104241 w 404165"/>
                <a:gd name="connsiteY40" fmla="*/ 117515 h 379946"/>
                <a:gd name="connsiteX41" fmla="*/ 125577 w 404165"/>
                <a:gd name="connsiteY41" fmla="*/ 121169 h 379946"/>
                <a:gd name="connsiteX42" fmla="*/ 137160 w 404165"/>
                <a:gd name="connsiteY42" fmla="*/ 138827 h 379946"/>
                <a:gd name="connsiteX43" fmla="*/ 163983 w 404165"/>
                <a:gd name="connsiteY43" fmla="*/ 144307 h 379946"/>
                <a:gd name="connsiteX44" fmla="*/ 185319 w 404165"/>
                <a:gd name="connsiteY44" fmla="*/ 132129 h 379946"/>
                <a:gd name="connsiteX45" fmla="*/ 192633 w 404165"/>
                <a:gd name="connsiteY45" fmla="*/ 152222 h 379946"/>
                <a:gd name="connsiteX46" fmla="*/ 218847 w 404165"/>
                <a:gd name="connsiteY46" fmla="*/ 157702 h 379946"/>
                <a:gd name="connsiteX47" fmla="*/ 231039 w 404165"/>
                <a:gd name="connsiteY47" fmla="*/ 174751 h 379946"/>
                <a:gd name="connsiteX48" fmla="*/ 244449 w 404165"/>
                <a:gd name="connsiteY48" fmla="*/ 196062 h 379946"/>
                <a:gd name="connsiteX49" fmla="*/ 270663 w 404165"/>
                <a:gd name="connsiteY49" fmla="*/ 196062 h 379946"/>
                <a:gd name="connsiteX50" fmla="*/ 269443 w 404165"/>
                <a:gd name="connsiteY50" fmla="*/ 154049 h 379946"/>
                <a:gd name="connsiteX51" fmla="*/ 259689 w 404165"/>
                <a:gd name="connsiteY51" fmla="*/ 161356 h 379946"/>
                <a:gd name="connsiteX52" fmla="*/ 235915 w 404165"/>
                <a:gd name="connsiteY52" fmla="*/ 146133 h 379946"/>
                <a:gd name="connsiteX53" fmla="*/ 226771 w 404165"/>
                <a:gd name="connsiteY53" fmla="*/ 138827 h 379946"/>
                <a:gd name="connsiteX54" fmla="*/ 232257 w 404165"/>
                <a:gd name="connsiteY54" fmla="*/ 99858 h 379946"/>
                <a:gd name="connsiteX55" fmla="*/ 238963 w 404165"/>
                <a:gd name="connsiteY55" fmla="*/ 53582 h 379946"/>
                <a:gd name="connsiteX56" fmla="*/ 231648 w 404165"/>
                <a:gd name="connsiteY56" fmla="*/ 36533 h 379946"/>
                <a:gd name="connsiteX57" fmla="*/ 242011 w 404165"/>
                <a:gd name="connsiteY57" fmla="*/ 11569 h 379946"/>
                <a:gd name="connsiteX58" fmla="*/ 251155 w 404165"/>
                <a:gd name="connsiteY58" fmla="*/ 6698 h 379946"/>
                <a:gd name="connsiteX59" fmla="*/ 298095 w 404165"/>
                <a:gd name="connsiteY59" fmla="*/ 0 h 379946"/>
                <a:gd name="connsiteX60" fmla="*/ 303581 w 404165"/>
                <a:gd name="connsiteY60" fmla="*/ 1827 h 379946"/>
                <a:gd name="connsiteX61" fmla="*/ 301752 w 404165"/>
                <a:gd name="connsiteY61" fmla="*/ 10351 h 379946"/>
                <a:gd name="connsiteX62" fmla="*/ 313335 w 404165"/>
                <a:gd name="connsiteY62" fmla="*/ 13396 h 379946"/>
                <a:gd name="connsiteX63" fmla="*/ 320649 w 404165"/>
                <a:gd name="connsiteY63" fmla="*/ 21311 h 379946"/>
                <a:gd name="connsiteX64" fmla="*/ 326745 w 404165"/>
                <a:gd name="connsiteY64" fmla="*/ 19485 h 379946"/>
                <a:gd name="connsiteX65" fmla="*/ 323697 w 404165"/>
                <a:gd name="connsiteY65" fmla="*/ 12787 h 37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04165" h="379946">
                  <a:moveTo>
                    <a:pt x="323697" y="12787"/>
                  </a:moveTo>
                  <a:lnTo>
                    <a:pt x="325527" y="14004"/>
                  </a:lnTo>
                  <a:lnTo>
                    <a:pt x="338937" y="20702"/>
                  </a:lnTo>
                  <a:lnTo>
                    <a:pt x="360883" y="27400"/>
                  </a:lnTo>
                  <a:lnTo>
                    <a:pt x="380391" y="38969"/>
                  </a:lnTo>
                  <a:lnTo>
                    <a:pt x="396240" y="56627"/>
                  </a:lnTo>
                  <a:lnTo>
                    <a:pt x="404165" y="89507"/>
                  </a:lnTo>
                  <a:lnTo>
                    <a:pt x="398069" y="99858"/>
                  </a:lnTo>
                  <a:lnTo>
                    <a:pt x="390144" y="131520"/>
                  </a:lnTo>
                  <a:lnTo>
                    <a:pt x="395631" y="164400"/>
                  </a:lnTo>
                  <a:lnTo>
                    <a:pt x="384657" y="177796"/>
                  </a:lnTo>
                  <a:lnTo>
                    <a:pt x="372465" y="214329"/>
                  </a:lnTo>
                  <a:lnTo>
                    <a:pt x="390144" y="224071"/>
                  </a:lnTo>
                  <a:lnTo>
                    <a:pt x="285293" y="256342"/>
                  </a:lnTo>
                  <a:lnTo>
                    <a:pt x="287731" y="284351"/>
                  </a:lnTo>
                  <a:lnTo>
                    <a:pt x="261519" y="289831"/>
                  </a:lnTo>
                  <a:lnTo>
                    <a:pt x="241401" y="305053"/>
                  </a:lnTo>
                  <a:lnTo>
                    <a:pt x="236525" y="318449"/>
                  </a:lnTo>
                  <a:lnTo>
                    <a:pt x="224333" y="322102"/>
                  </a:lnTo>
                  <a:lnTo>
                    <a:pt x="193243" y="353764"/>
                  </a:lnTo>
                  <a:lnTo>
                    <a:pt x="173736" y="379338"/>
                  </a:lnTo>
                  <a:lnTo>
                    <a:pt x="162153" y="379946"/>
                  </a:lnTo>
                  <a:lnTo>
                    <a:pt x="151181" y="375684"/>
                  </a:lnTo>
                  <a:lnTo>
                    <a:pt x="113385" y="371422"/>
                  </a:lnTo>
                  <a:lnTo>
                    <a:pt x="107289" y="368378"/>
                  </a:lnTo>
                  <a:lnTo>
                    <a:pt x="107289" y="365333"/>
                  </a:lnTo>
                  <a:lnTo>
                    <a:pt x="93879" y="356200"/>
                  </a:lnTo>
                  <a:lnTo>
                    <a:pt x="71933" y="354373"/>
                  </a:lnTo>
                  <a:lnTo>
                    <a:pt x="43891" y="362898"/>
                  </a:lnTo>
                  <a:lnTo>
                    <a:pt x="21945" y="338542"/>
                  </a:lnTo>
                  <a:lnTo>
                    <a:pt x="0" y="306880"/>
                  </a:lnTo>
                  <a:lnTo>
                    <a:pt x="4877" y="182058"/>
                  </a:lnTo>
                  <a:lnTo>
                    <a:pt x="76200" y="182667"/>
                  </a:lnTo>
                  <a:lnTo>
                    <a:pt x="73761" y="169271"/>
                  </a:lnTo>
                  <a:lnTo>
                    <a:pt x="79248" y="154658"/>
                  </a:lnTo>
                  <a:lnTo>
                    <a:pt x="73761" y="136391"/>
                  </a:lnTo>
                  <a:lnTo>
                    <a:pt x="78029" y="117515"/>
                  </a:lnTo>
                  <a:lnTo>
                    <a:pt x="74371" y="105338"/>
                  </a:lnTo>
                  <a:lnTo>
                    <a:pt x="85953" y="105946"/>
                  </a:lnTo>
                  <a:lnTo>
                    <a:pt x="87783" y="118124"/>
                  </a:lnTo>
                  <a:lnTo>
                    <a:pt x="104241" y="117515"/>
                  </a:lnTo>
                  <a:lnTo>
                    <a:pt x="125577" y="121169"/>
                  </a:lnTo>
                  <a:lnTo>
                    <a:pt x="137160" y="138827"/>
                  </a:lnTo>
                  <a:lnTo>
                    <a:pt x="163983" y="144307"/>
                  </a:lnTo>
                  <a:lnTo>
                    <a:pt x="185319" y="132129"/>
                  </a:lnTo>
                  <a:lnTo>
                    <a:pt x="192633" y="152222"/>
                  </a:lnTo>
                  <a:lnTo>
                    <a:pt x="218847" y="157702"/>
                  </a:lnTo>
                  <a:lnTo>
                    <a:pt x="231039" y="174751"/>
                  </a:lnTo>
                  <a:lnTo>
                    <a:pt x="244449" y="196062"/>
                  </a:lnTo>
                  <a:lnTo>
                    <a:pt x="270663" y="196062"/>
                  </a:lnTo>
                  <a:lnTo>
                    <a:pt x="269443" y="154049"/>
                  </a:lnTo>
                  <a:lnTo>
                    <a:pt x="259689" y="161356"/>
                  </a:lnTo>
                  <a:lnTo>
                    <a:pt x="235915" y="146133"/>
                  </a:lnTo>
                  <a:lnTo>
                    <a:pt x="226771" y="138827"/>
                  </a:lnTo>
                  <a:lnTo>
                    <a:pt x="232257" y="99858"/>
                  </a:lnTo>
                  <a:lnTo>
                    <a:pt x="238963" y="53582"/>
                  </a:lnTo>
                  <a:lnTo>
                    <a:pt x="231648" y="36533"/>
                  </a:lnTo>
                  <a:lnTo>
                    <a:pt x="242011" y="11569"/>
                  </a:lnTo>
                  <a:lnTo>
                    <a:pt x="251155" y="6698"/>
                  </a:lnTo>
                  <a:lnTo>
                    <a:pt x="298095" y="0"/>
                  </a:lnTo>
                  <a:lnTo>
                    <a:pt x="303581" y="1827"/>
                  </a:lnTo>
                  <a:lnTo>
                    <a:pt x="301752" y="10351"/>
                  </a:lnTo>
                  <a:lnTo>
                    <a:pt x="313335" y="13396"/>
                  </a:lnTo>
                  <a:lnTo>
                    <a:pt x="320649" y="21311"/>
                  </a:lnTo>
                  <a:lnTo>
                    <a:pt x="326745" y="19485"/>
                  </a:lnTo>
                  <a:lnTo>
                    <a:pt x="323697" y="1278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6" name="Forma libre 225">
              <a:extLst>
                <a:ext uri="{FF2B5EF4-FFF2-40B4-BE49-F238E27FC236}">
                  <a16:creationId xmlns:a16="http://schemas.microsoft.com/office/drawing/2014/main" id="{66FEEF6E-DA2E-42E1-9A70-AE5F0AC5FBAE}"/>
                </a:ext>
              </a:extLst>
            </p:cNvPr>
            <p:cNvSpPr/>
            <p:nvPr/>
          </p:nvSpPr>
          <p:spPr>
            <a:xfrm>
              <a:off x="2291283" y="6205617"/>
              <a:ext cx="310872" cy="315601"/>
            </a:xfrm>
            <a:custGeom>
              <a:avLst/>
              <a:gdLst>
                <a:gd name="connsiteX0" fmla="*/ 193853 w 260299"/>
                <a:gd name="connsiteY0" fmla="*/ 263649 h 264257"/>
                <a:gd name="connsiteX1" fmla="*/ 176175 w 260299"/>
                <a:gd name="connsiteY1" fmla="*/ 259386 h 264257"/>
                <a:gd name="connsiteX2" fmla="*/ 164592 w 260299"/>
                <a:gd name="connsiteY2" fmla="*/ 264257 h 264257"/>
                <a:gd name="connsiteX3" fmla="*/ 148133 w 260299"/>
                <a:gd name="connsiteY3" fmla="*/ 257560 h 264257"/>
                <a:gd name="connsiteX4" fmla="*/ 134721 w 260299"/>
                <a:gd name="connsiteY4" fmla="*/ 257560 h 264257"/>
                <a:gd name="connsiteX5" fmla="*/ 113996 w 260299"/>
                <a:gd name="connsiteY5" fmla="*/ 239902 h 264257"/>
                <a:gd name="connsiteX6" fmla="*/ 87783 w 260299"/>
                <a:gd name="connsiteY6" fmla="*/ 233813 h 264257"/>
                <a:gd name="connsiteX7" fmla="*/ 78639 w 260299"/>
                <a:gd name="connsiteY7" fmla="*/ 208849 h 264257"/>
                <a:gd name="connsiteX8" fmla="*/ 79248 w 260299"/>
                <a:gd name="connsiteY8" fmla="*/ 194844 h 264257"/>
                <a:gd name="connsiteX9" fmla="*/ 65228 w 260299"/>
                <a:gd name="connsiteY9" fmla="*/ 190582 h 264257"/>
                <a:gd name="connsiteX10" fmla="*/ 28041 w 260299"/>
                <a:gd name="connsiteY10" fmla="*/ 147960 h 264257"/>
                <a:gd name="connsiteX11" fmla="*/ 18288 w 260299"/>
                <a:gd name="connsiteY11" fmla="*/ 125431 h 264257"/>
                <a:gd name="connsiteX12" fmla="*/ 11583 w 260299"/>
                <a:gd name="connsiteY12" fmla="*/ 118124 h 264257"/>
                <a:gd name="connsiteX13" fmla="*/ 0 w 260299"/>
                <a:gd name="connsiteY13" fmla="*/ 87071 h 264257"/>
                <a:gd name="connsiteX14" fmla="*/ 37796 w 260299"/>
                <a:gd name="connsiteY14" fmla="*/ 91333 h 264257"/>
                <a:gd name="connsiteX15" fmla="*/ 48768 w 260299"/>
                <a:gd name="connsiteY15" fmla="*/ 95595 h 264257"/>
                <a:gd name="connsiteX16" fmla="*/ 60351 w 260299"/>
                <a:gd name="connsiteY16" fmla="*/ 94986 h 264257"/>
                <a:gd name="connsiteX17" fmla="*/ 79857 w 260299"/>
                <a:gd name="connsiteY17" fmla="*/ 69413 h 264257"/>
                <a:gd name="connsiteX18" fmla="*/ 110948 w 260299"/>
                <a:gd name="connsiteY18" fmla="*/ 37751 h 264257"/>
                <a:gd name="connsiteX19" fmla="*/ 123140 w 260299"/>
                <a:gd name="connsiteY19" fmla="*/ 34098 h 264257"/>
                <a:gd name="connsiteX20" fmla="*/ 128016 w 260299"/>
                <a:gd name="connsiteY20" fmla="*/ 20702 h 264257"/>
                <a:gd name="connsiteX21" fmla="*/ 148133 w 260299"/>
                <a:gd name="connsiteY21" fmla="*/ 5480 h 264257"/>
                <a:gd name="connsiteX22" fmla="*/ 174345 w 260299"/>
                <a:gd name="connsiteY22" fmla="*/ 0 h 264257"/>
                <a:gd name="connsiteX23" fmla="*/ 175565 w 260299"/>
                <a:gd name="connsiteY23" fmla="*/ 14613 h 264257"/>
                <a:gd name="connsiteX24" fmla="*/ 204216 w 260299"/>
                <a:gd name="connsiteY24" fmla="*/ 14004 h 264257"/>
                <a:gd name="connsiteX25" fmla="*/ 220065 w 260299"/>
                <a:gd name="connsiteY25" fmla="*/ 21920 h 264257"/>
                <a:gd name="connsiteX26" fmla="*/ 226772 w 260299"/>
                <a:gd name="connsiteY26" fmla="*/ 31662 h 264257"/>
                <a:gd name="connsiteX27" fmla="*/ 243231 w 260299"/>
                <a:gd name="connsiteY27" fmla="*/ 34706 h 264257"/>
                <a:gd name="connsiteX28" fmla="*/ 260300 w 260299"/>
                <a:gd name="connsiteY28" fmla="*/ 46884 h 264257"/>
                <a:gd name="connsiteX29" fmla="*/ 257861 w 260299"/>
                <a:gd name="connsiteY29" fmla="*/ 96813 h 264257"/>
                <a:gd name="connsiteX30" fmla="*/ 249936 w 260299"/>
                <a:gd name="connsiteY30" fmla="*/ 123604 h 264257"/>
                <a:gd name="connsiteX31" fmla="*/ 247497 w 260299"/>
                <a:gd name="connsiteY31" fmla="*/ 152831 h 264257"/>
                <a:gd name="connsiteX32" fmla="*/ 252375 w 260299"/>
                <a:gd name="connsiteY32" fmla="*/ 164400 h 264257"/>
                <a:gd name="connsiteX33" fmla="*/ 246888 w 260299"/>
                <a:gd name="connsiteY33" fmla="*/ 187538 h 264257"/>
                <a:gd name="connsiteX34" fmla="*/ 242012 w 260299"/>
                <a:gd name="connsiteY34" fmla="*/ 191191 h 264257"/>
                <a:gd name="connsiteX35" fmla="*/ 231648 w 260299"/>
                <a:gd name="connsiteY35" fmla="*/ 219200 h 264257"/>
                <a:gd name="connsiteX36" fmla="*/ 193853 w 260299"/>
                <a:gd name="connsiteY36" fmla="*/ 263649 h 26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0299" h="264257">
                  <a:moveTo>
                    <a:pt x="193853" y="263649"/>
                  </a:moveTo>
                  <a:lnTo>
                    <a:pt x="176175" y="259386"/>
                  </a:lnTo>
                  <a:lnTo>
                    <a:pt x="164592" y="264257"/>
                  </a:lnTo>
                  <a:lnTo>
                    <a:pt x="148133" y="257560"/>
                  </a:lnTo>
                  <a:lnTo>
                    <a:pt x="134721" y="257560"/>
                  </a:lnTo>
                  <a:lnTo>
                    <a:pt x="113996" y="239902"/>
                  </a:lnTo>
                  <a:lnTo>
                    <a:pt x="87783" y="233813"/>
                  </a:lnTo>
                  <a:lnTo>
                    <a:pt x="78639" y="208849"/>
                  </a:lnTo>
                  <a:lnTo>
                    <a:pt x="79248" y="194844"/>
                  </a:lnTo>
                  <a:lnTo>
                    <a:pt x="65228" y="190582"/>
                  </a:lnTo>
                  <a:lnTo>
                    <a:pt x="28041" y="147960"/>
                  </a:lnTo>
                  <a:lnTo>
                    <a:pt x="18288" y="125431"/>
                  </a:lnTo>
                  <a:lnTo>
                    <a:pt x="11583" y="118124"/>
                  </a:lnTo>
                  <a:lnTo>
                    <a:pt x="0" y="87071"/>
                  </a:lnTo>
                  <a:lnTo>
                    <a:pt x="37796" y="91333"/>
                  </a:lnTo>
                  <a:lnTo>
                    <a:pt x="48768" y="95595"/>
                  </a:lnTo>
                  <a:lnTo>
                    <a:pt x="60351" y="94986"/>
                  </a:lnTo>
                  <a:lnTo>
                    <a:pt x="79857" y="69413"/>
                  </a:lnTo>
                  <a:lnTo>
                    <a:pt x="110948" y="37751"/>
                  </a:lnTo>
                  <a:lnTo>
                    <a:pt x="123140" y="34098"/>
                  </a:lnTo>
                  <a:lnTo>
                    <a:pt x="128016" y="20702"/>
                  </a:lnTo>
                  <a:lnTo>
                    <a:pt x="148133" y="5480"/>
                  </a:lnTo>
                  <a:lnTo>
                    <a:pt x="174345" y="0"/>
                  </a:lnTo>
                  <a:lnTo>
                    <a:pt x="175565" y="14613"/>
                  </a:lnTo>
                  <a:lnTo>
                    <a:pt x="204216" y="14004"/>
                  </a:lnTo>
                  <a:lnTo>
                    <a:pt x="220065" y="21920"/>
                  </a:lnTo>
                  <a:lnTo>
                    <a:pt x="226772" y="31662"/>
                  </a:lnTo>
                  <a:lnTo>
                    <a:pt x="243231" y="34706"/>
                  </a:lnTo>
                  <a:lnTo>
                    <a:pt x="260300" y="46884"/>
                  </a:lnTo>
                  <a:lnTo>
                    <a:pt x="257861" y="96813"/>
                  </a:lnTo>
                  <a:lnTo>
                    <a:pt x="249936" y="123604"/>
                  </a:lnTo>
                  <a:lnTo>
                    <a:pt x="247497" y="152831"/>
                  </a:lnTo>
                  <a:lnTo>
                    <a:pt x="252375" y="164400"/>
                  </a:lnTo>
                  <a:lnTo>
                    <a:pt x="246888" y="187538"/>
                  </a:lnTo>
                  <a:lnTo>
                    <a:pt x="242012" y="191191"/>
                  </a:lnTo>
                  <a:lnTo>
                    <a:pt x="231648" y="219200"/>
                  </a:lnTo>
                  <a:lnTo>
                    <a:pt x="193853" y="26364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7" name="Forma libre 226">
              <a:extLst>
                <a:ext uri="{FF2B5EF4-FFF2-40B4-BE49-F238E27FC236}">
                  <a16:creationId xmlns:a16="http://schemas.microsoft.com/office/drawing/2014/main" id="{FDDCBC4E-6AF2-45D9-9FF3-2AF74AE531EE}"/>
                </a:ext>
              </a:extLst>
            </p:cNvPr>
            <p:cNvSpPr/>
            <p:nvPr/>
          </p:nvSpPr>
          <p:spPr>
            <a:xfrm>
              <a:off x="2953801" y="4919945"/>
              <a:ext cx="406974" cy="639927"/>
            </a:xfrm>
            <a:custGeom>
              <a:avLst/>
              <a:gdLst>
                <a:gd name="connsiteX0" fmla="*/ 21336 w 340766"/>
                <a:gd name="connsiteY0" fmla="*/ 535822 h 535821"/>
                <a:gd name="connsiteX1" fmla="*/ 1220 w 340766"/>
                <a:gd name="connsiteY1" fmla="*/ 503551 h 535821"/>
                <a:gd name="connsiteX2" fmla="*/ 0 w 340766"/>
                <a:gd name="connsiteY2" fmla="*/ 361071 h 535821"/>
                <a:gd name="connsiteX3" fmla="*/ 29871 w 340766"/>
                <a:gd name="connsiteY3" fmla="*/ 317231 h 535821"/>
                <a:gd name="connsiteX4" fmla="*/ 39015 w 340766"/>
                <a:gd name="connsiteY4" fmla="*/ 304444 h 535821"/>
                <a:gd name="connsiteX5" fmla="*/ 60960 w 340766"/>
                <a:gd name="connsiteY5" fmla="*/ 303835 h 535821"/>
                <a:gd name="connsiteX6" fmla="*/ 91440 w 340766"/>
                <a:gd name="connsiteY6" fmla="*/ 276435 h 535821"/>
                <a:gd name="connsiteX7" fmla="*/ 135941 w 340766"/>
                <a:gd name="connsiteY7" fmla="*/ 274609 h 535821"/>
                <a:gd name="connsiteX8" fmla="*/ 231039 w 340766"/>
                <a:gd name="connsiteY8" fmla="*/ 157093 h 535821"/>
                <a:gd name="connsiteX9" fmla="*/ 201777 w 340766"/>
                <a:gd name="connsiteY9" fmla="*/ 157702 h 535821"/>
                <a:gd name="connsiteX10" fmla="*/ 87783 w 340766"/>
                <a:gd name="connsiteY10" fmla="*/ 111427 h 535821"/>
                <a:gd name="connsiteX11" fmla="*/ 74372 w 340766"/>
                <a:gd name="connsiteY11" fmla="*/ 97422 h 535821"/>
                <a:gd name="connsiteX12" fmla="*/ 60960 w 340766"/>
                <a:gd name="connsiteY12" fmla="*/ 78547 h 535821"/>
                <a:gd name="connsiteX13" fmla="*/ 47549 w 340766"/>
                <a:gd name="connsiteY13" fmla="*/ 56627 h 535821"/>
                <a:gd name="connsiteX14" fmla="*/ 54864 w 340766"/>
                <a:gd name="connsiteY14" fmla="*/ 43231 h 535821"/>
                <a:gd name="connsiteX15" fmla="*/ 66447 w 340766"/>
                <a:gd name="connsiteY15" fmla="*/ 21920 h 535821"/>
                <a:gd name="connsiteX16" fmla="*/ 78029 w 340766"/>
                <a:gd name="connsiteY16" fmla="*/ 29227 h 535821"/>
                <a:gd name="connsiteX17" fmla="*/ 85344 w 340766"/>
                <a:gd name="connsiteY17" fmla="*/ 45667 h 535821"/>
                <a:gd name="connsiteX18" fmla="*/ 101804 w 340766"/>
                <a:gd name="connsiteY18" fmla="*/ 62107 h 535821"/>
                <a:gd name="connsiteX19" fmla="*/ 118872 w 340766"/>
                <a:gd name="connsiteY19" fmla="*/ 62107 h 535821"/>
                <a:gd name="connsiteX20" fmla="*/ 150572 w 340766"/>
                <a:gd name="connsiteY20" fmla="*/ 51756 h 535821"/>
                <a:gd name="connsiteX21" fmla="*/ 187757 w 340766"/>
                <a:gd name="connsiteY21" fmla="*/ 47493 h 535821"/>
                <a:gd name="connsiteX22" fmla="*/ 217628 w 340766"/>
                <a:gd name="connsiteY22" fmla="*/ 35315 h 535821"/>
                <a:gd name="connsiteX23" fmla="*/ 234696 w 340766"/>
                <a:gd name="connsiteY23" fmla="*/ 32880 h 535821"/>
                <a:gd name="connsiteX24" fmla="*/ 246888 w 340766"/>
                <a:gd name="connsiteY24" fmla="*/ 25573 h 535821"/>
                <a:gd name="connsiteX25" fmla="*/ 266396 w 340766"/>
                <a:gd name="connsiteY25" fmla="*/ 24356 h 535821"/>
                <a:gd name="connsiteX26" fmla="*/ 277368 w 340766"/>
                <a:gd name="connsiteY26" fmla="*/ 23138 h 535821"/>
                <a:gd name="connsiteX27" fmla="*/ 292608 w 340766"/>
                <a:gd name="connsiteY27" fmla="*/ 17658 h 535821"/>
                <a:gd name="connsiteX28" fmla="*/ 310896 w 340766"/>
                <a:gd name="connsiteY28" fmla="*/ 13395 h 535821"/>
                <a:gd name="connsiteX29" fmla="*/ 326136 w 340766"/>
                <a:gd name="connsiteY29" fmla="*/ 0 h 535821"/>
                <a:gd name="connsiteX30" fmla="*/ 339548 w 340766"/>
                <a:gd name="connsiteY30" fmla="*/ 0 h 535821"/>
                <a:gd name="connsiteX31" fmla="*/ 340767 w 340766"/>
                <a:gd name="connsiteY31" fmla="*/ 10960 h 535821"/>
                <a:gd name="connsiteX32" fmla="*/ 338328 w 340766"/>
                <a:gd name="connsiteY32" fmla="*/ 33489 h 535821"/>
                <a:gd name="connsiteX33" fmla="*/ 339548 w 340766"/>
                <a:gd name="connsiteY33" fmla="*/ 54191 h 535821"/>
                <a:gd name="connsiteX34" fmla="*/ 332841 w 340766"/>
                <a:gd name="connsiteY34" fmla="*/ 68195 h 535821"/>
                <a:gd name="connsiteX35" fmla="*/ 324308 w 340766"/>
                <a:gd name="connsiteY35" fmla="*/ 110818 h 535821"/>
                <a:gd name="connsiteX36" fmla="*/ 309677 w 340766"/>
                <a:gd name="connsiteY36" fmla="*/ 154049 h 535821"/>
                <a:gd name="connsiteX37" fmla="*/ 289560 w 340766"/>
                <a:gd name="connsiteY37" fmla="*/ 203978 h 535821"/>
                <a:gd name="connsiteX38" fmla="*/ 261519 w 340766"/>
                <a:gd name="connsiteY38" fmla="*/ 261213 h 535821"/>
                <a:gd name="connsiteX39" fmla="*/ 232868 w 340766"/>
                <a:gd name="connsiteY39" fmla="*/ 305053 h 535821"/>
                <a:gd name="connsiteX40" fmla="*/ 192633 w 340766"/>
                <a:gd name="connsiteY40" fmla="*/ 358635 h 535821"/>
                <a:gd name="connsiteX41" fmla="*/ 158496 w 340766"/>
                <a:gd name="connsiteY41" fmla="*/ 390298 h 535821"/>
                <a:gd name="connsiteX42" fmla="*/ 107289 w 340766"/>
                <a:gd name="connsiteY42" fmla="*/ 429267 h 535821"/>
                <a:gd name="connsiteX43" fmla="*/ 74981 w 340766"/>
                <a:gd name="connsiteY43" fmla="*/ 458493 h 535821"/>
                <a:gd name="connsiteX44" fmla="*/ 37185 w 340766"/>
                <a:gd name="connsiteY44" fmla="*/ 505987 h 535821"/>
                <a:gd name="connsiteX45" fmla="*/ 29261 w 340766"/>
                <a:gd name="connsiteY45" fmla="*/ 526689 h 535821"/>
                <a:gd name="connsiteX46" fmla="*/ 21336 w 340766"/>
                <a:gd name="connsiteY46" fmla="*/ 535822 h 53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0766" h="535821">
                  <a:moveTo>
                    <a:pt x="21336" y="535822"/>
                  </a:moveTo>
                  <a:lnTo>
                    <a:pt x="1220" y="503551"/>
                  </a:lnTo>
                  <a:lnTo>
                    <a:pt x="0" y="361071"/>
                  </a:lnTo>
                  <a:lnTo>
                    <a:pt x="29871" y="317231"/>
                  </a:lnTo>
                  <a:lnTo>
                    <a:pt x="39015" y="304444"/>
                  </a:lnTo>
                  <a:lnTo>
                    <a:pt x="60960" y="303835"/>
                  </a:lnTo>
                  <a:lnTo>
                    <a:pt x="91440" y="276435"/>
                  </a:lnTo>
                  <a:lnTo>
                    <a:pt x="135941" y="274609"/>
                  </a:lnTo>
                  <a:lnTo>
                    <a:pt x="231039" y="157093"/>
                  </a:lnTo>
                  <a:lnTo>
                    <a:pt x="201777" y="157702"/>
                  </a:lnTo>
                  <a:lnTo>
                    <a:pt x="87783" y="111427"/>
                  </a:lnTo>
                  <a:lnTo>
                    <a:pt x="74372" y="97422"/>
                  </a:lnTo>
                  <a:lnTo>
                    <a:pt x="60960" y="78547"/>
                  </a:lnTo>
                  <a:lnTo>
                    <a:pt x="47549" y="56627"/>
                  </a:lnTo>
                  <a:lnTo>
                    <a:pt x="54864" y="43231"/>
                  </a:lnTo>
                  <a:lnTo>
                    <a:pt x="66447" y="21920"/>
                  </a:lnTo>
                  <a:lnTo>
                    <a:pt x="78029" y="29227"/>
                  </a:lnTo>
                  <a:lnTo>
                    <a:pt x="85344" y="45667"/>
                  </a:lnTo>
                  <a:lnTo>
                    <a:pt x="101804" y="62107"/>
                  </a:lnTo>
                  <a:lnTo>
                    <a:pt x="118872" y="62107"/>
                  </a:lnTo>
                  <a:lnTo>
                    <a:pt x="150572" y="51756"/>
                  </a:lnTo>
                  <a:lnTo>
                    <a:pt x="187757" y="47493"/>
                  </a:lnTo>
                  <a:lnTo>
                    <a:pt x="217628" y="35315"/>
                  </a:lnTo>
                  <a:lnTo>
                    <a:pt x="234696" y="32880"/>
                  </a:lnTo>
                  <a:lnTo>
                    <a:pt x="246888" y="25573"/>
                  </a:lnTo>
                  <a:lnTo>
                    <a:pt x="266396" y="24356"/>
                  </a:lnTo>
                  <a:lnTo>
                    <a:pt x="277368" y="23138"/>
                  </a:lnTo>
                  <a:lnTo>
                    <a:pt x="292608" y="17658"/>
                  </a:lnTo>
                  <a:lnTo>
                    <a:pt x="310896" y="13395"/>
                  </a:lnTo>
                  <a:lnTo>
                    <a:pt x="326136" y="0"/>
                  </a:lnTo>
                  <a:lnTo>
                    <a:pt x="339548" y="0"/>
                  </a:lnTo>
                  <a:lnTo>
                    <a:pt x="340767" y="10960"/>
                  </a:lnTo>
                  <a:lnTo>
                    <a:pt x="338328" y="33489"/>
                  </a:lnTo>
                  <a:lnTo>
                    <a:pt x="339548" y="54191"/>
                  </a:lnTo>
                  <a:lnTo>
                    <a:pt x="332841" y="68195"/>
                  </a:lnTo>
                  <a:lnTo>
                    <a:pt x="324308" y="110818"/>
                  </a:lnTo>
                  <a:lnTo>
                    <a:pt x="309677" y="154049"/>
                  </a:lnTo>
                  <a:lnTo>
                    <a:pt x="289560" y="203978"/>
                  </a:lnTo>
                  <a:lnTo>
                    <a:pt x="261519" y="261213"/>
                  </a:lnTo>
                  <a:lnTo>
                    <a:pt x="232868" y="305053"/>
                  </a:lnTo>
                  <a:lnTo>
                    <a:pt x="192633" y="358635"/>
                  </a:lnTo>
                  <a:lnTo>
                    <a:pt x="158496" y="390298"/>
                  </a:lnTo>
                  <a:lnTo>
                    <a:pt x="107289" y="429267"/>
                  </a:lnTo>
                  <a:lnTo>
                    <a:pt x="74981" y="458493"/>
                  </a:lnTo>
                  <a:lnTo>
                    <a:pt x="37185" y="505987"/>
                  </a:lnTo>
                  <a:lnTo>
                    <a:pt x="29261" y="526689"/>
                  </a:lnTo>
                  <a:lnTo>
                    <a:pt x="21336" y="53582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8" name="Forma libre 227">
              <a:extLst>
                <a:ext uri="{FF2B5EF4-FFF2-40B4-BE49-F238E27FC236}">
                  <a16:creationId xmlns:a16="http://schemas.microsoft.com/office/drawing/2014/main" id="{C2B3EBDB-3286-439E-9235-91392341071F}"/>
                </a:ext>
              </a:extLst>
            </p:cNvPr>
            <p:cNvSpPr/>
            <p:nvPr/>
          </p:nvSpPr>
          <p:spPr>
            <a:xfrm>
              <a:off x="2016085" y="3463384"/>
              <a:ext cx="63338" cy="66173"/>
            </a:xfrm>
            <a:custGeom>
              <a:avLst/>
              <a:gdLst>
                <a:gd name="connsiteX0" fmla="*/ 48768 w 53034"/>
                <a:gd name="connsiteY0" fmla="*/ 39578 h 55408"/>
                <a:gd name="connsiteX1" fmla="*/ 41452 w 53034"/>
                <a:gd name="connsiteY1" fmla="*/ 41404 h 55408"/>
                <a:gd name="connsiteX2" fmla="*/ 23774 w 53034"/>
                <a:gd name="connsiteY2" fmla="*/ 47493 h 55408"/>
                <a:gd name="connsiteX3" fmla="*/ 23164 w 53034"/>
                <a:gd name="connsiteY3" fmla="*/ 55409 h 55408"/>
                <a:gd name="connsiteX4" fmla="*/ 18897 w 53034"/>
                <a:gd name="connsiteY4" fmla="*/ 54800 h 55408"/>
                <a:gd name="connsiteX5" fmla="*/ 15240 w 53034"/>
                <a:gd name="connsiteY5" fmla="*/ 40796 h 55408"/>
                <a:gd name="connsiteX6" fmla="*/ 7315 w 53034"/>
                <a:gd name="connsiteY6" fmla="*/ 36533 h 55408"/>
                <a:gd name="connsiteX7" fmla="*/ 0 w 53034"/>
                <a:gd name="connsiteY7" fmla="*/ 26182 h 55408"/>
                <a:gd name="connsiteX8" fmla="*/ 4876 w 53034"/>
                <a:gd name="connsiteY8" fmla="*/ 17658 h 55408"/>
                <a:gd name="connsiteX9" fmla="*/ 12192 w 53034"/>
                <a:gd name="connsiteY9" fmla="*/ 15222 h 55408"/>
                <a:gd name="connsiteX10" fmla="*/ 15240 w 53034"/>
                <a:gd name="connsiteY10" fmla="*/ 2436 h 55408"/>
                <a:gd name="connsiteX11" fmla="*/ 20726 w 53034"/>
                <a:gd name="connsiteY11" fmla="*/ 0 h 55408"/>
                <a:gd name="connsiteX12" fmla="*/ 25603 w 53034"/>
                <a:gd name="connsiteY12" fmla="*/ 5480 h 55408"/>
                <a:gd name="connsiteX13" fmla="*/ 31699 w 53034"/>
                <a:gd name="connsiteY13" fmla="*/ 7916 h 55408"/>
                <a:gd name="connsiteX14" fmla="*/ 36576 w 53034"/>
                <a:gd name="connsiteY14" fmla="*/ 14004 h 55408"/>
                <a:gd name="connsiteX15" fmla="*/ 42062 w 53034"/>
                <a:gd name="connsiteY15" fmla="*/ 15831 h 55408"/>
                <a:gd name="connsiteX16" fmla="*/ 48768 w 53034"/>
                <a:gd name="connsiteY16" fmla="*/ 23138 h 55408"/>
                <a:gd name="connsiteX17" fmla="*/ 53035 w 53034"/>
                <a:gd name="connsiteY17" fmla="*/ 22529 h 55408"/>
                <a:gd name="connsiteX18" fmla="*/ 50596 w 53034"/>
                <a:gd name="connsiteY18" fmla="*/ 32271 h 55408"/>
                <a:gd name="connsiteX19" fmla="*/ 46939 w 53034"/>
                <a:gd name="connsiteY19" fmla="*/ 36533 h 55408"/>
                <a:gd name="connsiteX20" fmla="*/ 48768 w 53034"/>
                <a:gd name="connsiteY20" fmla="*/ 39578 h 5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034" h="55408">
                  <a:moveTo>
                    <a:pt x="48768" y="39578"/>
                  </a:moveTo>
                  <a:lnTo>
                    <a:pt x="41452" y="41404"/>
                  </a:lnTo>
                  <a:lnTo>
                    <a:pt x="23774" y="47493"/>
                  </a:lnTo>
                  <a:lnTo>
                    <a:pt x="23164" y="55409"/>
                  </a:lnTo>
                  <a:lnTo>
                    <a:pt x="18897" y="54800"/>
                  </a:lnTo>
                  <a:lnTo>
                    <a:pt x="15240" y="40796"/>
                  </a:lnTo>
                  <a:lnTo>
                    <a:pt x="7315" y="36533"/>
                  </a:lnTo>
                  <a:lnTo>
                    <a:pt x="0" y="26182"/>
                  </a:lnTo>
                  <a:lnTo>
                    <a:pt x="4876" y="17658"/>
                  </a:lnTo>
                  <a:lnTo>
                    <a:pt x="12192" y="15222"/>
                  </a:lnTo>
                  <a:lnTo>
                    <a:pt x="15240" y="2436"/>
                  </a:lnTo>
                  <a:lnTo>
                    <a:pt x="20726" y="0"/>
                  </a:lnTo>
                  <a:lnTo>
                    <a:pt x="25603" y="5480"/>
                  </a:lnTo>
                  <a:lnTo>
                    <a:pt x="31699" y="7916"/>
                  </a:lnTo>
                  <a:lnTo>
                    <a:pt x="36576" y="14004"/>
                  </a:lnTo>
                  <a:lnTo>
                    <a:pt x="42062" y="15831"/>
                  </a:lnTo>
                  <a:lnTo>
                    <a:pt x="48768" y="23138"/>
                  </a:lnTo>
                  <a:lnTo>
                    <a:pt x="53035" y="22529"/>
                  </a:lnTo>
                  <a:lnTo>
                    <a:pt x="50596" y="32271"/>
                  </a:lnTo>
                  <a:lnTo>
                    <a:pt x="46939" y="36533"/>
                  </a:lnTo>
                  <a:lnTo>
                    <a:pt x="48768" y="3957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9" name="Forma libre 228">
              <a:extLst>
                <a:ext uri="{FF2B5EF4-FFF2-40B4-BE49-F238E27FC236}">
                  <a16:creationId xmlns:a16="http://schemas.microsoft.com/office/drawing/2014/main" id="{3D3B8F35-39CD-46D2-A42E-4ACDF0EBB459}"/>
                </a:ext>
              </a:extLst>
            </p:cNvPr>
            <p:cNvSpPr/>
            <p:nvPr/>
          </p:nvSpPr>
          <p:spPr>
            <a:xfrm>
              <a:off x="1913430" y="6513217"/>
              <a:ext cx="662516" cy="594114"/>
            </a:xfrm>
            <a:custGeom>
              <a:avLst/>
              <a:gdLst>
                <a:gd name="connsiteX0" fmla="*/ 510236 w 554736"/>
                <a:gd name="connsiteY0" fmla="*/ 6089 h 497462"/>
                <a:gd name="connsiteX1" fmla="*/ 523647 w 554736"/>
                <a:gd name="connsiteY1" fmla="*/ 60889 h 497462"/>
                <a:gd name="connsiteX2" fmla="*/ 530352 w 554736"/>
                <a:gd name="connsiteY2" fmla="*/ 88898 h 497462"/>
                <a:gd name="connsiteX3" fmla="*/ 521818 w 554736"/>
                <a:gd name="connsiteY3" fmla="*/ 132129 h 497462"/>
                <a:gd name="connsiteX4" fmla="*/ 524256 w 554736"/>
                <a:gd name="connsiteY4" fmla="*/ 146133 h 497462"/>
                <a:gd name="connsiteX5" fmla="*/ 507797 w 554736"/>
                <a:gd name="connsiteY5" fmla="*/ 139435 h 497462"/>
                <a:gd name="connsiteX6" fmla="*/ 497434 w 554736"/>
                <a:gd name="connsiteY6" fmla="*/ 141871 h 497462"/>
                <a:gd name="connsiteX7" fmla="*/ 493776 w 554736"/>
                <a:gd name="connsiteY7" fmla="*/ 153440 h 497462"/>
                <a:gd name="connsiteX8" fmla="*/ 483413 w 554736"/>
                <a:gd name="connsiteY8" fmla="*/ 168053 h 497462"/>
                <a:gd name="connsiteX9" fmla="*/ 482804 w 554736"/>
                <a:gd name="connsiteY9" fmla="*/ 181449 h 497462"/>
                <a:gd name="connsiteX10" fmla="*/ 501701 w 554736"/>
                <a:gd name="connsiteY10" fmla="*/ 202760 h 497462"/>
                <a:gd name="connsiteX11" fmla="*/ 521208 w 554736"/>
                <a:gd name="connsiteY11" fmla="*/ 198498 h 497462"/>
                <a:gd name="connsiteX12" fmla="*/ 529743 w 554736"/>
                <a:gd name="connsiteY12" fmla="*/ 181449 h 497462"/>
                <a:gd name="connsiteX13" fmla="*/ 554736 w 554736"/>
                <a:gd name="connsiteY13" fmla="*/ 181449 h 497462"/>
                <a:gd name="connsiteX14" fmla="*/ 544373 w 554736"/>
                <a:gd name="connsiteY14" fmla="*/ 210067 h 497462"/>
                <a:gd name="connsiteX15" fmla="*/ 538277 w 554736"/>
                <a:gd name="connsiteY15" fmla="*/ 242338 h 497462"/>
                <a:gd name="connsiteX16" fmla="*/ 527914 w 554736"/>
                <a:gd name="connsiteY16" fmla="*/ 259996 h 497462"/>
                <a:gd name="connsiteX17" fmla="*/ 503530 w 554736"/>
                <a:gd name="connsiteY17" fmla="*/ 280089 h 497462"/>
                <a:gd name="connsiteX18" fmla="*/ 496824 w 554736"/>
                <a:gd name="connsiteY18" fmla="*/ 285569 h 497462"/>
                <a:gd name="connsiteX19" fmla="*/ 480975 w 554736"/>
                <a:gd name="connsiteY19" fmla="*/ 305662 h 497462"/>
                <a:gd name="connsiteX20" fmla="*/ 470002 w 554736"/>
                <a:gd name="connsiteY20" fmla="*/ 325755 h 497462"/>
                <a:gd name="connsiteX21" fmla="*/ 448666 w 554736"/>
                <a:gd name="connsiteY21" fmla="*/ 353764 h 497462"/>
                <a:gd name="connsiteX22" fmla="*/ 407823 w 554736"/>
                <a:gd name="connsiteY22" fmla="*/ 393951 h 497462"/>
                <a:gd name="connsiteX23" fmla="*/ 382829 w 554736"/>
                <a:gd name="connsiteY23" fmla="*/ 417089 h 497462"/>
                <a:gd name="connsiteX24" fmla="*/ 356616 w 554736"/>
                <a:gd name="connsiteY24" fmla="*/ 435355 h 497462"/>
                <a:gd name="connsiteX25" fmla="*/ 320650 w 554736"/>
                <a:gd name="connsiteY25" fmla="*/ 449969 h 497462"/>
                <a:gd name="connsiteX26" fmla="*/ 304191 w 554736"/>
                <a:gd name="connsiteY26" fmla="*/ 452404 h 497462"/>
                <a:gd name="connsiteX27" fmla="*/ 298704 w 554736"/>
                <a:gd name="connsiteY27" fmla="*/ 463364 h 497462"/>
                <a:gd name="connsiteX28" fmla="*/ 279197 w 554736"/>
                <a:gd name="connsiteY28" fmla="*/ 457275 h 497462"/>
                <a:gd name="connsiteX29" fmla="*/ 262738 w 554736"/>
                <a:gd name="connsiteY29" fmla="*/ 464582 h 497462"/>
                <a:gd name="connsiteX30" fmla="*/ 227991 w 554736"/>
                <a:gd name="connsiteY30" fmla="*/ 457275 h 497462"/>
                <a:gd name="connsiteX31" fmla="*/ 207874 w 554736"/>
                <a:gd name="connsiteY31" fmla="*/ 462146 h 497462"/>
                <a:gd name="connsiteX32" fmla="*/ 194463 w 554736"/>
                <a:gd name="connsiteY32" fmla="*/ 459711 h 497462"/>
                <a:gd name="connsiteX33" fmla="*/ 159106 w 554736"/>
                <a:gd name="connsiteY33" fmla="*/ 475542 h 497462"/>
                <a:gd name="connsiteX34" fmla="*/ 131064 w 554736"/>
                <a:gd name="connsiteY34" fmla="*/ 481631 h 497462"/>
                <a:gd name="connsiteX35" fmla="*/ 109728 w 554736"/>
                <a:gd name="connsiteY35" fmla="*/ 496244 h 497462"/>
                <a:gd name="connsiteX36" fmla="*/ 95098 w 554736"/>
                <a:gd name="connsiteY36" fmla="*/ 497462 h 497462"/>
                <a:gd name="connsiteX37" fmla="*/ 82296 w 554736"/>
                <a:gd name="connsiteY37" fmla="*/ 483457 h 497462"/>
                <a:gd name="connsiteX38" fmla="*/ 71324 w 554736"/>
                <a:gd name="connsiteY38" fmla="*/ 482849 h 497462"/>
                <a:gd name="connsiteX39" fmla="*/ 57912 w 554736"/>
                <a:gd name="connsiteY39" fmla="*/ 465191 h 497462"/>
                <a:gd name="connsiteX40" fmla="*/ 56084 w 554736"/>
                <a:gd name="connsiteY40" fmla="*/ 470671 h 497462"/>
                <a:gd name="connsiteX41" fmla="*/ 52426 w 554736"/>
                <a:gd name="connsiteY41" fmla="*/ 460320 h 497462"/>
                <a:gd name="connsiteX42" fmla="*/ 54255 w 554736"/>
                <a:gd name="connsiteY42" fmla="*/ 437182 h 497462"/>
                <a:gd name="connsiteX43" fmla="*/ 45111 w 554736"/>
                <a:gd name="connsiteY43" fmla="*/ 411000 h 497462"/>
                <a:gd name="connsiteX44" fmla="*/ 56084 w 554736"/>
                <a:gd name="connsiteY44" fmla="*/ 403693 h 497462"/>
                <a:gd name="connsiteX45" fmla="*/ 56693 w 554736"/>
                <a:gd name="connsiteY45" fmla="*/ 373857 h 497462"/>
                <a:gd name="connsiteX46" fmla="*/ 36576 w 554736"/>
                <a:gd name="connsiteY46" fmla="*/ 337324 h 497462"/>
                <a:gd name="connsiteX47" fmla="*/ 21946 w 554736"/>
                <a:gd name="connsiteY47" fmla="*/ 304444 h 497462"/>
                <a:gd name="connsiteX48" fmla="*/ 21946 w 554736"/>
                <a:gd name="connsiteY48" fmla="*/ 303835 h 497462"/>
                <a:gd name="connsiteX49" fmla="*/ 0 w 554736"/>
                <a:gd name="connsiteY49" fmla="*/ 253298 h 497462"/>
                <a:gd name="connsiteX50" fmla="*/ 17069 w 554736"/>
                <a:gd name="connsiteY50" fmla="*/ 233813 h 497462"/>
                <a:gd name="connsiteX51" fmla="*/ 29261 w 554736"/>
                <a:gd name="connsiteY51" fmla="*/ 244773 h 497462"/>
                <a:gd name="connsiteX52" fmla="*/ 34138 w 554736"/>
                <a:gd name="connsiteY52" fmla="*/ 261213 h 497462"/>
                <a:gd name="connsiteX53" fmla="*/ 49378 w 554736"/>
                <a:gd name="connsiteY53" fmla="*/ 264257 h 497462"/>
                <a:gd name="connsiteX54" fmla="*/ 70104 w 554736"/>
                <a:gd name="connsiteY54" fmla="*/ 271564 h 497462"/>
                <a:gd name="connsiteX55" fmla="*/ 87783 w 554736"/>
                <a:gd name="connsiteY55" fmla="*/ 268520 h 497462"/>
                <a:gd name="connsiteX56" fmla="*/ 118263 w 554736"/>
                <a:gd name="connsiteY56" fmla="*/ 248427 h 497462"/>
                <a:gd name="connsiteX57" fmla="*/ 124968 w 554736"/>
                <a:gd name="connsiteY57" fmla="*/ 104120 h 497462"/>
                <a:gd name="connsiteX58" fmla="*/ 133503 w 554736"/>
                <a:gd name="connsiteY58" fmla="*/ 110209 h 497462"/>
                <a:gd name="connsiteX59" fmla="*/ 151791 w 554736"/>
                <a:gd name="connsiteY59" fmla="*/ 147351 h 497462"/>
                <a:gd name="connsiteX60" fmla="*/ 148133 w 554736"/>
                <a:gd name="connsiteY60" fmla="*/ 171098 h 497462"/>
                <a:gd name="connsiteX61" fmla="*/ 154839 w 554736"/>
                <a:gd name="connsiteY61" fmla="*/ 185102 h 497462"/>
                <a:gd name="connsiteX62" fmla="*/ 179223 w 554736"/>
                <a:gd name="connsiteY62" fmla="*/ 180840 h 497462"/>
                <a:gd name="connsiteX63" fmla="*/ 196292 w 554736"/>
                <a:gd name="connsiteY63" fmla="*/ 163182 h 497462"/>
                <a:gd name="connsiteX64" fmla="*/ 212751 w 554736"/>
                <a:gd name="connsiteY64" fmla="*/ 151613 h 497462"/>
                <a:gd name="connsiteX65" fmla="*/ 221895 w 554736"/>
                <a:gd name="connsiteY65" fmla="*/ 132738 h 497462"/>
                <a:gd name="connsiteX66" fmla="*/ 238964 w 554736"/>
                <a:gd name="connsiteY66" fmla="*/ 124213 h 497462"/>
                <a:gd name="connsiteX67" fmla="*/ 252984 w 554736"/>
                <a:gd name="connsiteY67" fmla="*/ 128475 h 497462"/>
                <a:gd name="connsiteX68" fmla="*/ 268224 w 554736"/>
                <a:gd name="connsiteY68" fmla="*/ 139435 h 497462"/>
                <a:gd name="connsiteX69" fmla="*/ 295656 w 554736"/>
                <a:gd name="connsiteY69" fmla="*/ 141262 h 497462"/>
                <a:gd name="connsiteX70" fmla="*/ 317602 w 554736"/>
                <a:gd name="connsiteY70" fmla="*/ 132738 h 497462"/>
                <a:gd name="connsiteX71" fmla="*/ 321260 w 554736"/>
                <a:gd name="connsiteY71" fmla="*/ 120560 h 497462"/>
                <a:gd name="connsiteX72" fmla="*/ 328575 w 554736"/>
                <a:gd name="connsiteY72" fmla="*/ 101684 h 497462"/>
                <a:gd name="connsiteX73" fmla="*/ 346863 w 554736"/>
                <a:gd name="connsiteY73" fmla="*/ 98640 h 497462"/>
                <a:gd name="connsiteX74" fmla="*/ 357836 w 554736"/>
                <a:gd name="connsiteY74" fmla="*/ 84027 h 497462"/>
                <a:gd name="connsiteX75" fmla="*/ 370028 w 554736"/>
                <a:gd name="connsiteY75" fmla="*/ 57844 h 497462"/>
                <a:gd name="connsiteX76" fmla="*/ 401727 w 554736"/>
                <a:gd name="connsiteY76" fmla="*/ 28618 h 497462"/>
                <a:gd name="connsiteX77" fmla="*/ 451104 w 554736"/>
                <a:gd name="connsiteY77" fmla="*/ 0 h 497462"/>
                <a:gd name="connsiteX78" fmla="*/ 464516 w 554736"/>
                <a:gd name="connsiteY78" fmla="*/ 0 h 497462"/>
                <a:gd name="connsiteX79" fmla="*/ 480975 w 554736"/>
                <a:gd name="connsiteY79" fmla="*/ 6698 h 497462"/>
                <a:gd name="connsiteX80" fmla="*/ 492557 w 554736"/>
                <a:gd name="connsiteY80" fmla="*/ 1827 h 497462"/>
                <a:gd name="connsiteX81" fmla="*/ 510236 w 554736"/>
                <a:gd name="connsiteY81" fmla="*/ 6089 h 497462"/>
                <a:gd name="connsiteX82" fmla="*/ 386487 w 554736"/>
                <a:gd name="connsiteY82" fmla="*/ 330018 h 497462"/>
                <a:gd name="connsiteX83" fmla="*/ 393192 w 554736"/>
                <a:gd name="connsiteY83" fmla="*/ 317840 h 497462"/>
                <a:gd name="connsiteX84" fmla="*/ 412090 w 554736"/>
                <a:gd name="connsiteY84" fmla="*/ 311751 h 497462"/>
                <a:gd name="connsiteX85" fmla="*/ 418796 w 554736"/>
                <a:gd name="connsiteY85" fmla="*/ 298964 h 497462"/>
                <a:gd name="connsiteX86" fmla="*/ 430378 w 554736"/>
                <a:gd name="connsiteY86" fmla="*/ 280089 h 497462"/>
                <a:gd name="connsiteX87" fmla="*/ 420015 w 554736"/>
                <a:gd name="connsiteY87" fmla="*/ 267911 h 497462"/>
                <a:gd name="connsiteX88" fmla="*/ 406604 w 554736"/>
                <a:gd name="connsiteY88" fmla="*/ 255733 h 497462"/>
                <a:gd name="connsiteX89" fmla="*/ 390144 w 554736"/>
                <a:gd name="connsiteY89" fmla="*/ 264257 h 497462"/>
                <a:gd name="connsiteX90" fmla="*/ 371247 w 554736"/>
                <a:gd name="connsiteY90" fmla="*/ 279480 h 497462"/>
                <a:gd name="connsiteX91" fmla="*/ 351740 w 554736"/>
                <a:gd name="connsiteY91" fmla="*/ 303835 h 497462"/>
                <a:gd name="connsiteX92" fmla="*/ 374295 w 554736"/>
                <a:gd name="connsiteY92" fmla="*/ 334280 h 497462"/>
                <a:gd name="connsiteX93" fmla="*/ 386487 w 554736"/>
                <a:gd name="connsiteY93" fmla="*/ 330018 h 49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54736" h="497462">
                  <a:moveTo>
                    <a:pt x="510236" y="6089"/>
                  </a:moveTo>
                  <a:lnTo>
                    <a:pt x="523647" y="60889"/>
                  </a:lnTo>
                  <a:lnTo>
                    <a:pt x="530352" y="88898"/>
                  </a:lnTo>
                  <a:lnTo>
                    <a:pt x="521818" y="132129"/>
                  </a:lnTo>
                  <a:lnTo>
                    <a:pt x="524256" y="146133"/>
                  </a:lnTo>
                  <a:lnTo>
                    <a:pt x="507797" y="139435"/>
                  </a:lnTo>
                  <a:lnTo>
                    <a:pt x="497434" y="141871"/>
                  </a:lnTo>
                  <a:lnTo>
                    <a:pt x="493776" y="153440"/>
                  </a:lnTo>
                  <a:lnTo>
                    <a:pt x="483413" y="168053"/>
                  </a:lnTo>
                  <a:lnTo>
                    <a:pt x="482804" y="181449"/>
                  </a:lnTo>
                  <a:lnTo>
                    <a:pt x="501701" y="202760"/>
                  </a:lnTo>
                  <a:lnTo>
                    <a:pt x="521208" y="198498"/>
                  </a:lnTo>
                  <a:lnTo>
                    <a:pt x="529743" y="181449"/>
                  </a:lnTo>
                  <a:lnTo>
                    <a:pt x="554736" y="181449"/>
                  </a:lnTo>
                  <a:lnTo>
                    <a:pt x="544373" y="210067"/>
                  </a:lnTo>
                  <a:lnTo>
                    <a:pt x="538277" y="242338"/>
                  </a:lnTo>
                  <a:lnTo>
                    <a:pt x="527914" y="259996"/>
                  </a:lnTo>
                  <a:lnTo>
                    <a:pt x="503530" y="280089"/>
                  </a:lnTo>
                  <a:lnTo>
                    <a:pt x="496824" y="285569"/>
                  </a:lnTo>
                  <a:lnTo>
                    <a:pt x="480975" y="305662"/>
                  </a:lnTo>
                  <a:lnTo>
                    <a:pt x="470002" y="325755"/>
                  </a:lnTo>
                  <a:lnTo>
                    <a:pt x="448666" y="353764"/>
                  </a:lnTo>
                  <a:lnTo>
                    <a:pt x="407823" y="393951"/>
                  </a:lnTo>
                  <a:lnTo>
                    <a:pt x="382829" y="417089"/>
                  </a:lnTo>
                  <a:lnTo>
                    <a:pt x="356616" y="435355"/>
                  </a:lnTo>
                  <a:lnTo>
                    <a:pt x="320650" y="449969"/>
                  </a:lnTo>
                  <a:lnTo>
                    <a:pt x="304191" y="452404"/>
                  </a:lnTo>
                  <a:lnTo>
                    <a:pt x="298704" y="463364"/>
                  </a:lnTo>
                  <a:lnTo>
                    <a:pt x="279197" y="457275"/>
                  </a:lnTo>
                  <a:lnTo>
                    <a:pt x="262738" y="464582"/>
                  </a:lnTo>
                  <a:lnTo>
                    <a:pt x="227991" y="457275"/>
                  </a:lnTo>
                  <a:lnTo>
                    <a:pt x="207874" y="462146"/>
                  </a:lnTo>
                  <a:lnTo>
                    <a:pt x="194463" y="459711"/>
                  </a:lnTo>
                  <a:lnTo>
                    <a:pt x="159106" y="475542"/>
                  </a:lnTo>
                  <a:lnTo>
                    <a:pt x="131064" y="481631"/>
                  </a:lnTo>
                  <a:lnTo>
                    <a:pt x="109728" y="496244"/>
                  </a:lnTo>
                  <a:lnTo>
                    <a:pt x="95098" y="497462"/>
                  </a:lnTo>
                  <a:lnTo>
                    <a:pt x="82296" y="483457"/>
                  </a:lnTo>
                  <a:lnTo>
                    <a:pt x="71324" y="482849"/>
                  </a:lnTo>
                  <a:lnTo>
                    <a:pt x="57912" y="465191"/>
                  </a:lnTo>
                  <a:lnTo>
                    <a:pt x="56084" y="470671"/>
                  </a:lnTo>
                  <a:lnTo>
                    <a:pt x="52426" y="460320"/>
                  </a:lnTo>
                  <a:lnTo>
                    <a:pt x="54255" y="437182"/>
                  </a:lnTo>
                  <a:lnTo>
                    <a:pt x="45111" y="411000"/>
                  </a:lnTo>
                  <a:lnTo>
                    <a:pt x="56084" y="403693"/>
                  </a:lnTo>
                  <a:lnTo>
                    <a:pt x="56693" y="373857"/>
                  </a:lnTo>
                  <a:lnTo>
                    <a:pt x="36576" y="337324"/>
                  </a:lnTo>
                  <a:lnTo>
                    <a:pt x="21946" y="304444"/>
                  </a:lnTo>
                  <a:lnTo>
                    <a:pt x="21946" y="303835"/>
                  </a:lnTo>
                  <a:lnTo>
                    <a:pt x="0" y="253298"/>
                  </a:lnTo>
                  <a:lnTo>
                    <a:pt x="17069" y="233813"/>
                  </a:lnTo>
                  <a:lnTo>
                    <a:pt x="29261" y="244773"/>
                  </a:lnTo>
                  <a:lnTo>
                    <a:pt x="34138" y="261213"/>
                  </a:lnTo>
                  <a:lnTo>
                    <a:pt x="49378" y="264257"/>
                  </a:lnTo>
                  <a:lnTo>
                    <a:pt x="70104" y="271564"/>
                  </a:lnTo>
                  <a:lnTo>
                    <a:pt x="87783" y="268520"/>
                  </a:lnTo>
                  <a:lnTo>
                    <a:pt x="118263" y="248427"/>
                  </a:lnTo>
                  <a:lnTo>
                    <a:pt x="124968" y="104120"/>
                  </a:lnTo>
                  <a:lnTo>
                    <a:pt x="133503" y="110209"/>
                  </a:lnTo>
                  <a:lnTo>
                    <a:pt x="151791" y="147351"/>
                  </a:lnTo>
                  <a:lnTo>
                    <a:pt x="148133" y="171098"/>
                  </a:lnTo>
                  <a:lnTo>
                    <a:pt x="154839" y="185102"/>
                  </a:lnTo>
                  <a:lnTo>
                    <a:pt x="179223" y="180840"/>
                  </a:lnTo>
                  <a:lnTo>
                    <a:pt x="196292" y="163182"/>
                  </a:lnTo>
                  <a:lnTo>
                    <a:pt x="212751" y="151613"/>
                  </a:lnTo>
                  <a:lnTo>
                    <a:pt x="221895" y="132738"/>
                  </a:lnTo>
                  <a:lnTo>
                    <a:pt x="238964" y="124213"/>
                  </a:lnTo>
                  <a:lnTo>
                    <a:pt x="252984" y="128475"/>
                  </a:lnTo>
                  <a:lnTo>
                    <a:pt x="268224" y="139435"/>
                  </a:lnTo>
                  <a:lnTo>
                    <a:pt x="295656" y="141262"/>
                  </a:lnTo>
                  <a:lnTo>
                    <a:pt x="317602" y="132738"/>
                  </a:lnTo>
                  <a:lnTo>
                    <a:pt x="321260" y="120560"/>
                  </a:lnTo>
                  <a:lnTo>
                    <a:pt x="328575" y="101684"/>
                  </a:lnTo>
                  <a:lnTo>
                    <a:pt x="346863" y="98640"/>
                  </a:lnTo>
                  <a:lnTo>
                    <a:pt x="357836" y="84027"/>
                  </a:lnTo>
                  <a:lnTo>
                    <a:pt x="370028" y="57844"/>
                  </a:lnTo>
                  <a:lnTo>
                    <a:pt x="401727" y="28618"/>
                  </a:lnTo>
                  <a:lnTo>
                    <a:pt x="451104" y="0"/>
                  </a:lnTo>
                  <a:lnTo>
                    <a:pt x="464516" y="0"/>
                  </a:lnTo>
                  <a:lnTo>
                    <a:pt x="480975" y="6698"/>
                  </a:lnTo>
                  <a:lnTo>
                    <a:pt x="492557" y="1827"/>
                  </a:lnTo>
                  <a:lnTo>
                    <a:pt x="510236" y="6089"/>
                  </a:lnTo>
                  <a:close/>
                  <a:moveTo>
                    <a:pt x="386487" y="330018"/>
                  </a:moveTo>
                  <a:lnTo>
                    <a:pt x="393192" y="317840"/>
                  </a:lnTo>
                  <a:lnTo>
                    <a:pt x="412090" y="311751"/>
                  </a:lnTo>
                  <a:lnTo>
                    <a:pt x="418796" y="298964"/>
                  </a:lnTo>
                  <a:lnTo>
                    <a:pt x="430378" y="280089"/>
                  </a:lnTo>
                  <a:lnTo>
                    <a:pt x="420015" y="267911"/>
                  </a:lnTo>
                  <a:lnTo>
                    <a:pt x="406604" y="255733"/>
                  </a:lnTo>
                  <a:lnTo>
                    <a:pt x="390144" y="264257"/>
                  </a:lnTo>
                  <a:lnTo>
                    <a:pt x="371247" y="279480"/>
                  </a:lnTo>
                  <a:lnTo>
                    <a:pt x="351740" y="303835"/>
                  </a:lnTo>
                  <a:lnTo>
                    <a:pt x="374295" y="334280"/>
                  </a:lnTo>
                  <a:lnTo>
                    <a:pt x="386487" y="33001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0" name="Forma libre 233">
              <a:extLst>
                <a:ext uri="{FF2B5EF4-FFF2-40B4-BE49-F238E27FC236}">
                  <a16:creationId xmlns:a16="http://schemas.microsoft.com/office/drawing/2014/main" id="{FAC1B995-FB92-47DA-B38A-0442B8685787}"/>
                </a:ext>
              </a:extLst>
            </p:cNvPr>
            <p:cNvSpPr/>
            <p:nvPr/>
          </p:nvSpPr>
          <p:spPr>
            <a:xfrm>
              <a:off x="1380507" y="2998708"/>
              <a:ext cx="130319" cy="121441"/>
            </a:xfrm>
            <a:custGeom>
              <a:avLst/>
              <a:gdLst>
                <a:gd name="connsiteX0" fmla="*/ 85344 w 109118"/>
                <a:gd name="connsiteY0" fmla="*/ 101684 h 101684"/>
                <a:gd name="connsiteX1" fmla="*/ 68275 w 109118"/>
                <a:gd name="connsiteY1" fmla="*/ 92551 h 101684"/>
                <a:gd name="connsiteX2" fmla="*/ 49377 w 109118"/>
                <a:gd name="connsiteY2" fmla="*/ 76111 h 101684"/>
                <a:gd name="connsiteX3" fmla="*/ 21945 w 109118"/>
                <a:gd name="connsiteY3" fmla="*/ 84027 h 101684"/>
                <a:gd name="connsiteX4" fmla="*/ 0 w 109118"/>
                <a:gd name="connsiteY4" fmla="*/ 80982 h 101684"/>
                <a:gd name="connsiteX5" fmla="*/ 15240 w 109118"/>
                <a:gd name="connsiteY5" fmla="*/ 70631 h 101684"/>
                <a:gd name="connsiteX6" fmla="*/ 39624 w 109118"/>
                <a:gd name="connsiteY6" fmla="*/ 15831 h 101684"/>
                <a:gd name="connsiteX7" fmla="*/ 79248 w 109118"/>
                <a:gd name="connsiteY7" fmla="*/ 0 h 101684"/>
                <a:gd name="connsiteX8" fmla="*/ 103632 w 109118"/>
                <a:gd name="connsiteY8" fmla="*/ 1218 h 101684"/>
                <a:gd name="connsiteX9" fmla="*/ 109119 w 109118"/>
                <a:gd name="connsiteY9" fmla="*/ 14004 h 101684"/>
                <a:gd name="connsiteX10" fmla="*/ 103632 w 109118"/>
                <a:gd name="connsiteY10" fmla="*/ 48102 h 101684"/>
                <a:gd name="connsiteX11" fmla="*/ 96317 w 109118"/>
                <a:gd name="connsiteY11" fmla="*/ 62107 h 101684"/>
                <a:gd name="connsiteX12" fmla="*/ 78639 w 109118"/>
                <a:gd name="connsiteY12" fmla="*/ 62107 h 101684"/>
                <a:gd name="connsiteX13" fmla="*/ 85344 w 109118"/>
                <a:gd name="connsiteY13" fmla="*/ 101684 h 10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8" h="101684">
                  <a:moveTo>
                    <a:pt x="85344" y="101684"/>
                  </a:moveTo>
                  <a:lnTo>
                    <a:pt x="68275" y="92551"/>
                  </a:lnTo>
                  <a:lnTo>
                    <a:pt x="49377" y="76111"/>
                  </a:lnTo>
                  <a:lnTo>
                    <a:pt x="21945" y="84027"/>
                  </a:lnTo>
                  <a:lnTo>
                    <a:pt x="0" y="80982"/>
                  </a:lnTo>
                  <a:lnTo>
                    <a:pt x="15240" y="70631"/>
                  </a:lnTo>
                  <a:lnTo>
                    <a:pt x="39624" y="15831"/>
                  </a:lnTo>
                  <a:lnTo>
                    <a:pt x="79248" y="0"/>
                  </a:lnTo>
                  <a:lnTo>
                    <a:pt x="103632" y="1218"/>
                  </a:lnTo>
                  <a:lnTo>
                    <a:pt x="109119" y="14004"/>
                  </a:lnTo>
                  <a:lnTo>
                    <a:pt x="103632" y="48102"/>
                  </a:lnTo>
                  <a:lnTo>
                    <a:pt x="96317" y="62107"/>
                  </a:lnTo>
                  <a:lnTo>
                    <a:pt x="78639" y="62107"/>
                  </a:lnTo>
                  <a:lnTo>
                    <a:pt x="85344" y="10168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1" name="Forma libre 234">
              <a:extLst>
                <a:ext uri="{FF2B5EF4-FFF2-40B4-BE49-F238E27FC236}">
                  <a16:creationId xmlns:a16="http://schemas.microsoft.com/office/drawing/2014/main" id="{6994B494-18F6-4026-9B3A-B51972D7BA61}"/>
                </a:ext>
              </a:extLst>
            </p:cNvPr>
            <p:cNvSpPr/>
            <p:nvPr/>
          </p:nvSpPr>
          <p:spPr>
            <a:xfrm>
              <a:off x="898544" y="3509197"/>
              <a:ext cx="123039" cy="252334"/>
            </a:xfrm>
            <a:custGeom>
              <a:avLst/>
              <a:gdLst>
                <a:gd name="connsiteX0" fmla="*/ 64618 w 103022"/>
                <a:gd name="connsiteY0" fmla="*/ 201542 h 211284"/>
                <a:gd name="connsiteX1" fmla="*/ 51207 w 103022"/>
                <a:gd name="connsiteY1" fmla="*/ 211284 h 211284"/>
                <a:gd name="connsiteX2" fmla="*/ 34138 w 103022"/>
                <a:gd name="connsiteY2" fmla="*/ 205804 h 211284"/>
                <a:gd name="connsiteX3" fmla="*/ 17679 w 103022"/>
                <a:gd name="connsiteY3" fmla="*/ 210067 h 211284"/>
                <a:gd name="connsiteX4" fmla="*/ 23165 w 103022"/>
                <a:gd name="connsiteY4" fmla="*/ 179622 h 211284"/>
                <a:gd name="connsiteX5" fmla="*/ 21336 w 103022"/>
                <a:gd name="connsiteY5" fmla="*/ 155876 h 211284"/>
                <a:gd name="connsiteX6" fmla="*/ 6706 w 103022"/>
                <a:gd name="connsiteY6" fmla="*/ 152222 h 211284"/>
                <a:gd name="connsiteX7" fmla="*/ 0 w 103022"/>
                <a:gd name="connsiteY7" fmla="*/ 137609 h 211284"/>
                <a:gd name="connsiteX8" fmla="*/ 3048 w 103022"/>
                <a:gd name="connsiteY8" fmla="*/ 112035 h 211284"/>
                <a:gd name="connsiteX9" fmla="*/ 16459 w 103022"/>
                <a:gd name="connsiteY9" fmla="*/ 98031 h 211284"/>
                <a:gd name="connsiteX10" fmla="*/ 19507 w 103022"/>
                <a:gd name="connsiteY10" fmla="*/ 82200 h 211284"/>
                <a:gd name="connsiteX11" fmla="*/ 26823 w 103022"/>
                <a:gd name="connsiteY11" fmla="*/ 59062 h 211284"/>
                <a:gd name="connsiteX12" fmla="*/ 26823 w 103022"/>
                <a:gd name="connsiteY12" fmla="*/ 42622 h 211284"/>
                <a:gd name="connsiteX13" fmla="*/ 21336 w 103022"/>
                <a:gd name="connsiteY13" fmla="*/ 28618 h 211284"/>
                <a:gd name="connsiteX14" fmla="*/ 20117 w 103022"/>
                <a:gd name="connsiteY14" fmla="*/ 15222 h 211284"/>
                <a:gd name="connsiteX15" fmla="*/ 31699 w 103022"/>
                <a:gd name="connsiteY15" fmla="*/ 5480 h 211284"/>
                <a:gd name="connsiteX16" fmla="*/ 45111 w 103022"/>
                <a:gd name="connsiteY16" fmla="*/ 0 h 211284"/>
                <a:gd name="connsiteX17" fmla="*/ 52426 w 103022"/>
                <a:gd name="connsiteY17" fmla="*/ 18875 h 211284"/>
                <a:gd name="connsiteX18" fmla="*/ 70714 w 103022"/>
                <a:gd name="connsiteY18" fmla="*/ 18875 h 211284"/>
                <a:gd name="connsiteX19" fmla="*/ 76200 w 103022"/>
                <a:gd name="connsiteY19" fmla="*/ 14004 h 211284"/>
                <a:gd name="connsiteX20" fmla="*/ 95098 w 103022"/>
                <a:gd name="connsiteY20" fmla="*/ 15222 h 211284"/>
                <a:gd name="connsiteX21" fmla="*/ 103023 w 103022"/>
                <a:gd name="connsiteY21" fmla="*/ 34707 h 211284"/>
                <a:gd name="connsiteX22" fmla="*/ 88392 w 103022"/>
                <a:gd name="connsiteY22" fmla="*/ 45058 h 211284"/>
                <a:gd name="connsiteX23" fmla="*/ 86563 w 103022"/>
                <a:gd name="connsiteY23" fmla="*/ 75502 h 211284"/>
                <a:gd name="connsiteX24" fmla="*/ 81687 w 103022"/>
                <a:gd name="connsiteY24" fmla="*/ 80982 h 211284"/>
                <a:gd name="connsiteX25" fmla="*/ 79858 w 103022"/>
                <a:gd name="connsiteY25" fmla="*/ 99858 h 211284"/>
                <a:gd name="connsiteX26" fmla="*/ 65837 w 103022"/>
                <a:gd name="connsiteY26" fmla="*/ 102902 h 211284"/>
                <a:gd name="connsiteX27" fmla="*/ 78029 w 103022"/>
                <a:gd name="connsiteY27" fmla="*/ 126040 h 211284"/>
                <a:gd name="connsiteX28" fmla="*/ 68275 w 103022"/>
                <a:gd name="connsiteY28" fmla="*/ 151613 h 211284"/>
                <a:gd name="connsiteX29" fmla="*/ 79248 w 103022"/>
                <a:gd name="connsiteY29" fmla="*/ 163182 h 211284"/>
                <a:gd name="connsiteX30" fmla="*/ 74371 w 103022"/>
                <a:gd name="connsiteY30" fmla="*/ 173533 h 211284"/>
                <a:gd name="connsiteX31" fmla="*/ 62179 w 103022"/>
                <a:gd name="connsiteY31" fmla="*/ 188147 h 211284"/>
                <a:gd name="connsiteX32" fmla="*/ 64618 w 103022"/>
                <a:gd name="connsiteY32" fmla="*/ 201542 h 21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3022" h="211284">
                  <a:moveTo>
                    <a:pt x="64618" y="201542"/>
                  </a:moveTo>
                  <a:lnTo>
                    <a:pt x="51207" y="211284"/>
                  </a:lnTo>
                  <a:lnTo>
                    <a:pt x="34138" y="205804"/>
                  </a:lnTo>
                  <a:lnTo>
                    <a:pt x="17679" y="210067"/>
                  </a:lnTo>
                  <a:lnTo>
                    <a:pt x="23165" y="179622"/>
                  </a:lnTo>
                  <a:lnTo>
                    <a:pt x="21336" y="155876"/>
                  </a:lnTo>
                  <a:lnTo>
                    <a:pt x="6706" y="152222"/>
                  </a:lnTo>
                  <a:lnTo>
                    <a:pt x="0" y="137609"/>
                  </a:lnTo>
                  <a:lnTo>
                    <a:pt x="3048" y="112035"/>
                  </a:lnTo>
                  <a:lnTo>
                    <a:pt x="16459" y="98031"/>
                  </a:lnTo>
                  <a:lnTo>
                    <a:pt x="19507" y="82200"/>
                  </a:lnTo>
                  <a:lnTo>
                    <a:pt x="26823" y="59062"/>
                  </a:lnTo>
                  <a:lnTo>
                    <a:pt x="26823" y="42622"/>
                  </a:lnTo>
                  <a:lnTo>
                    <a:pt x="21336" y="28618"/>
                  </a:lnTo>
                  <a:lnTo>
                    <a:pt x="20117" y="15222"/>
                  </a:lnTo>
                  <a:lnTo>
                    <a:pt x="31699" y="5480"/>
                  </a:lnTo>
                  <a:lnTo>
                    <a:pt x="45111" y="0"/>
                  </a:lnTo>
                  <a:lnTo>
                    <a:pt x="52426" y="18875"/>
                  </a:lnTo>
                  <a:lnTo>
                    <a:pt x="70714" y="18875"/>
                  </a:lnTo>
                  <a:lnTo>
                    <a:pt x="76200" y="14004"/>
                  </a:lnTo>
                  <a:lnTo>
                    <a:pt x="95098" y="15222"/>
                  </a:lnTo>
                  <a:lnTo>
                    <a:pt x="103023" y="34707"/>
                  </a:lnTo>
                  <a:lnTo>
                    <a:pt x="88392" y="45058"/>
                  </a:lnTo>
                  <a:lnTo>
                    <a:pt x="86563" y="75502"/>
                  </a:lnTo>
                  <a:lnTo>
                    <a:pt x="81687" y="80982"/>
                  </a:lnTo>
                  <a:lnTo>
                    <a:pt x="79858" y="99858"/>
                  </a:lnTo>
                  <a:lnTo>
                    <a:pt x="65837" y="102902"/>
                  </a:lnTo>
                  <a:lnTo>
                    <a:pt x="78029" y="126040"/>
                  </a:lnTo>
                  <a:lnTo>
                    <a:pt x="68275" y="151613"/>
                  </a:lnTo>
                  <a:lnTo>
                    <a:pt x="79248" y="163182"/>
                  </a:lnTo>
                  <a:lnTo>
                    <a:pt x="74371" y="173533"/>
                  </a:lnTo>
                  <a:lnTo>
                    <a:pt x="62179" y="188147"/>
                  </a:lnTo>
                  <a:lnTo>
                    <a:pt x="64618" y="20154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2" name="Forma libre 235">
              <a:extLst>
                <a:ext uri="{FF2B5EF4-FFF2-40B4-BE49-F238E27FC236}">
                  <a16:creationId xmlns:a16="http://schemas.microsoft.com/office/drawing/2014/main" id="{4110045D-F597-4B30-B448-3D777CF5104E}"/>
                </a:ext>
              </a:extLst>
            </p:cNvPr>
            <p:cNvSpPr/>
            <p:nvPr/>
          </p:nvSpPr>
          <p:spPr>
            <a:xfrm>
              <a:off x="6196490" y="2960896"/>
              <a:ext cx="339265" cy="378866"/>
            </a:xfrm>
            <a:custGeom>
              <a:avLst/>
              <a:gdLst>
                <a:gd name="connsiteX0" fmla="*/ 155448 w 284073"/>
                <a:gd name="connsiteY0" fmla="*/ 135173 h 317231"/>
                <a:gd name="connsiteX1" fmla="*/ 238963 w 284073"/>
                <a:gd name="connsiteY1" fmla="*/ 202151 h 317231"/>
                <a:gd name="connsiteX2" fmla="*/ 184709 w 284073"/>
                <a:gd name="connsiteY2" fmla="*/ 189973 h 317231"/>
                <a:gd name="connsiteX3" fmla="*/ 207264 w 284073"/>
                <a:gd name="connsiteY3" fmla="*/ 244773 h 317231"/>
                <a:gd name="connsiteX4" fmla="*/ 265785 w 284073"/>
                <a:gd name="connsiteY4" fmla="*/ 283742 h 317231"/>
                <a:gd name="connsiteX5" fmla="*/ 284073 w 284073"/>
                <a:gd name="connsiteY5" fmla="*/ 310533 h 317231"/>
                <a:gd name="connsiteX6" fmla="*/ 244449 w 284073"/>
                <a:gd name="connsiteY6" fmla="*/ 287395 h 317231"/>
                <a:gd name="connsiteX7" fmla="*/ 245059 w 284073"/>
                <a:gd name="connsiteY7" fmla="*/ 317231 h 317231"/>
                <a:gd name="connsiteX8" fmla="*/ 216408 w 284073"/>
                <a:gd name="connsiteY8" fmla="*/ 284960 h 317231"/>
                <a:gd name="connsiteX9" fmla="*/ 193243 w 284073"/>
                <a:gd name="connsiteY9" fmla="*/ 247818 h 317231"/>
                <a:gd name="connsiteX10" fmla="*/ 159105 w 284073"/>
                <a:gd name="connsiteY10" fmla="*/ 207022 h 317231"/>
                <a:gd name="connsiteX11" fmla="*/ 144475 w 284073"/>
                <a:gd name="connsiteY11" fmla="*/ 177795 h 317231"/>
                <a:gd name="connsiteX12" fmla="*/ 105461 w 284073"/>
                <a:gd name="connsiteY12" fmla="*/ 127867 h 317231"/>
                <a:gd name="connsiteX13" fmla="*/ 56693 w 284073"/>
                <a:gd name="connsiteY13" fmla="*/ 90724 h 317231"/>
                <a:gd name="connsiteX14" fmla="*/ 15240 w 284073"/>
                <a:gd name="connsiteY14" fmla="*/ 39578 h 317231"/>
                <a:gd name="connsiteX15" fmla="*/ 26823 w 284073"/>
                <a:gd name="connsiteY15" fmla="*/ 22529 h 317231"/>
                <a:gd name="connsiteX16" fmla="*/ 0 w 284073"/>
                <a:gd name="connsiteY16" fmla="*/ 5480 h 317231"/>
                <a:gd name="connsiteX17" fmla="*/ 7925 w 284073"/>
                <a:gd name="connsiteY17" fmla="*/ 0 h 317231"/>
                <a:gd name="connsiteX18" fmla="*/ 37795 w 284073"/>
                <a:gd name="connsiteY18" fmla="*/ 24356 h 317231"/>
                <a:gd name="connsiteX19" fmla="*/ 79857 w 284073"/>
                <a:gd name="connsiteY19" fmla="*/ 60280 h 317231"/>
                <a:gd name="connsiteX20" fmla="*/ 111557 w 284073"/>
                <a:gd name="connsiteY20" fmla="*/ 97422 h 317231"/>
                <a:gd name="connsiteX21" fmla="*/ 155448 w 284073"/>
                <a:gd name="connsiteY21" fmla="*/ 135173 h 31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4073" h="317231">
                  <a:moveTo>
                    <a:pt x="155448" y="135173"/>
                  </a:moveTo>
                  <a:lnTo>
                    <a:pt x="238963" y="202151"/>
                  </a:lnTo>
                  <a:lnTo>
                    <a:pt x="184709" y="189973"/>
                  </a:lnTo>
                  <a:lnTo>
                    <a:pt x="207264" y="244773"/>
                  </a:lnTo>
                  <a:lnTo>
                    <a:pt x="265785" y="283742"/>
                  </a:lnTo>
                  <a:lnTo>
                    <a:pt x="284073" y="310533"/>
                  </a:lnTo>
                  <a:lnTo>
                    <a:pt x="244449" y="287395"/>
                  </a:lnTo>
                  <a:lnTo>
                    <a:pt x="245059" y="317231"/>
                  </a:lnTo>
                  <a:lnTo>
                    <a:pt x="216408" y="284960"/>
                  </a:lnTo>
                  <a:lnTo>
                    <a:pt x="193243" y="247818"/>
                  </a:lnTo>
                  <a:lnTo>
                    <a:pt x="159105" y="207022"/>
                  </a:lnTo>
                  <a:lnTo>
                    <a:pt x="144475" y="177795"/>
                  </a:lnTo>
                  <a:lnTo>
                    <a:pt x="105461" y="127867"/>
                  </a:lnTo>
                  <a:lnTo>
                    <a:pt x="56693" y="90724"/>
                  </a:lnTo>
                  <a:lnTo>
                    <a:pt x="15240" y="39578"/>
                  </a:lnTo>
                  <a:lnTo>
                    <a:pt x="26823" y="22529"/>
                  </a:lnTo>
                  <a:lnTo>
                    <a:pt x="0" y="5480"/>
                  </a:lnTo>
                  <a:lnTo>
                    <a:pt x="7925" y="0"/>
                  </a:lnTo>
                  <a:lnTo>
                    <a:pt x="37795" y="24356"/>
                  </a:lnTo>
                  <a:lnTo>
                    <a:pt x="79857" y="60280"/>
                  </a:lnTo>
                  <a:lnTo>
                    <a:pt x="111557" y="97422"/>
                  </a:lnTo>
                  <a:lnTo>
                    <a:pt x="155448" y="13517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3" name="Forma libre 236">
              <a:extLst>
                <a:ext uri="{FF2B5EF4-FFF2-40B4-BE49-F238E27FC236}">
                  <a16:creationId xmlns:a16="http://schemas.microsoft.com/office/drawing/2014/main" id="{A688365B-EE42-432D-B874-0AE920ECC469}"/>
                </a:ext>
              </a:extLst>
            </p:cNvPr>
            <p:cNvSpPr/>
            <p:nvPr/>
          </p:nvSpPr>
          <p:spPr>
            <a:xfrm>
              <a:off x="1944009" y="2924535"/>
              <a:ext cx="107020" cy="38541"/>
            </a:xfrm>
            <a:custGeom>
              <a:avLst/>
              <a:gdLst>
                <a:gd name="connsiteX0" fmla="*/ 89611 w 89610"/>
                <a:gd name="connsiteY0" fmla="*/ 31662 h 32271"/>
                <a:gd name="connsiteX1" fmla="*/ 35967 w 89610"/>
                <a:gd name="connsiteY1" fmla="*/ 32271 h 32271"/>
                <a:gd name="connsiteX2" fmla="*/ 0 w 89610"/>
                <a:gd name="connsiteY2" fmla="*/ 28009 h 32271"/>
                <a:gd name="connsiteX3" fmla="*/ 4267 w 89610"/>
                <a:gd name="connsiteY3" fmla="*/ 12178 h 32271"/>
                <a:gd name="connsiteX4" fmla="*/ 42672 w 89610"/>
                <a:gd name="connsiteY4" fmla="*/ 0 h 32271"/>
                <a:gd name="connsiteX5" fmla="*/ 73761 w 89610"/>
                <a:gd name="connsiteY5" fmla="*/ 6698 h 32271"/>
                <a:gd name="connsiteX6" fmla="*/ 87172 w 89610"/>
                <a:gd name="connsiteY6" fmla="*/ 12178 h 32271"/>
                <a:gd name="connsiteX7" fmla="*/ 85953 w 89610"/>
                <a:gd name="connsiteY7" fmla="*/ 22529 h 32271"/>
                <a:gd name="connsiteX8" fmla="*/ 89611 w 89610"/>
                <a:gd name="connsiteY8" fmla="*/ 31662 h 3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10" h="32271">
                  <a:moveTo>
                    <a:pt x="89611" y="31662"/>
                  </a:moveTo>
                  <a:lnTo>
                    <a:pt x="35967" y="32271"/>
                  </a:lnTo>
                  <a:lnTo>
                    <a:pt x="0" y="28009"/>
                  </a:lnTo>
                  <a:lnTo>
                    <a:pt x="4267" y="12178"/>
                  </a:lnTo>
                  <a:lnTo>
                    <a:pt x="42672" y="0"/>
                  </a:lnTo>
                  <a:lnTo>
                    <a:pt x="73761" y="6698"/>
                  </a:lnTo>
                  <a:lnTo>
                    <a:pt x="87172" y="12178"/>
                  </a:lnTo>
                  <a:lnTo>
                    <a:pt x="85953" y="22529"/>
                  </a:lnTo>
                  <a:lnTo>
                    <a:pt x="89611" y="3166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4" name="Forma libre 237">
              <a:extLst>
                <a:ext uri="{FF2B5EF4-FFF2-40B4-BE49-F238E27FC236}">
                  <a16:creationId xmlns:a16="http://schemas.microsoft.com/office/drawing/2014/main" id="{364F6AF2-0C93-43B1-AC9A-B444329E34B4}"/>
                </a:ext>
              </a:extLst>
            </p:cNvPr>
            <p:cNvSpPr/>
            <p:nvPr/>
          </p:nvSpPr>
          <p:spPr>
            <a:xfrm>
              <a:off x="5239844" y="2158805"/>
              <a:ext cx="115030" cy="24724"/>
            </a:xfrm>
            <a:custGeom>
              <a:avLst/>
              <a:gdLst>
                <a:gd name="connsiteX0" fmla="*/ 96317 w 96317"/>
                <a:gd name="connsiteY0" fmla="*/ 20093 h 20702"/>
                <a:gd name="connsiteX1" fmla="*/ 60351 w 96317"/>
                <a:gd name="connsiteY1" fmla="*/ 20702 h 20702"/>
                <a:gd name="connsiteX2" fmla="*/ 6096 w 96317"/>
                <a:gd name="connsiteY2" fmla="*/ 17049 h 20702"/>
                <a:gd name="connsiteX3" fmla="*/ 0 w 96317"/>
                <a:gd name="connsiteY3" fmla="*/ 15222 h 20702"/>
                <a:gd name="connsiteX4" fmla="*/ 4268 w 96317"/>
                <a:gd name="connsiteY4" fmla="*/ 3044 h 20702"/>
                <a:gd name="connsiteX5" fmla="*/ 29871 w 96317"/>
                <a:gd name="connsiteY5" fmla="*/ 0 h 20702"/>
                <a:gd name="connsiteX6" fmla="*/ 81077 w 96317"/>
                <a:gd name="connsiteY6" fmla="*/ 12178 h 20702"/>
                <a:gd name="connsiteX7" fmla="*/ 96317 w 96317"/>
                <a:gd name="connsiteY7" fmla="*/ 20093 h 2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17" h="20702">
                  <a:moveTo>
                    <a:pt x="96317" y="20093"/>
                  </a:moveTo>
                  <a:lnTo>
                    <a:pt x="60351" y="20702"/>
                  </a:lnTo>
                  <a:lnTo>
                    <a:pt x="6096" y="17049"/>
                  </a:lnTo>
                  <a:lnTo>
                    <a:pt x="0" y="15222"/>
                  </a:lnTo>
                  <a:lnTo>
                    <a:pt x="4268" y="3044"/>
                  </a:lnTo>
                  <a:lnTo>
                    <a:pt x="29871" y="0"/>
                  </a:lnTo>
                  <a:lnTo>
                    <a:pt x="81077" y="12178"/>
                  </a:lnTo>
                  <a:lnTo>
                    <a:pt x="96317" y="2009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5" name="Forma libre 238">
              <a:extLst>
                <a:ext uri="{FF2B5EF4-FFF2-40B4-BE49-F238E27FC236}">
                  <a16:creationId xmlns:a16="http://schemas.microsoft.com/office/drawing/2014/main" id="{C36186CF-29C2-48B9-B2E0-2A4685FC325B}"/>
                </a:ext>
              </a:extLst>
            </p:cNvPr>
            <p:cNvSpPr/>
            <p:nvPr/>
          </p:nvSpPr>
          <p:spPr>
            <a:xfrm>
              <a:off x="5300272" y="2099175"/>
              <a:ext cx="146335" cy="29087"/>
            </a:xfrm>
            <a:custGeom>
              <a:avLst/>
              <a:gdLst>
                <a:gd name="connsiteX0" fmla="*/ 122529 w 122529"/>
                <a:gd name="connsiteY0" fmla="*/ 12178 h 24355"/>
                <a:gd name="connsiteX1" fmla="*/ 115824 w 122529"/>
                <a:gd name="connsiteY1" fmla="*/ 24356 h 24355"/>
                <a:gd name="connsiteX2" fmla="*/ 73761 w 122529"/>
                <a:gd name="connsiteY2" fmla="*/ 21920 h 24355"/>
                <a:gd name="connsiteX3" fmla="*/ 10972 w 122529"/>
                <a:gd name="connsiteY3" fmla="*/ 9742 h 24355"/>
                <a:gd name="connsiteX4" fmla="*/ 0 w 122529"/>
                <a:gd name="connsiteY4" fmla="*/ 0 h 24355"/>
                <a:gd name="connsiteX5" fmla="*/ 50596 w 122529"/>
                <a:gd name="connsiteY5" fmla="*/ 4262 h 24355"/>
                <a:gd name="connsiteX6" fmla="*/ 122529 w 122529"/>
                <a:gd name="connsiteY6" fmla="*/ 12178 h 2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9" h="24355">
                  <a:moveTo>
                    <a:pt x="122529" y="12178"/>
                  </a:moveTo>
                  <a:lnTo>
                    <a:pt x="115824" y="24356"/>
                  </a:lnTo>
                  <a:lnTo>
                    <a:pt x="73761" y="21920"/>
                  </a:lnTo>
                  <a:lnTo>
                    <a:pt x="10972" y="9742"/>
                  </a:lnTo>
                  <a:lnTo>
                    <a:pt x="0" y="0"/>
                  </a:lnTo>
                  <a:lnTo>
                    <a:pt x="50596" y="4262"/>
                  </a:lnTo>
                  <a:lnTo>
                    <a:pt x="122529" y="1217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6" name="Forma libre 239">
              <a:extLst>
                <a:ext uri="{FF2B5EF4-FFF2-40B4-BE49-F238E27FC236}">
                  <a16:creationId xmlns:a16="http://schemas.microsoft.com/office/drawing/2014/main" id="{18EB41A5-5AC9-4DA8-8F83-7BFEA1DC0C5E}"/>
                </a:ext>
              </a:extLst>
            </p:cNvPr>
            <p:cNvSpPr/>
            <p:nvPr/>
          </p:nvSpPr>
          <p:spPr>
            <a:xfrm>
              <a:off x="5030169" y="2075905"/>
              <a:ext cx="253356" cy="55266"/>
            </a:xfrm>
            <a:custGeom>
              <a:avLst/>
              <a:gdLst>
                <a:gd name="connsiteX0" fmla="*/ 193243 w 212140"/>
                <a:gd name="connsiteY0" fmla="*/ 17049 h 46275"/>
                <a:gd name="connsiteX1" fmla="*/ 212140 w 212140"/>
                <a:gd name="connsiteY1" fmla="*/ 40187 h 46275"/>
                <a:gd name="connsiteX2" fmla="*/ 124968 w 212140"/>
                <a:gd name="connsiteY2" fmla="*/ 38969 h 46275"/>
                <a:gd name="connsiteX3" fmla="*/ 96926 w 212140"/>
                <a:gd name="connsiteY3" fmla="*/ 46276 h 46275"/>
                <a:gd name="connsiteX4" fmla="*/ 20726 w 212140"/>
                <a:gd name="connsiteY4" fmla="*/ 26182 h 46275"/>
                <a:gd name="connsiteX5" fmla="*/ 0 w 212140"/>
                <a:gd name="connsiteY5" fmla="*/ 5480 h 46275"/>
                <a:gd name="connsiteX6" fmla="*/ 21336 w 212140"/>
                <a:gd name="connsiteY6" fmla="*/ 0 h 46275"/>
                <a:gd name="connsiteX7" fmla="*/ 83515 w 212140"/>
                <a:gd name="connsiteY7" fmla="*/ 1218 h 46275"/>
                <a:gd name="connsiteX8" fmla="*/ 193243 w 212140"/>
                <a:gd name="connsiteY8" fmla="*/ 17049 h 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140" h="46275">
                  <a:moveTo>
                    <a:pt x="193243" y="17049"/>
                  </a:moveTo>
                  <a:lnTo>
                    <a:pt x="212140" y="40187"/>
                  </a:lnTo>
                  <a:lnTo>
                    <a:pt x="124968" y="38969"/>
                  </a:lnTo>
                  <a:lnTo>
                    <a:pt x="96926" y="46276"/>
                  </a:lnTo>
                  <a:lnTo>
                    <a:pt x="20726" y="26182"/>
                  </a:lnTo>
                  <a:lnTo>
                    <a:pt x="0" y="5480"/>
                  </a:lnTo>
                  <a:lnTo>
                    <a:pt x="21336" y="0"/>
                  </a:lnTo>
                  <a:lnTo>
                    <a:pt x="83515" y="1218"/>
                  </a:lnTo>
                  <a:lnTo>
                    <a:pt x="193243" y="1704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7" name="Forma libre 241">
              <a:extLst>
                <a:ext uri="{FF2B5EF4-FFF2-40B4-BE49-F238E27FC236}">
                  <a16:creationId xmlns:a16="http://schemas.microsoft.com/office/drawing/2014/main" id="{E2734734-4B79-488B-977E-081EF4C02571}"/>
                </a:ext>
              </a:extLst>
            </p:cNvPr>
            <p:cNvSpPr/>
            <p:nvPr/>
          </p:nvSpPr>
          <p:spPr>
            <a:xfrm>
              <a:off x="2120195" y="2020638"/>
              <a:ext cx="4920819" cy="1540916"/>
            </a:xfrm>
            <a:custGeom>
              <a:avLst/>
              <a:gdLst>
                <a:gd name="connsiteX0" fmla="*/ 3399130 w 4120286"/>
                <a:gd name="connsiteY0" fmla="*/ 1248831 h 1290235"/>
                <a:gd name="connsiteX1" fmla="*/ 3390596 w 4120286"/>
                <a:gd name="connsiteY1" fmla="*/ 1242133 h 1290235"/>
                <a:gd name="connsiteX2" fmla="*/ 3379013 w 4120286"/>
                <a:gd name="connsiteY2" fmla="*/ 1222040 h 1290235"/>
                <a:gd name="connsiteX3" fmla="*/ 3394253 w 4120286"/>
                <a:gd name="connsiteY3" fmla="*/ 1221431 h 1290235"/>
                <a:gd name="connsiteX4" fmla="*/ 3370479 w 4120286"/>
                <a:gd name="connsiteY4" fmla="*/ 1175764 h 1290235"/>
                <a:gd name="connsiteX5" fmla="*/ 3341828 w 4120286"/>
                <a:gd name="connsiteY5" fmla="*/ 1142884 h 1290235"/>
                <a:gd name="connsiteX6" fmla="*/ 3359506 w 4120286"/>
                <a:gd name="connsiteY6" fmla="*/ 1129489 h 1290235"/>
                <a:gd name="connsiteX7" fmla="*/ 3401568 w 4120286"/>
                <a:gd name="connsiteY7" fmla="*/ 1136186 h 1290235"/>
                <a:gd name="connsiteX8" fmla="*/ 3397911 w 4120286"/>
                <a:gd name="connsiteY8" fmla="*/ 1098435 h 1290235"/>
                <a:gd name="connsiteX9" fmla="*/ 3380842 w 4120286"/>
                <a:gd name="connsiteY9" fmla="*/ 1057031 h 1290235"/>
                <a:gd name="connsiteX10" fmla="*/ 3382671 w 4120286"/>
                <a:gd name="connsiteY10" fmla="*/ 1043026 h 1290235"/>
                <a:gd name="connsiteX11" fmla="*/ 3374746 w 4120286"/>
                <a:gd name="connsiteY11" fmla="*/ 1008320 h 1290235"/>
                <a:gd name="connsiteX12" fmla="*/ 3332684 w 4120286"/>
                <a:gd name="connsiteY12" fmla="*/ 1019889 h 1290235"/>
                <a:gd name="connsiteX13" fmla="*/ 3316834 w 4120286"/>
                <a:gd name="connsiteY13" fmla="*/ 1034502 h 1290235"/>
                <a:gd name="connsiteX14" fmla="*/ 3270504 w 4120286"/>
                <a:gd name="connsiteY14" fmla="*/ 1034502 h 1290235"/>
                <a:gd name="connsiteX15" fmla="*/ 3233928 w 4120286"/>
                <a:gd name="connsiteY15" fmla="*/ 999186 h 1290235"/>
                <a:gd name="connsiteX16" fmla="*/ 3179064 w 4120286"/>
                <a:gd name="connsiteY16" fmla="*/ 971786 h 1290235"/>
                <a:gd name="connsiteX17" fmla="*/ 3118104 w 4120286"/>
                <a:gd name="connsiteY17" fmla="*/ 959609 h 1290235"/>
                <a:gd name="connsiteX18" fmla="*/ 3080309 w 4120286"/>
                <a:gd name="connsiteY18" fmla="*/ 923075 h 1290235"/>
                <a:gd name="connsiteX19" fmla="*/ 3052877 w 4120286"/>
                <a:gd name="connsiteY19" fmla="*/ 899937 h 1290235"/>
                <a:gd name="connsiteX20" fmla="*/ 3029712 w 4120286"/>
                <a:gd name="connsiteY20" fmla="*/ 883498 h 1290235"/>
                <a:gd name="connsiteX21" fmla="*/ 2982773 w 4120286"/>
                <a:gd name="connsiteY21" fmla="*/ 845746 h 1290235"/>
                <a:gd name="connsiteX22" fmla="*/ 2946197 w 4120286"/>
                <a:gd name="connsiteY22" fmla="*/ 832351 h 1290235"/>
                <a:gd name="connsiteX23" fmla="*/ 2893772 w 4120286"/>
                <a:gd name="connsiteY23" fmla="*/ 820782 h 1290235"/>
                <a:gd name="connsiteX24" fmla="*/ 2855976 w 4120286"/>
                <a:gd name="connsiteY24" fmla="*/ 822000 h 1290235"/>
                <a:gd name="connsiteX25" fmla="*/ 2824887 w 4120286"/>
                <a:gd name="connsiteY25" fmla="*/ 828698 h 1290235"/>
                <a:gd name="connsiteX26" fmla="*/ 2814524 w 4120286"/>
                <a:gd name="connsiteY26" fmla="*/ 847573 h 1290235"/>
                <a:gd name="connsiteX27" fmla="*/ 2837079 w 4120286"/>
                <a:gd name="connsiteY27" fmla="*/ 856098 h 1290235"/>
                <a:gd name="connsiteX28" fmla="*/ 2852319 w 4120286"/>
                <a:gd name="connsiteY28" fmla="*/ 876800 h 1290235"/>
                <a:gd name="connsiteX29" fmla="*/ 2844394 w 4120286"/>
                <a:gd name="connsiteY29" fmla="*/ 888977 h 1290235"/>
                <a:gd name="connsiteX30" fmla="*/ 2845613 w 4120286"/>
                <a:gd name="connsiteY30" fmla="*/ 928555 h 1290235"/>
                <a:gd name="connsiteX31" fmla="*/ 2857196 w 4120286"/>
                <a:gd name="connsiteY31" fmla="*/ 945604 h 1290235"/>
                <a:gd name="connsiteX32" fmla="*/ 2830373 w 4120286"/>
                <a:gd name="connsiteY32" fmla="*/ 969351 h 1290235"/>
                <a:gd name="connsiteX33" fmla="*/ 2785263 w 4120286"/>
                <a:gd name="connsiteY33" fmla="*/ 954737 h 1290235"/>
                <a:gd name="connsiteX34" fmla="*/ 2751125 w 4120286"/>
                <a:gd name="connsiteY34" fmla="*/ 958391 h 1290235"/>
                <a:gd name="connsiteX35" fmla="*/ 2727351 w 4120286"/>
                <a:gd name="connsiteY35" fmla="*/ 945604 h 1290235"/>
                <a:gd name="connsiteX36" fmla="*/ 2706624 w 4120286"/>
                <a:gd name="connsiteY36" fmla="*/ 941342 h 1290235"/>
                <a:gd name="connsiteX37" fmla="*/ 2679802 w 4120286"/>
                <a:gd name="connsiteY37" fmla="*/ 968133 h 1290235"/>
                <a:gd name="connsiteX38" fmla="*/ 2643836 w 4120286"/>
                <a:gd name="connsiteY38" fmla="*/ 974222 h 1290235"/>
                <a:gd name="connsiteX39" fmla="*/ 2621890 w 4120286"/>
                <a:gd name="connsiteY39" fmla="*/ 983964 h 1290235"/>
                <a:gd name="connsiteX40" fmla="*/ 2580437 w 4120286"/>
                <a:gd name="connsiteY40" fmla="*/ 977875 h 1290235"/>
                <a:gd name="connsiteX41" fmla="*/ 2552396 w 4120286"/>
                <a:gd name="connsiteY41" fmla="*/ 977875 h 1290235"/>
                <a:gd name="connsiteX42" fmla="*/ 2522525 w 4120286"/>
                <a:gd name="connsiteY42" fmla="*/ 958391 h 1290235"/>
                <a:gd name="connsiteX43" fmla="*/ 2482292 w 4120286"/>
                <a:gd name="connsiteY43" fmla="*/ 940733 h 1290235"/>
                <a:gd name="connsiteX44" fmla="*/ 2449373 w 4120286"/>
                <a:gd name="connsiteY44" fmla="*/ 935253 h 1290235"/>
                <a:gd name="connsiteX45" fmla="*/ 2414626 w 4120286"/>
                <a:gd name="connsiteY45" fmla="*/ 940124 h 1290235"/>
                <a:gd name="connsiteX46" fmla="*/ 2390242 w 4120286"/>
                <a:gd name="connsiteY46" fmla="*/ 947431 h 1290235"/>
                <a:gd name="connsiteX47" fmla="*/ 2338426 w 4120286"/>
                <a:gd name="connsiteY47" fmla="*/ 931600 h 1290235"/>
                <a:gd name="connsiteX48" fmla="*/ 2316480 w 4120286"/>
                <a:gd name="connsiteY48" fmla="*/ 903591 h 1290235"/>
                <a:gd name="connsiteX49" fmla="*/ 2275637 w 4120286"/>
                <a:gd name="connsiteY49" fmla="*/ 893849 h 1290235"/>
                <a:gd name="connsiteX50" fmla="*/ 2246376 w 4120286"/>
                <a:gd name="connsiteY50" fmla="*/ 888977 h 1290235"/>
                <a:gd name="connsiteX51" fmla="*/ 2203704 w 4120286"/>
                <a:gd name="connsiteY51" fmla="*/ 873755 h 1290235"/>
                <a:gd name="connsiteX52" fmla="*/ 2195780 w 4120286"/>
                <a:gd name="connsiteY52" fmla="*/ 912724 h 1290235"/>
                <a:gd name="connsiteX53" fmla="*/ 2220164 w 4120286"/>
                <a:gd name="connsiteY53" fmla="*/ 934644 h 1290235"/>
                <a:gd name="connsiteX54" fmla="*/ 2205533 w 4120286"/>
                <a:gd name="connsiteY54" fmla="*/ 961435 h 1290235"/>
                <a:gd name="connsiteX55" fmla="*/ 2156765 w 4120286"/>
                <a:gd name="connsiteY55" fmla="*/ 951693 h 1290235"/>
                <a:gd name="connsiteX56" fmla="*/ 2126285 w 4120286"/>
                <a:gd name="connsiteY56" fmla="*/ 950475 h 1290235"/>
                <a:gd name="connsiteX57" fmla="*/ 2097024 w 4120286"/>
                <a:gd name="connsiteY57" fmla="*/ 932818 h 1290235"/>
                <a:gd name="connsiteX58" fmla="*/ 2065325 w 4120286"/>
                <a:gd name="connsiteY58" fmla="*/ 932209 h 1290235"/>
                <a:gd name="connsiteX59" fmla="*/ 2033016 w 4120286"/>
                <a:gd name="connsiteY59" fmla="*/ 920640 h 1290235"/>
                <a:gd name="connsiteX60" fmla="*/ 1997050 w 4120286"/>
                <a:gd name="connsiteY60" fmla="*/ 938297 h 1290235"/>
                <a:gd name="connsiteX61" fmla="*/ 1956207 w 4120286"/>
                <a:gd name="connsiteY61" fmla="*/ 970569 h 1290235"/>
                <a:gd name="connsiteX62" fmla="*/ 1927556 w 4120286"/>
                <a:gd name="connsiteY62" fmla="*/ 977266 h 1290235"/>
                <a:gd name="connsiteX63" fmla="*/ 1917192 w 4120286"/>
                <a:gd name="connsiteY63" fmla="*/ 980311 h 1290235"/>
                <a:gd name="connsiteX64" fmla="*/ 1890370 w 4120286"/>
                <a:gd name="connsiteY64" fmla="*/ 957173 h 1290235"/>
                <a:gd name="connsiteX65" fmla="*/ 1853794 w 4120286"/>
                <a:gd name="connsiteY65" fmla="*/ 962653 h 1290235"/>
                <a:gd name="connsiteX66" fmla="*/ 1833677 w 4120286"/>
                <a:gd name="connsiteY66" fmla="*/ 946213 h 1290235"/>
                <a:gd name="connsiteX67" fmla="*/ 1809293 w 4120286"/>
                <a:gd name="connsiteY67" fmla="*/ 938906 h 1290235"/>
                <a:gd name="connsiteX68" fmla="*/ 1784300 w 4120286"/>
                <a:gd name="connsiteY68" fmla="*/ 916986 h 1290235"/>
                <a:gd name="connsiteX69" fmla="*/ 1764183 w 4120286"/>
                <a:gd name="connsiteY69" fmla="*/ 910289 h 1290235"/>
                <a:gd name="connsiteX70" fmla="*/ 1726388 w 4120286"/>
                <a:gd name="connsiteY70" fmla="*/ 920031 h 1290235"/>
                <a:gd name="connsiteX71" fmla="*/ 1675181 w 4120286"/>
                <a:gd name="connsiteY71" fmla="*/ 898720 h 1290235"/>
                <a:gd name="connsiteX72" fmla="*/ 1668476 w 4120286"/>
                <a:gd name="connsiteY72" fmla="*/ 918204 h 1290235"/>
                <a:gd name="connsiteX73" fmla="*/ 1556919 w 4120286"/>
                <a:gd name="connsiteY73" fmla="*/ 823218 h 1290235"/>
                <a:gd name="connsiteX74" fmla="*/ 1505712 w 4120286"/>
                <a:gd name="connsiteY74" fmla="*/ 794600 h 1290235"/>
                <a:gd name="connsiteX75" fmla="*/ 1510589 w 4120286"/>
                <a:gd name="connsiteY75" fmla="*/ 782422 h 1290235"/>
                <a:gd name="connsiteX76" fmla="*/ 1454506 w 4120286"/>
                <a:gd name="connsiteY76" fmla="*/ 817738 h 1290235"/>
                <a:gd name="connsiteX77" fmla="*/ 1427684 w 4120286"/>
                <a:gd name="connsiteY77" fmla="*/ 819564 h 1290235"/>
                <a:gd name="connsiteX78" fmla="*/ 1420978 w 4120286"/>
                <a:gd name="connsiteY78" fmla="*/ 799471 h 1290235"/>
                <a:gd name="connsiteX79" fmla="*/ 1377696 w 4120286"/>
                <a:gd name="connsiteY79" fmla="*/ 786684 h 1290235"/>
                <a:gd name="connsiteX80" fmla="*/ 1351484 w 4120286"/>
                <a:gd name="connsiteY80" fmla="*/ 795818 h 1290235"/>
                <a:gd name="connsiteX81" fmla="*/ 1324661 w 4120286"/>
                <a:gd name="connsiteY81" fmla="*/ 757458 h 1290235"/>
                <a:gd name="connsiteX82" fmla="*/ 1269188 w 4120286"/>
                <a:gd name="connsiteY82" fmla="*/ 749542 h 1290235"/>
                <a:gd name="connsiteX83" fmla="*/ 1250290 w 4120286"/>
                <a:gd name="connsiteY83" fmla="*/ 764764 h 1290235"/>
                <a:gd name="connsiteX84" fmla="*/ 1183844 w 4120286"/>
                <a:gd name="connsiteY84" fmla="*/ 778769 h 1290235"/>
                <a:gd name="connsiteX85" fmla="*/ 1173480 w 4120286"/>
                <a:gd name="connsiteY85" fmla="*/ 787902 h 1290235"/>
                <a:gd name="connsiteX86" fmla="*/ 1069848 w 4120286"/>
                <a:gd name="connsiteY86" fmla="*/ 800689 h 1290235"/>
                <a:gd name="connsiteX87" fmla="*/ 1061314 w 4120286"/>
                <a:gd name="connsiteY87" fmla="*/ 813475 h 1290235"/>
                <a:gd name="connsiteX88" fmla="*/ 1092404 w 4120286"/>
                <a:gd name="connsiteY88" fmla="*/ 839049 h 1290235"/>
                <a:gd name="connsiteX89" fmla="*/ 1068020 w 4120286"/>
                <a:gd name="connsiteY89" fmla="*/ 848791 h 1290235"/>
                <a:gd name="connsiteX90" fmla="*/ 1077164 w 4120286"/>
                <a:gd name="connsiteY90" fmla="*/ 858533 h 1290235"/>
                <a:gd name="connsiteX91" fmla="*/ 1055828 w 4120286"/>
                <a:gd name="connsiteY91" fmla="*/ 876800 h 1290235"/>
                <a:gd name="connsiteX92" fmla="*/ 1113130 w 4120286"/>
                <a:gd name="connsiteY92" fmla="*/ 902982 h 1290235"/>
                <a:gd name="connsiteX93" fmla="*/ 1111911 w 4120286"/>
                <a:gd name="connsiteY93" fmla="*/ 920640 h 1290235"/>
                <a:gd name="connsiteX94" fmla="*/ 1069239 w 4120286"/>
                <a:gd name="connsiteY94" fmla="*/ 918813 h 1290235"/>
                <a:gd name="connsiteX95" fmla="*/ 1064362 w 4120286"/>
                <a:gd name="connsiteY95" fmla="*/ 930382 h 1290235"/>
                <a:gd name="connsiteX96" fmla="*/ 1019861 w 4120286"/>
                <a:gd name="connsiteY96" fmla="*/ 910898 h 1290235"/>
                <a:gd name="connsiteX97" fmla="*/ 972921 w 4120286"/>
                <a:gd name="connsiteY97" fmla="*/ 911506 h 1290235"/>
                <a:gd name="connsiteX98" fmla="*/ 946100 w 4120286"/>
                <a:gd name="connsiteY98" fmla="*/ 927337 h 1290235"/>
                <a:gd name="connsiteX99" fmla="*/ 905865 w 4120286"/>
                <a:gd name="connsiteY99" fmla="*/ 912115 h 1290235"/>
                <a:gd name="connsiteX100" fmla="*/ 832713 w 4120286"/>
                <a:gd name="connsiteY100" fmla="*/ 885933 h 1290235"/>
                <a:gd name="connsiteX101" fmla="*/ 786384 w 4120286"/>
                <a:gd name="connsiteY101" fmla="*/ 887151 h 1290235"/>
                <a:gd name="connsiteX102" fmla="*/ 737007 w 4120286"/>
                <a:gd name="connsiteY102" fmla="*/ 927946 h 1290235"/>
                <a:gd name="connsiteX103" fmla="*/ 740664 w 4120286"/>
                <a:gd name="connsiteY103" fmla="*/ 955346 h 1290235"/>
                <a:gd name="connsiteX104" fmla="*/ 704088 w 4120286"/>
                <a:gd name="connsiteY104" fmla="*/ 933426 h 1290235"/>
                <a:gd name="connsiteX105" fmla="*/ 690677 w 4120286"/>
                <a:gd name="connsiteY105" fmla="*/ 975440 h 1290235"/>
                <a:gd name="connsiteX106" fmla="*/ 701649 w 4120286"/>
                <a:gd name="connsiteY106" fmla="*/ 982746 h 1290235"/>
                <a:gd name="connsiteX107" fmla="*/ 691287 w 4120286"/>
                <a:gd name="connsiteY107" fmla="*/ 1011973 h 1290235"/>
                <a:gd name="connsiteX108" fmla="*/ 723596 w 4120286"/>
                <a:gd name="connsiteY108" fmla="*/ 1037546 h 1290235"/>
                <a:gd name="connsiteX109" fmla="*/ 745541 w 4120286"/>
                <a:gd name="connsiteY109" fmla="*/ 1036329 h 1290235"/>
                <a:gd name="connsiteX110" fmla="*/ 771753 w 4120286"/>
                <a:gd name="connsiteY110" fmla="*/ 1061902 h 1290235"/>
                <a:gd name="connsiteX111" fmla="*/ 772973 w 4120286"/>
                <a:gd name="connsiteY111" fmla="*/ 1081386 h 1290235"/>
                <a:gd name="connsiteX112" fmla="*/ 790041 w 4120286"/>
                <a:gd name="connsiteY112" fmla="*/ 1088084 h 1290235"/>
                <a:gd name="connsiteX113" fmla="*/ 781508 w 4120286"/>
                <a:gd name="connsiteY113" fmla="*/ 1110613 h 1290235"/>
                <a:gd name="connsiteX114" fmla="*/ 753465 w 4120286"/>
                <a:gd name="connsiteY114" fmla="*/ 1116702 h 1290235"/>
                <a:gd name="connsiteX115" fmla="*/ 731520 w 4120286"/>
                <a:gd name="connsiteY115" fmla="*/ 1156280 h 1290235"/>
                <a:gd name="connsiteX116" fmla="*/ 768096 w 4120286"/>
                <a:gd name="connsiteY116" fmla="*/ 1193422 h 1290235"/>
                <a:gd name="connsiteX117" fmla="*/ 770535 w 4120286"/>
                <a:gd name="connsiteY117" fmla="*/ 1218995 h 1290235"/>
                <a:gd name="connsiteX118" fmla="*/ 815036 w 4120286"/>
                <a:gd name="connsiteY118" fmla="*/ 1264662 h 1290235"/>
                <a:gd name="connsiteX119" fmla="*/ 799796 w 4120286"/>
                <a:gd name="connsiteY119" fmla="*/ 1280493 h 1290235"/>
                <a:gd name="connsiteX120" fmla="*/ 796137 w 4120286"/>
                <a:gd name="connsiteY120" fmla="*/ 1290235 h 1290235"/>
                <a:gd name="connsiteX121" fmla="*/ 781508 w 4120286"/>
                <a:gd name="connsiteY121" fmla="*/ 1287191 h 1290235"/>
                <a:gd name="connsiteX122" fmla="*/ 755295 w 4120286"/>
                <a:gd name="connsiteY122" fmla="*/ 1264053 h 1290235"/>
                <a:gd name="connsiteX123" fmla="*/ 746151 w 4120286"/>
                <a:gd name="connsiteY123" fmla="*/ 1262835 h 1290235"/>
                <a:gd name="connsiteX124" fmla="*/ 724205 w 4120286"/>
                <a:gd name="connsiteY124" fmla="*/ 1253702 h 1290235"/>
                <a:gd name="connsiteX125" fmla="*/ 711404 w 4120286"/>
                <a:gd name="connsiteY125" fmla="*/ 1237871 h 1290235"/>
                <a:gd name="connsiteX126" fmla="*/ 680313 w 4120286"/>
                <a:gd name="connsiteY126" fmla="*/ 1229955 h 1290235"/>
                <a:gd name="connsiteX127" fmla="*/ 662636 w 4120286"/>
                <a:gd name="connsiteY127" fmla="*/ 1236044 h 1290235"/>
                <a:gd name="connsiteX128" fmla="*/ 655320 w 4120286"/>
                <a:gd name="connsiteY128" fmla="*/ 1228737 h 1290235"/>
                <a:gd name="connsiteX129" fmla="*/ 608991 w 4120286"/>
                <a:gd name="connsiteY129" fmla="*/ 1209862 h 1290235"/>
                <a:gd name="connsiteX130" fmla="*/ 562052 w 4120286"/>
                <a:gd name="connsiteY130" fmla="*/ 1203773 h 1290235"/>
                <a:gd name="connsiteX131" fmla="*/ 534009 w 4120286"/>
                <a:gd name="connsiteY131" fmla="*/ 1197075 h 1290235"/>
                <a:gd name="connsiteX132" fmla="*/ 531572 w 4120286"/>
                <a:gd name="connsiteY132" fmla="*/ 1201946 h 1290235"/>
                <a:gd name="connsiteX133" fmla="*/ 485241 w 4120286"/>
                <a:gd name="connsiteY133" fmla="*/ 1169066 h 1290235"/>
                <a:gd name="connsiteX134" fmla="*/ 447447 w 4120286"/>
                <a:gd name="connsiteY134" fmla="*/ 1154453 h 1290235"/>
                <a:gd name="connsiteX135" fmla="*/ 416357 w 4120286"/>
                <a:gd name="connsiteY135" fmla="*/ 1131924 h 1290235"/>
                <a:gd name="connsiteX136" fmla="*/ 438303 w 4120286"/>
                <a:gd name="connsiteY136" fmla="*/ 1125835 h 1290235"/>
                <a:gd name="connsiteX137" fmla="*/ 457809 w 4120286"/>
                <a:gd name="connsiteY137" fmla="*/ 1094173 h 1290235"/>
                <a:gd name="connsiteX138" fmla="*/ 437693 w 4120286"/>
                <a:gd name="connsiteY138" fmla="*/ 1078951 h 1290235"/>
                <a:gd name="connsiteX139" fmla="*/ 479756 w 4120286"/>
                <a:gd name="connsiteY139" fmla="*/ 1063120 h 1290235"/>
                <a:gd name="connsiteX140" fmla="*/ 477317 w 4120286"/>
                <a:gd name="connsiteY140" fmla="*/ 1054595 h 1290235"/>
                <a:gd name="connsiteX141" fmla="*/ 451104 w 4120286"/>
                <a:gd name="connsiteY141" fmla="*/ 1060684 h 1290235"/>
                <a:gd name="connsiteX142" fmla="*/ 448665 w 4120286"/>
                <a:gd name="connsiteY142" fmla="*/ 1044244 h 1290235"/>
                <a:gd name="connsiteX143" fmla="*/ 462077 w 4120286"/>
                <a:gd name="connsiteY143" fmla="*/ 1033284 h 1290235"/>
                <a:gd name="connsiteX144" fmla="*/ 491337 w 4120286"/>
                <a:gd name="connsiteY144" fmla="*/ 1030849 h 1290235"/>
                <a:gd name="connsiteX145" fmla="*/ 493167 w 4120286"/>
                <a:gd name="connsiteY145" fmla="*/ 1018062 h 1290235"/>
                <a:gd name="connsiteX146" fmla="*/ 482193 w 4120286"/>
                <a:gd name="connsiteY146" fmla="*/ 996751 h 1290235"/>
                <a:gd name="connsiteX147" fmla="*/ 490119 w 4120286"/>
                <a:gd name="connsiteY147" fmla="*/ 977266 h 1290235"/>
                <a:gd name="connsiteX148" fmla="*/ 487680 w 4120286"/>
                <a:gd name="connsiteY148" fmla="*/ 965697 h 1290235"/>
                <a:gd name="connsiteX149" fmla="*/ 440741 w 4120286"/>
                <a:gd name="connsiteY149" fmla="*/ 953520 h 1290235"/>
                <a:gd name="connsiteX150" fmla="*/ 423063 w 4120286"/>
                <a:gd name="connsiteY150" fmla="*/ 954129 h 1290235"/>
                <a:gd name="connsiteX151" fmla="*/ 401117 w 4120286"/>
                <a:gd name="connsiteY151" fmla="*/ 936471 h 1290235"/>
                <a:gd name="connsiteX152" fmla="*/ 379172 w 4120286"/>
                <a:gd name="connsiteY152" fmla="*/ 942560 h 1290235"/>
                <a:gd name="connsiteX153" fmla="*/ 338328 w 4120286"/>
                <a:gd name="connsiteY153" fmla="*/ 929164 h 1290235"/>
                <a:gd name="connsiteX154" fmla="*/ 337719 w 4120286"/>
                <a:gd name="connsiteY154" fmla="*/ 921858 h 1290235"/>
                <a:gd name="connsiteX155" fmla="*/ 323697 w 4120286"/>
                <a:gd name="connsiteY155" fmla="*/ 905418 h 1290235"/>
                <a:gd name="connsiteX156" fmla="*/ 299924 w 4120286"/>
                <a:gd name="connsiteY156" fmla="*/ 903591 h 1290235"/>
                <a:gd name="connsiteX157" fmla="*/ 295047 w 4120286"/>
                <a:gd name="connsiteY157" fmla="*/ 892022 h 1290235"/>
                <a:gd name="connsiteX158" fmla="*/ 300533 w 4120286"/>
                <a:gd name="connsiteY158" fmla="*/ 884106 h 1290235"/>
                <a:gd name="connsiteX159" fmla="*/ 277368 w 4120286"/>
                <a:gd name="connsiteY159" fmla="*/ 862795 h 1290235"/>
                <a:gd name="connsiteX160" fmla="*/ 247497 w 4120286"/>
                <a:gd name="connsiteY160" fmla="*/ 866449 h 1290235"/>
                <a:gd name="connsiteX161" fmla="*/ 238353 w 4120286"/>
                <a:gd name="connsiteY161" fmla="*/ 864622 h 1290235"/>
                <a:gd name="connsiteX162" fmla="*/ 232257 w 4120286"/>
                <a:gd name="connsiteY162" fmla="*/ 873146 h 1290235"/>
                <a:gd name="connsiteX163" fmla="*/ 221285 w 4120286"/>
                <a:gd name="connsiteY163" fmla="*/ 871929 h 1290235"/>
                <a:gd name="connsiteX164" fmla="*/ 209093 w 4120286"/>
                <a:gd name="connsiteY164" fmla="*/ 847573 h 1290235"/>
                <a:gd name="connsiteX165" fmla="*/ 199949 w 4120286"/>
                <a:gd name="connsiteY165" fmla="*/ 835395 h 1290235"/>
                <a:gd name="connsiteX166" fmla="*/ 204825 w 4120286"/>
                <a:gd name="connsiteY166" fmla="*/ 831742 h 1290235"/>
                <a:gd name="connsiteX167" fmla="*/ 228600 w 4120286"/>
                <a:gd name="connsiteY167" fmla="*/ 832960 h 1290235"/>
                <a:gd name="connsiteX168" fmla="*/ 238353 w 4120286"/>
                <a:gd name="connsiteY168" fmla="*/ 825044 h 1290235"/>
                <a:gd name="connsiteX169" fmla="*/ 227991 w 4120286"/>
                <a:gd name="connsiteY169" fmla="*/ 815302 h 1290235"/>
                <a:gd name="connsiteX170" fmla="*/ 207264 w 4120286"/>
                <a:gd name="connsiteY170" fmla="*/ 808604 h 1290235"/>
                <a:gd name="connsiteX171" fmla="*/ 207264 w 4120286"/>
                <a:gd name="connsiteY171" fmla="*/ 801906 h 1290235"/>
                <a:gd name="connsiteX172" fmla="*/ 194463 w 4120286"/>
                <a:gd name="connsiteY172" fmla="*/ 795209 h 1290235"/>
                <a:gd name="connsiteX173" fmla="*/ 171297 w 4120286"/>
                <a:gd name="connsiteY173" fmla="*/ 770853 h 1290235"/>
                <a:gd name="connsiteX174" fmla="*/ 175565 w 4120286"/>
                <a:gd name="connsiteY174" fmla="*/ 761111 h 1290235"/>
                <a:gd name="connsiteX175" fmla="*/ 168860 w 4120286"/>
                <a:gd name="connsiteY175" fmla="*/ 743453 h 1290235"/>
                <a:gd name="connsiteX176" fmla="*/ 139599 w 4120286"/>
                <a:gd name="connsiteY176" fmla="*/ 734929 h 1290235"/>
                <a:gd name="connsiteX177" fmla="*/ 124968 w 4120286"/>
                <a:gd name="connsiteY177" fmla="*/ 739191 h 1290235"/>
                <a:gd name="connsiteX178" fmla="*/ 119481 w 4120286"/>
                <a:gd name="connsiteY178" fmla="*/ 730058 h 1290235"/>
                <a:gd name="connsiteX179" fmla="*/ 87173 w 4120286"/>
                <a:gd name="connsiteY179" fmla="*/ 720924 h 1290235"/>
                <a:gd name="connsiteX180" fmla="*/ 74372 w 4120286"/>
                <a:gd name="connsiteY180" fmla="*/ 699004 h 1290235"/>
                <a:gd name="connsiteX181" fmla="*/ 68276 w 4120286"/>
                <a:gd name="connsiteY181" fmla="*/ 681346 h 1290235"/>
                <a:gd name="connsiteX182" fmla="*/ 53036 w 4120286"/>
                <a:gd name="connsiteY182" fmla="*/ 673431 h 1290235"/>
                <a:gd name="connsiteX183" fmla="*/ 62789 w 4120286"/>
                <a:gd name="connsiteY183" fmla="*/ 661862 h 1290235"/>
                <a:gd name="connsiteX184" fmla="*/ 48159 w 4120286"/>
                <a:gd name="connsiteY184" fmla="*/ 627764 h 1290235"/>
                <a:gd name="connsiteX185" fmla="*/ 64008 w 4120286"/>
                <a:gd name="connsiteY185" fmla="*/ 607062 h 1290235"/>
                <a:gd name="connsiteX186" fmla="*/ 58521 w 4120286"/>
                <a:gd name="connsiteY186" fmla="*/ 600973 h 1290235"/>
                <a:gd name="connsiteX187" fmla="*/ 85953 w 4120286"/>
                <a:gd name="connsiteY187" fmla="*/ 580880 h 1290235"/>
                <a:gd name="connsiteX188" fmla="*/ 53036 w 4120286"/>
                <a:gd name="connsiteY188" fmla="*/ 563831 h 1290235"/>
                <a:gd name="connsiteX189" fmla="*/ 101804 w 4120286"/>
                <a:gd name="connsiteY189" fmla="*/ 518773 h 1290235"/>
                <a:gd name="connsiteX190" fmla="*/ 122529 w 4120286"/>
                <a:gd name="connsiteY190" fmla="*/ 498071 h 1290235"/>
                <a:gd name="connsiteX191" fmla="*/ 128016 w 4120286"/>
                <a:gd name="connsiteY191" fmla="*/ 480413 h 1290235"/>
                <a:gd name="connsiteX192" fmla="*/ 82905 w 4120286"/>
                <a:gd name="connsiteY192" fmla="*/ 456667 h 1290235"/>
                <a:gd name="connsiteX193" fmla="*/ 88392 w 4120286"/>
                <a:gd name="connsiteY193" fmla="*/ 433529 h 1290235"/>
                <a:gd name="connsiteX194" fmla="*/ 58521 w 4120286"/>
                <a:gd name="connsiteY194" fmla="*/ 407955 h 1290235"/>
                <a:gd name="connsiteX195" fmla="*/ 68885 w 4120286"/>
                <a:gd name="connsiteY195" fmla="*/ 378729 h 1290235"/>
                <a:gd name="connsiteX196" fmla="*/ 29261 w 4120286"/>
                <a:gd name="connsiteY196" fmla="*/ 340369 h 1290235"/>
                <a:gd name="connsiteX197" fmla="*/ 46940 w 4120286"/>
                <a:gd name="connsiteY197" fmla="*/ 314795 h 1290235"/>
                <a:gd name="connsiteX198" fmla="*/ 2439 w 4120286"/>
                <a:gd name="connsiteY198" fmla="*/ 292267 h 1290235"/>
                <a:gd name="connsiteX199" fmla="*/ 0 w 4120286"/>
                <a:gd name="connsiteY199" fmla="*/ 269129 h 1290235"/>
                <a:gd name="connsiteX200" fmla="*/ 19508 w 4120286"/>
                <a:gd name="connsiteY200" fmla="*/ 266084 h 1290235"/>
                <a:gd name="connsiteX201" fmla="*/ 58521 w 4120286"/>
                <a:gd name="connsiteY201" fmla="*/ 253298 h 1290235"/>
                <a:gd name="connsiteX202" fmla="*/ 81077 w 4120286"/>
                <a:gd name="connsiteY202" fmla="*/ 241729 h 1290235"/>
                <a:gd name="connsiteX203" fmla="*/ 128016 w 4120286"/>
                <a:gd name="connsiteY203" fmla="*/ 261213 h 1290235"/>
                <a:gd name="connsiteX204" fmla="*/ 199340 w 4120286"/>
                <a:gd name="connsiteY204" fmla="*/ 269129 h 1290235"/>
                <a:gd name="connsiteX205" fmla="*/ 307239 w 4120286"/>
                <a:gd name="connsiteY205" fmla="*/ 306880 h 1290235"/>
                <a:gd name="connsiteX206" fmla="*/ 332232 w 4120286"/>
                <a:gd name="connsiteY206" fmla="*/ 322711 h 1290235"/>
                <a:gd name="connsiteX207" fmla="*/ 341376 w 4120286"/>
                <a:gd name="connsiteY207" fmla="*/ 345240 h 1290235"/>
                <a:gd name="connsiteX208" fmla="*/ 318821 w 4120286"/>
                <a:gd name="connsiteY208" fmla="*/ 362898 h 1290235"/>
                <a:gd name="connsiteX209" fmla="*/ 279197 w 4120286"/>
                <a:gd name="connsiteY209" fmla="*/ 372031 h 1290235"/>
                <a:gd name="connsiteX210" fmla="*/ 156057 w 4120286"/>
                <a:gd name="connsiteY210" fmla="*/ 346458 h 1290235"/>
                <a:gd name="connsiteX211" fmla="*/ 138380 w 4120286"/>
                <a:gd name="connsiteY211" fmla="*/ 350720 h 1290235"/>
                <a:gd name="connsiteX212" fmla="*/ 187757 w 4120286"/>
                <a:gd name="connsiteY212" fmla="*/ 375684 h 1290235"/>
                <a:gd name="connsiteX213" fmla="*/ 193853 w 4120286"/>
                <a:gd name="connsiteY213" fmla="*/ 391515 h 1290235"/>
                <a:gd name="connsiteX214" fmla="*/ 205436 w 4120286"/>
                <a:gd name="connsiteY214" fmla="*/ 426831 h 1290235"/>
                <a:gd name="connsiteX215" fmla="*/ 242621 w 4120286"/>
                <a:gd name="connsiteY215" fmla="*/ 437182 h 1290235"/>
                <a:gd name="connsiteX216" fmla="*/ 265785 w 4120286"/>
                <a:gd name="connsiteY216" fmla="*/ 446315 h 1290235"/>
                <a:gd name="connsiteX217" fmla="*/ 264567 w 4120286"/>
                <a:gd name="connsiteY217" fmla="*/ 429267 h 1290235"/>
                <a:gd name="connsiteX218" fmla="*/ 243840 w 4120286"/>
                <a:gd name="connsiteY218" fmla="*/ 414653 h 1290235"/>
                <a:gd name="connsiteX219" fmla="*/ 256641 w 4120286"/>
                <a:gd name="connsiteY219" fmla="*/ 401258 h 1290235"/>
                <a:gd name="connsiteX220" fmla="*/ 327356 w 4120286"/>
                <a:gd name="connsiteY220" fmla="*/ 423178 h 1290235"/>
                <a:gd name="connsiteX221" fmla="*/ 346863 w 4120286"/>
                <a:gd name="connsiteY221" fmla="*/ 414653 h 1290235"/>
                <a:gd name="connsiteX222" fmla="*/ 320649 w 4120286"/>
                <a:gd name="connsiteY222" fmla="*/ 389080 h 1290235"/>
                <a:gd name="connsiteX223" fmla="*/ 370028 w 4120286"/>
                <a:gd name="connsiteY223" fmla="*/ 356200 h 1290235"/>
                <a:gd name="connsiteX224" fmla="*/ 395021 w 4120286"/>
                <a:gd name="connsiteY224" fmla="*/ 358027 h 1290235"/>
                <a:gd name="connsiteX225" fmla="*/ 423063 w 4120286"/>
                <a:gd name="connsiteY225" fmla="*/ 369595 h 1290235"/>
                <a:gd name="connsiteX226" fmla="*/ 429768 w 4120286"/>
                <a:gd name="connsiteY226" fmla="*/ 346458 h 1290235"/>
                <a:gd name="connsiteX227" fmla="*/ 401117 w 4120286"/>
                <a:gd name="connsiteY227" fmla="*/ 326364 h 1290235"/>
                <a:gd name="connsiteX228" fmla="*/ 405993 w 4120286"/>
                <a:gd name="connsiteY228" fmla="*/ 306271 h 1290235"/>
                <a:gd name="connsiteX229" fmla="*/ 379781 w 4120286"/>
                <a:gd name="connsiteY229" fmla="*/ 285569 h 1290235"/>
                <a:gd name="connsiteX230" fmla="*/ 454761 w 4120286"/>
                <a:gd name="connsiteY230" fmla="*/ 296529 h 1290235"/>
                <a:gd name="connsiteX231" fmla="*/ 476708 w 4120286"/>
                <a:gd name="connsiteY231" fmla="*/ 314795 h 1290235"/>
                <a:gd name="connsiteX232" fmla="*/ 445617 w 4120286"/>
                <a:gd name="connsiteY232" fmla="*/ 319058 h 1290235"/>
                <a:gd name="connsiteX233" fmla="*/ 452933 w 4120286"/>
                <a:gd name="connsiteY233" fmla="*/ 337933 h 1290235"/>
                <a:gd name="connsiteX234" fmla="*/ 477927 w 4120286"/>
                <a:gd name="connsiteY234" fmla="*/ 349502 h 1290235"/>
                <a:gd name="connsiteX235" fmla="*/ 514503 w 4120286"/>
                <a:gd name="connsiteY235" fmla="*/ 342195 h 1290235"/>
                <a:gd name="connsiteX236" fmla="*/ 512064 w 4120286"/>
                <a:gd name="connsiteY236" fmla="*/ 320884 h 1290235"/>
                <a:gd name="connsiteX237" fmla="*/ 559004 w 4120286"/>
                <a:gd name="connsiteY237" fmla="*/ 304444 h 1290235"/>
                <a:gd name="connsiteX238" fmla="*/ 634593 w 4120286"/>
                <a:gd name="connsiteY238" fmla="*/ 276435 h 1290235"/>
                <a:gd name="connsiteX239" fmla="*/ 654101 w 4120286"/>
                <a:gd name="connsiteY239" fmla="*/ 277653 h 1290235"/>
                <a:gd name="connsiteX240" fmla="*/ 638861 w 4120286"/>
                <a:gd name="connsiteY240" fmla="*/ 297747 h 1290235"/>
                <a:gd name="connsiteX241" fmla="*/ 671780 w 4120286"/>
                <a:gd name="connsiteY241" fmla="*/ 301400 h 1290235"/>
                <a:gd name="connsiteX242" fmla="*/ 684581 w 4120286"/>
                <a:gd name="connsiteY242" fmla="*/ 289831 h 1290235"/>
                <a:gd name="connsiteX243" fmla="*/ 731520 w 4120286"/>
                <a:gd name="connsiteY243" fmla="*/ 289222 h 1290235"/>
                <a:gd name="connsiteX244" fmla="*/ 762000 w 4120286"/>
                <a:gd name="connsiteY244" fmla="*/ 275218 h 1290235"/>
                <a:gd name="connsiteX245" fmla="*/ 801015 w 4120286"/>
                <a:gd name="connsiteY245" fmla="*/ 295311 h 1290235"/>
                <a:gd name="connsiteX246" fmla="*/ 818084 w 4120286"/>
                <a:gd name="connsiteY246" fmla="*/ 273391 h 1290235"/>
                <a:gd name="connsiteX247" fmla="*/ 781508 w 4120286"/>
                <a:gd name="connsiteY247" fmla="*/ 254515 h 1290235"/>
                <a:gd name="connsiteX248" fmla="*/ 788823 w 4120286"/>
                <a:gd name="connsiteY248" fmla="*/ 243555 h 1290235"/>
                <a:gd name="connsiteX249" fmla="*/ 868071 w 4120286"/>
                <a:gd name="connsiteY249" fmla="*/ 253298 h 1290235"/>
                <a:gd name="connsiteX250" fmla="*/ 908304 w 4120286"/>
                <a:gd name="connsiteY250" fmla="*/ 263649 h 1290235"/>
                <a:gd name="connsiteX251" fmla="*/ 1021689 w 4120286"/>
                <a:gd name="connsiteY251" fmla="*/ 301400 h 1290235"/>
                <a:gd name="connsiteX252" fmla="*/ 1028396 w 4120286"/>
                <a:gd name="connsiteY252" fmla="*/ 284351 h 1290235"/>
                <a:gd name="connsiteX253" fmla="*/ 992429 w 4120286"/>
                <a:gd name="connsiteY253" fmla="*/ 266693 h 1290235"/>
                <a:gd name="connsiteX254" fmla="*/ 987552 w 4120286"/>
                <a:gd name="connsiteY254" fmla="*/ 259995 h 1290235"/>
                <a:gd name="connsiteX255" fmla="*/ 955244 w 4120286"/>
                <a:gd name="connsiteY255" fmla="*/ 256342 h 1290235"/>
                <a:gd name="connsiteX256" fmla="*/ 954024 w 4120286"/>
                <a:gd name="connsiteY256" fmla="*/ 241120 h 1290235"/>
                <a:gd name="connsiteX257" fmla="*/ 925373 w 4120286"/>
                <a:gd name="connsiteY257" fmla="*/ 215547 h 1290235"/>
                <a:gd name="connsiteX258" fmla="*/ 918668 w 4120286"/>
                <a:gd name="connsiteY258" fmla="*/ 205195 h 1290235"/>
                <a:gd name="connsiteX259" fmla="*/ 944880 w 4120286"/>
                <a:gd name="connsiteY259" fmla="*/ 176578 h 1290235"/>
                <a:gd name="connsiteX260" fmla="*/ 941223 w 4120286"/>
                <a:gd name="connsiteY260" fmla="*/ 147351 h 1290235"/>
                <a:gd name="connsiteX261" fmla="*/ 954633 w 4120286"/>
                <a:gd name="connsiteY261" fmla="*/ 141262 h 1290235"/>
                <a:gd name="connsiteX262" fmla="*/ 1024128 w 4120286"/>
                <a:gd name="connsiteY262" fmla="*/ 149787 h 1290235"/>
                <a:gd name="connsiteX263" fmla="*/ 1041807 w 4120286"/>
                <a:gd name="connsiteY263" fmla="*/ 167444 h 1290235"/>
                <a:gd name="connsiteX264" fmla="*/ 1036320 w 4120286"/>
                <a:gd name="connsiteY264" fmla="*/ 193018 h 1290235"/>
                <a:gd name="connsiteX265" fmla="*/ 1058876 w 4120286"/>
                <a:gd name="connsiteY265" fmla="*/ 203369 h 1290235"/>
                <a:gd name="connsiteX266" fmla="*/ 1082040 w 4120286"/>
                <a:gd name="connsiteY266" fmla="*/ 225898 h 1290235"/>
                <a:gd name="connsiteX267" fmla="*/ 1105205 w 4120286"/>
                <a:gd name="connsiteY267" fmla="*/ 270955 h 1290235"/>
                <a:gd name="connsiteX268" fmla="*/ 1146048 w 4120286"/>
                <a:gd name="connsiteY268" fmla="*/ 291049 h 1290235"/>
                <a:gd name="connsiteX269" fmla="*/ 1149096 w 4120286"/>
                <a:gd name="connsiteY269" fmla="*/ 313578 h 1290235"/>
                <a:gd name="connsiteX270" fmla="*/ 1127760 w 4120286"/>
                <a:gd name="connsiteY270" fmla="*/ 361071 h 1290235"/>
                <a:gd name="connsiteX271" fmla="*/ 1160069 w 4120286"/>
                <a:gd name="connsiteY271" fmla="*/ 365942 h 1290235"/>
                <a:gd name="connsiteX272" fmla="*/ 1163117 w 4120286"/>
                <a:gd name="connsiteY272" fmla="*/ 353764 h 1290235"/>
                <a:gd name="connsiteX273" fmla="*/ 1186282 w 4120286"/>
                <a:gd name="connsiteY273" fmla="*/ 345240 h 1290235"/>
                <a:gd name="connsiteX274" fmla="*/ 1183234 w 4120286"/>
                <a:gd name="connsiteY274" fmla="*/ 328800 h 1290235"/>
                <a:gd name="connsiteX275" fmla="*/ 1194816 w 4120286"/>
                <a:gd name="connsiteY275" fmla="*/ 312360 h 1290235"/>
                <a:gd name="connsiteX276" fmla="*/ 1167994 w 4120286"/>
                <a:gd name="connsiteY276" fmla="*/ 293484 h 1290235"/>
                <a:gd name="connsiteX277" fmla="*/ 1165556 w 4120286"/>
                <a:gd name="connsiteY277" fmla="*/ 271564 h 1290235"/>
                <a:gd name="connsiteX278" fmla="*/ 1136295 w 4120286"/>
                <a:gd name="connsiteY278" fmla="*/ 269129 h 1290235"/>
                <a:gd name="connsiteX279" fmla="*/ 1118616 w 4120286"/>
                <a:gd name="connsiteY279" fmla="*/ 250862 h 1290235"/>
                <a:gd name="connsiteX280" fmla="*/ 1116178 w 4120286"/>
                <a:gd name="connsiteY280" fmla="*/ 217982 h 1290235"/>
                <a:gd name="connsiteX281" fmla="*/ 1066191 w 4120286"/>
                <a:gd name="connsiteY281" fmla="*/ 191800 h 1290235"/>
                <a:gd name="connsiteX282" fmla="*/ 1094842 w 4120286"/>
                <a:gd name="connsiteY282" fmla="*/ 170489 h 1290235"/>
                <a:gd name="connsiteX283" fmla="*/ 1072287 w 4120286"/>
                <a:gd name="connsiteY283" fmla="*/ 147960 h 1290235"/>
                <a:gd name="connsiteX284" fmla="*/ 1083869 w 4120286"/>
                <a:gd name="connsiteY284" fmla="*/ 147351 h 1290235"/>
                <a:gd name="connsiteX285" fmla="*/ 1109472 w 4120286"/>
                <a:gd name="connsiteY285" fmla="*/ 164400 h 1290235"/>
                <a:gd name="connsiteX286" fmla="*/ 1122274 w 4120286"/>
                <a:gd name="connsiteY286" fmla="*/ 195453 h 1290235"/>
                <a:gd name="connsiteX287" fmla="*/ 1152754 w 4120286"/>
                <a:gd name="connsiteY287" fmla="*/ 201542 h 1290235"/>
                <a:gd name="connsiteX288" fmla="*/ 1124712 w 4120286"/>
                <a:gd name="connsiteY288" fmla="*/ 178404 h 1290235"/>
                <a:gd name="connsiteX289" fmla="*/ 1155802 w 4120286"/>
                <a:gd name="connsiteY289" fmla="*/ 165618 h 1290235"/>
                <a:gd name="connsiteX290" fmla="*/ 1205180 w 4120286"/>
                <a:gd name="connsiteY290" fmla="*/ 163791 h 1290235"/>
                <a:gd name="connsiteX291" fmla="*/ 1263701 w 4120286"/>
                <a:gd name="connsiteY291" fmla="*/ 182058 h 1290235"/>
                <a:gd name="connsiteX292" fmla="*/ 1221639 w 4120286"/>
                <a:gd name="connsiteY292" fmla="*/ 155876 h 1290235"/>
                <a:gd name="connsiteX293" fmla="*/ 1191768 w 4120286"/>
                <a:gd name="connsiteY293" fmla="*/ 122387 h 1290235"/>
                <a:gd name="connsiteX294" fmla="*/ 1227735 w 4120286"/>
                <a:gd name="connsiteY294" fmla="*/ 116298 h 1290235"/>
                <a:gd name="connsiteX295" fmla="*/ 1285647 w 4120286"/>
                <a:gd name="connsiteY295" fmla="*/ 117516 h 1290235"/>
                <a:gd name="connsiteX296" fmla="*/ 1333196 w 4120286"/>
                <a:gd name="connsiteY296" fmla="*/ 113253 h 1290235"/>
                <a:gd name="connsiteX297" fmla="*/ 1299058 w 4120286"/>
                <a:gd name="connsiteY297" fmla="*/ 97422 h 1290235"/>
                <a:gd name="connsiteX298" fmla="*/ 1306983 w 4120286"/>
                <a:gd name="connsiteY298" fmla="*/ 77329 h 1290235"/>
                <a:gd name="connsiteX299" fmla="*/ 1332586 w 4120286"/>
                <a:gd name="connsiteY299" fmla="*/ 76111 h 1290235"/>
                <a:gd name="connsiteX300" fmla="*/ 1362456 w 4120286"/>
                <a:gd name="connsiteY300" fmla="*/ 61498 h 1290235"/>
                <a:gd name="connsiteX301" fmla="*/ 1419149 w 4120286"/>
                <a:gd name="connsiteY301" fmla="*/ 57236 h 1290235"/>
                <a:gd name="connsiteX302" fmla="*/ 1417930 w 4120286"/>
                <a:gd name="connsiteY302" fmla="*/ 48711 h 1290235"/>
                <a:gd name="connsiteX303" fmla="*/ 1474623 w 4120286"/>
                <a:gd name="connsiteY303" fmla="*/ 46276 h 1290235"/>
                <a:gd name="connsiteX304" fmla="*/ 1500836 w 4120286"/>
                <a:gd name="connsiteY304" fmla="*/ 52973 h 1290235"/>
                <a:gd name="connsiteX305" fmla="*/ 1533754 w 4120286"/>
                <a:gd name="connsiteY305" fmla="*/ 37142 h 1290235"/>
                <a:gd name="connsiteX306" fmla="*/ 1576426 w 4120286"/>
                <a:gd name="connsiteY306" fmla="*/ 37751 h 1290235"/>
                <a:gd name="connsiteX307" fmla="*/ 1567282 w 4120286"/>
                <a:gd name="connsiteY307" fmla="*/ 24356 h 1290235"/>
                <a:gd name="connsiteX308" fmla="*/ 1572768 w 4120286"/>
                <a:gd name="connsiteY308" fmla="*/ 12178 h 1290235"/>
                <a:gd name="connsiteX309" fmla="*/ 1610564 w 4120286"/>
                <a:gd name="connsiteY309" fmla="*/ 0 h 1290235"/>
                <a:gd name="connsiteX310" fmla="*/ 1661160 w 4120286"/>
                <a:gd name="connsiteY310" fmla="*/ 9742 h 1290235"/>
                <a:gd name="connsiteX311" fmla="*/ 1639824 w 4120286"/>
                <a:gd name="connsiteY311" fmla="*/ 17049 h 1290235"/>
                <a:gd name="connsiteX312" fmla="*/ 1697127 w 4120286"/>
                <a:gd name="connsiteY312" fmla="*/ 21311 h 1290235"/>
                <a:gd name="connsiteX313" fmla="*/ 1722120 w 4120286"/>
                <a:gd name="connsiteY313" fmla="*/ 35924 h 1290235"/>
                <a:gd name="connsiteX314" fmla="*/ 1733703 w 4120286"/>
                <a:gd name="connsiteY314" fmla="*/ 28618 h 1290235"/>
                <a:gd name="connsiteX315" fmla="*/ 1800149 w 4120286"/>
                <a:gd name="connsiteY315" fmla="*/ 29227 h 1290235"/>
                <a:gd name="connsiteX316" fmla="*/ 1870863 w 4120286"/>
                <a:gd name="connsiteY316" fmla="*/ 43840 h 1290235"/>
                <a:gd name="connsiteX317" fmla="*/ 1904391 w 4120286"/>
                <a:gd name="connsiteY317" fmla="*/ 54800 h 1290235"/>
                <a:gd name="connsiteX318" fmla="*/ 1919631 w 4120286"/>
                <a:gd name="connsiteY318" fmla="*/ 70631 h 1290235"/>
                <a:gd name="connsiteX319" fmla="*/ 1905000 w 4120286"/>
                <a:gd name="connsiteY319" fmla="*/ 79764 h 1290235"/>
                <a:gd name="connsiteX320" fmla="*/ 1864767 w 4120286"/>
                <a:gd name="connsiteY320" fmla="*/ 96813 h 1290235"/>
                <a:gd name="connsiteX321" fmla="*/ 1858061 w 4120286"/>
                <a:gd name="connsiteY321" fmla="*/ 105947 h 1290235"/>
                <a:gd name="connsiteX322" fmla="*/ 1892199 w 4120286"/>
                <a:gd name="connsiteY322" fmla="*/ 110209 h 1290235"/>
                <a:gd name="connsiteX323" fmla="*/ 1936090 w 4120286"/>
                <a:gd name="connsiteY323" fmla="*/ 118124 h 1290235"/>
                <a:gd name="connsiteX324" fmla="*/ 1950720 w 4120286"/>
                <a:gd name="connsiteY324" fmla="*/ 112036 h 1290235"/>
                <a:gd name="connsiteX325" fmla="*/ 1986077 w 4120286"/>
                <a:gd name="connsiteY325" fmla="*/ 132129 h 1290235"/>
                <a:gd name="connsiteX326" fmla="*/ 1987296 w 4120286"/>
                <a:gd name="connsiteY326" fmla="*/ 124213 h 1290235"/>
                <a:gd name="connsiteX327" fmla="*/ 2018996 w 4120286"/>
                <a:gd name="connsiteY327" fmla="*/ 119342 h 1290235"/>
                <a:gd name="connsiteX328" fmla="*/ 2101901 w 4120286"/>
                <a:gd name="connsiteY328" fmla="*/ 124213 h 1290235"/>
                <a:gd name="connsiteX329" fmla="*/ 2125066 w 4120286"/>
                <a:gd name="connsiteY329" fmla="*/ 138827 h 1290235"/>
                <a:gd name="connsiteX330" fmla="*/ 2231136 w 4120286"/>
                <a:gd name="connsiteY330" fmla="*/ 143698 h 1290235"/>
                <a:gd name="connsiteX331" fmla="*/ 2201876 w 4120286"/>
                <a:gd name="connsiteY331" fmla="*/ 119951 h 1290235"/>
                <a:gd name="connsiteX332" fmla="*/ 2259788 w 4120286"/>
                <a:gd name="connsiteY332" fmla="*/ 125431 h 1290235"/>
                <a:gd name="connsiteX333" fmla="*/ 2296973 w 4120286"/>
                <a:gd name="connsiteY333" fmla="*/ 124822 h 1290235"/>
                <a:gd name="connsiteX334" fmla="*/ 2357324 w 4120286"/>
                <a:gd name="connsiteY334" fmla="*/ 141262 h 1290235"/>
                <a:gd name="connsiteX335" fmla="*/ 2393900 w 4120286"/>
                <a:gd name="connsiteY335" fmla="*/ 161356 h 1290235"/>
                <a:gd name="connsiteX336" fmla="*/ 2396338 w 4120286"/>
                <a:gd name="connsiteY336" fmla="*/ 174751 h 1290235"/>
                <a:gd name="connsiteX337" fmla="*/ 2457908 w 4120286"/>
                <a:gd name="connsiteY337" fmla="*/ 200324 h 1290235"/>
                <a:gd name="connsiteX338" fmla="*/ 2512772 w 4120286"/>
                <a:gd name="connsiteY338" fmla="*/ 213111 h 1290235"/>
                <a:gd name="connsiteX339" fmla="*/ 2494484 w 4120286"/>
                <a:gd name="connsiteY339" fmla="*/ 179622 h 1290235"/>
                <a:gd name="connsiteX340" fmla="*/ 2551786 w 4120286"/>
                <a:gd name="connsiteY340" fmla="*/ 193627 h 1290235"/>
                <a:gd name="connsiteX341" fmla="*/ 2582266 w 4120286"/>
                <a:gd name="connsiteY341" fmla="*/ 185102 h 1290235"/>
                <a:gd name="connsiteX342" fmla="*/ 2642007 w 4120286"/>
                <a:gd name="connsiteY342" fmla="*/ 194844 h 1290235"/>
                <a:gd name="connsiteX343" fmla="*/ 2648103 w 4120286"/>
                <a:gd name="connsiteY343" fmla="*/ 186320 h 1290235"/>
                <a:gd name="connsiteX344" fmla="*/ 2694432 w 4120286"/>
                <a:gd name="connsiteY344" fmla="*/ 190582 h 1290235"/>
                <a:gd name="connsiteX345" fmla="*/ 2637130 w 4120286"/>
                <a:gd name="connsiteY345" fmla="*/ 160747 h 1290235"/>
                <a:gd name="connsiteX346" fmla="*/ 2649932 w 4120286"/>
                <a:gd name="connsiteY346" fmla="*/ 147351 h 1290235"/>
                <a:gd name="connsiteX347" fmla="*/ 2896210 w 4120286"/>
                <a:gd name="connsiteY347" fmla="*/ 168053 h 1290235"/>
                <a:gd name="connsiteX348" fmla="*/ 2944368 w 4120286"/>
                <a:gd name="connsiteY348" fmla="*/ 186929 h 1290235"/>
                <a:gd name="connsiteX349" fmla="*/ 3043733 w 4120286"/>
                <a:gd name="connsiteY349" fmla="*/ 211284 h 1290235"/>
                <a:gd name="connsiteX350" fmla="*/ 3133954 w 4120286"/>
                <a:gd name="connsiteY350" fmla="*/ 205195 h 1290235"/>
                <a:gd name="connsiteX351" fmla="*/ 3190647 w 4120286"/>
                <a:gd name="connsiteY351" fmla="*/ 210675 h 1290235"/>
                <a:gd name="connsiteX352" fmla="*/ 3230880 w 4120286"/>
                <a:gd name="connsiteY352" fmla="*/ 224071 h 1290235"/>
                <a:gd name="connsiteX353" fmla="*/ 3261970 w 4120286"/>
                <a:gd name="connsiteY353" fmla="*/ 247818 h 1290235"/>
                <a:gd name="connsiteX354" fmla="*/ 3306471 w 4120286"/>
                <a:gd name="connsiteY354" fmla="*/ 256951 h 1290235"/>
                <a:gd name="connsiteX355" fmla="*/ 3330245 w 4120286"/>
                <a:gd name="connsiteY355" fmla="*/ 250253 h 1290235"/>
                <a:gd name="connsiteX356" fmla="*/ 3372917 w 4120286"/>
                <a:gd name="connsiteY356" fmla="*/ 249644 h 1290235"/>
                <a:gd name="connsiteX357" fmla="*/ 3429610 w 4120286"/>
                <a:gd name="connsiteY357" fmla="*/ 255733 h 1290235"/>
                <a:gd name="connsiteX358" fmla="*/ 3471672 w 4120286"/>
                <a:gd name="connsiteY358" fmla="*/ 252080 h 1290235"/>
                <a:gd name="connsiteX359" fmla="*/ 3558845 w 4120286"/>
                <a:gd name="connsiteY359" fmla="*/ 281307 h 1290235"/>
                <a:gd name="connsiteX360" fmla="*/ 3574085 w 4120286"/>
                <a:gd name="connsiteY360" fmla="*/ 270955 h 1290235"/>
                <a:gd name="connsiteX361" fmla="*/ 3522269 w 4120286"/>
                <a:gd name="connsiteY361" fmla="*/ 250253 h 1290235"/>
                <a:gd name="connsiteX362" fmla="*/ 3511296 w 4120286"/>
                <a:gd name="connsiteY362" fmla="*/ 235640 h 1290235"/>
                <a:gd name="connsiteX363" fmla="*/ 3604565 w 4120286"/>
                <a:gd name="connsiteY363" fmla="*/ 244773 h 1290235"/>
                <a:gd name="connsiteX364" fmla="*/ 3653333 w 4120286"/>
                <a:gd name="connsiteY364" fmla="*/ 242947 h 1290235"/>
                <a:gd name="connsiteX365" fmla="*/ 3749650 w 4120286"/>
                <a:gd name="connsiteY365" fmla="*/ 258169 h 1290235"/>
                <a:gd name="connsiteX366" fmla="*/ 3807562 w 4120286"/>
                <a:gd name="connsiteY366" fmla="*/ 272782 h 1290235"/>
                <a:gd name="connsiteX367" fmla="*/ 4009949 w 4120286"/>
                <a:gd name="connsiteY367" fmla="*/ 407347 h 1290235"/>
                <a:gd name="connsiteX368" fmla="*/ 3997757 w 4120286"/>
                <a:gd name="connsiteY368" fmla="*/ 422569 h 1290235"/>
                <a:gd name="connsiteX369" fmla="*/ 3959962 w 4120286"/>
                <a:gd name="connsiteY369" fmla="*/ 420133 h 1290235"/>
                <a:gd name="connsiteX370" fmla="*/ 4009949 w 4120286"/>
                <a:gd name="connsiteY370" fmla="*/ 438400 h 1290235"/>
                <a:gd name="connsiteX371" fmla="*/ 4065423 w 4120286"/>
                <a:gd name="connsiteY371" fmla="*/ 467018 h 1290235"/>
                <a:gd name="connsiteX372" fmla="*/ 4091026 w 4120286"/>
                <a:gd name="connsiteY372" fmla="*/ 476151 h 1290235"/>
                <a:gd name="connsiteX373" fmla="*/ 4114191 w 4120286"/>
                <a:gd name="connsiteY373" fmla="*/ 490764 h 1290235"/>
                <a:gd name="connsiteX374" fmla="*/ 4120287 w 4120286"/>
                <a:gd name="connsiteY374" fmla="*/ 499898 h 1290235"/>
                <a:gd name="connsiteX375" fmla="*/ 4059327 w 4120286"/>
                <a:gd name="connsiteY375" fmla="*/ 492591 h 1290235"/>
                <a:gd name="connsiteX376" fmla="*/ 4019093 w 4120286"/>
                <a:gd name="connsiteY376" fmla="*/ 518773 h 1290235"/>
                <a:gd name="connsiteX377" fmla="*/ 4000805 w 4120286"/>
                <a:gd name="connsiteY377" fmla="*/ 523035 h 1290235"/>
                <a:gd name="connsiteX378" fmla="*/ 3991052 w 4120286"/>
                <a:gd name="connsiteY378" fmla="*/ 548000 h 1290235"/>
                <a:gd name="connsiteX379" fmla="*/ 3978860 w 4120286"/>
                <a:gd name="connsiteY379" fmla="*/ 569920 h 1290235"/>
                <a:gd name="connsiteX380" fmla="*/ 3989223 w 4120286"/>
                <a:gd name="connsiteY380" fmla="*/ 586360 h 1290235"/>
                <a:gd name="connsiteX381" fmla="*/ 3919119 w 4120286"/>
                <a:gd name="connsiteY381" fmla="*/ 561395 h 1290235"/>
                <a:gd name="connsiteX382" fmla="*/ 3881933 w 4120286"/>
                <a:gd name="connsiteY382" fmla="*/ 589404 h 1290235"/>
                <a:gd name="connsiteX383" fmla="*/ 3853282 w 4120286"/>
                <a:gd name="connsiteY383" fmla="*/ 576009 h 1290235"/>
                <a:gd name="connsiteX384" fmla="*/ 3844748 w 4120286"/>
                <a:gd name="connsiteY384" fmla="*/ 591840 h 1290235"/>
                <a:gd name="connsiteX385" fmla="*/ 3802076 w 4120286"/>
                <a:gd name="connsiteY385" fmla="*/ 586360 h 1290235"/>
                <a:gd name="connsiteX386" fmla="*/ 3820973 w 4120286"/>
                <a:gd name="connsiteY386" fmla="*/ 610106 h 1290235"/>
                <a:gd name="connsiteX387" fmla="*/ 3827679 w 4120286"/>
                <a:gd name="connsiteY387" fmla="*/ 645422 h 1290235"/>
                <a:gd name="connsiteX388" fmla="*/ 3845357 w 4120286"/>
                <a:gd name="connsiteY388" fmla="*/ 660035 h 1290235"/>
                <a:gd name="connsiteX389" fmla="*/ 3886810 w 4120286"/>
                <a:gd name="connsiteY389" fmla="*/ 667951 h 1290235"/>
                <a:gd name="connsiteX390" fmla="*/ 3942284 w 4120286"/>
                <a:gd name="connsiteY390" fmla="*/ 720924 h 1290235"/>
                <a:gd name="connsiteX391" fmla="*/ 3917290 w 4120286"/>
                <a:gd name="connsiteY391" fmla="*/ 722751 h 1290235"/>
                <a:gd name="connsiteX392" fmla="*/ 3938016 w 4120286"/>
                <a:gd name="connsiteY392" fmla="*/ 753195 h 1290235"/>
                <a:gd name="connsiteX393" fmla="*/ 3966668 w 4120286"/>
                <a:gd name="connsiteY393" fmla="*/ 769026 h 1290235"/>
                <a:gd name="connsiteX394" fmla="*/ 3936188 w 4120286"/>
                <a:gd name="connsiteY394" fmla="*/ 787902 h 1290235"/>
                <a:gd name="connsiteX395" fmla="*/ 3969106 w 4120286"/>
                <a:gd name="connsiteY395" fmla="*/ 830524 h 1290235"/>
                <a:gd name="connsiteX396" fmla="*/ 3934359 w 4120286"/>
                <a:gd name="connsiteY396" fmla="*/ 839658 h 1290235"/>
                <a:gd name="connsiteX397" fmla="*/ 3961791 w 4120286"/>
                <a:gd name="connsiteY397" fmla="*/ 877409 h 1290235"/>
                <a:gd name="connsiteX398" fmla="*/ 3951428 w 4120286"/>
                <a:gd name="connsiteY398" fmla="*/ 912724 h 1290235"/>
                <a:gd name="connsiteX399" fmla="*/ 3916680 w 4120286"/>
                <a:gd name="connsiteY399" fmla="*/ 886542 h 1290235"/>
                <a:gd name="connsiteX400" fmla="*/ 3852672 w 4120286"/>
                <a:gd name="connsiteY400" fmla="*/ 832351 h 1290235"/>
                <a:gd name="connsiteX401" fmla="*/ 3753917 w 4120286"/>
                <a:gd name="connsiteY401" fmla="*/ 749542 h 1290235"/>
                <a:gd name="connsiteX402" fmla="*/ 3714293 w 4120286"/>
                <a:gd name="connsiteY402" fmla="*/ 699004 h 1290235"/>
                <a:gd name="connsiteX403" fmla="*/ 3714903 w 4120286"/>
                <a:gd name="connsiteY403" fmla="*/ 677084 h 1290235"/>
                <a:gd name="connsiteX404" fmla="*/ 3697834 w 4120286"/>
                <a:gd name="connsiteY404" fmla="*/ 660035 h 1290235"/>
                <a:gd name="connsiteX405" fmla="*/ 3732581 w 4120286"/>
                <a:gd name="connsiteY405" fmla="*/ 652120 h 1290235"/>
                <a:gd name="connsiteX406" fmla="*/ 3731362 w 4120286"/>
                <a:gd name="connsiteY406" fmla="*/ 606453 h 1290235"/>
                <a:gd name="connsiteX407" fmla="*/ 3735629 w 4120286"/>
                <a:gd name="connsiteY407" fmla="*/ 569920 h 1290235"/>
                <a:gd name="connsiteX408" fmla="*/ 3750869 w 4120286"/>
                <a:gd name="connsiteY408" fmla="*/ 541302 h 1290235"/>
                <a:gd name="connsiteX409" fmla="*/ 3710636 w 4120286"/>
                <a:gd name="connsiteY409" fmla="*/ 491373 h 1290235"/>
                <a:gd name="connsiteX410" fmla="*/ 3681984 w 4120286"/>
                <a:gd name="connsiteY410" fmla="*/ 494418 h 1290235"/>
                <a:gd name="connsiteX411" fmla="*/ 3701492 w 4120286"/>
                <a:gd name="connsiteY411" fmla="*/ 523644 h 1290235"/>
                <a:gd name="connsiteX412" fmla="*/ 3679546 w 4120286"/>
                <a:gd name="connsiteY412" fmla="*/ 562613 h 1290235"/>
                <a:gd name="connsiteX413" fmla="*/ 3604565 w 4120286"/>
                <a:gd name="connsiteY413" fmla="*/ 518773 h 1290235"/>
                <a:gd name="connsiteX414" fmla="*/ 3549092 w 4120286"/>
                <a:gd name="connsiteY414" fmla="*/ 530951 h 1290235"/>
                <a:gd name="connsiteX415" fmla="*/ 3549092 w 4120286"/>
                <a:gd name="connsiteY415" fmla="*/ 590622 h 1290235"/>
                <a:gd name="connsiteX416" fmla="*/ 3596031 w 4120286"/>
                <a:gd name="connsiteY416" fmla="*/ 612542 h 1290235"/>
                <a:gd name="connsiteX417" fmla="*/ 3544215 w 4120286"/>
                <a:gd name="connsiteY417" fmla="*/ 622284 h 1290235"/>
                <a:gd name="connsiteX418" fmla="*/ 3505200 w 4120286"/>
                <a:gd name="connsiteY418" fmla="*/ 625938 h 1290235"/>
                <a:gd name="connsiteX419" fmla="*/ 3478988 w 4120286"/>
                <a:gd name="connsiteY419" fmla="*/ 599755 h 1290235"/>
                <a:gd name="connsiteX420" fmla="*/ 3430220 w 4120286"/>
                <a:gd name="connsiteY420" fmla="*/ 594275 h 1290235"/>
                <a:gd name="connsiteX421" fmla="*/ 3414980 w 4120286"/>
                <a:gd name="connsiteY421" fmla="*/ 611933 h 1290235"/>
                <a:gd name="connsiteX422" fmla="*/ 3322930 w 4120286"/>
                <a:gd name="connsiteY422" fmla="*/ 605844 h 1290235"/>
                <a:gd name="connsiteX423" fmla="*/ 3242463 w 4120286"/>
                <a:gd name="connsiteY423" fmla="*/ 616195 h 1290235"/>
                <a:gd name="connsiteX424" fmla="*/ 3221127 w 4120286"/>
                <a:gd name="connsiteY424" fmla="*/ 687435 h 1290235"/>
                <a:gd name="connsiteX425" fmla="*/ 3190647 w 4120286"/>
                <a:gd name="connsiteY425" fmla="*/ 773898 h 1290235"/>
                <a:gd name="connsiteX426" fmla="*/ 3240634 w 4120286"/>
                <a:gd name="connsiteY426" fmla="*/ 778769 h 1290235"/>
                <a:gd name="connsiteX427" fmla="*/ 3275381 w 4120286"/>
                <a:gd name="connsiteY427" fmla="*/ 801906 h 1290235"/>
                <a:gd name="connsiteX428" fmla="*/ 3310738 w 4120286"/>
                <a:gd name="connsiteY428" fmla="*/ 809822 h 1290235"/>
                <a:gd name="connsiteX429" fmla="*/ 3313176 w 4120286"/>
                <a:gd name="connsiteY429" fmla="*/ 791555 h 1290235"/>
                <a:gd name="connsiteX430" fmla="*/ 3347314 w 4120286"/>
                <a:gd name="connsiteY430" fmla="*/ 793991 h 1290235"/>
                <a:gd name="connsiteX431" fmla="*/ 3425343 w 4120286"/>
                <a:gd name="connsiteY431" fmla="*/ 834786 h 1290235"/>
                <a:gd name="connsiteX432" fmla="*/ 3453994 w 4120286"/>
                <a:gd name="connsiteY432" fmla="*/ 866449 h 1290235"/>
                <a:gd name="connsiteX433" fmla="*/ 3462528 w 4120286"/>
                <a:gd name="connsiteY433" fmla="*/ 904200 h 1290235"/>
                <a:gd name="connsiteX434" fmla="*/ 3496056 w 4120286"/>
                <a:gd name="connsiteY434" fmla="*/ 949258 h 1290235"/>
                <a:gd name="connsiteX435" fmla="*/ 3528365 w 4120286"/>
                <a:gd name="connsiteY435" fmla="*/ 1009537 h 1290235"/>
                <a:gd name="connsiteX436" fmla="*/ 3522269 w 4120286"/>
                <a:gd name="connsiteY436" fmla="*/ 1064946 h 1290235"/>
                <a:gd name="connsiteX437" fmla="*/ 3530194 w 4120286"/>
                <a:gd name="connsiteY437" fmla="*/ 1091129 h 1290235"/>
                <a:gd name="connsiteX438" fmla="*/ 3518002 w 4120286"/>
                <a:gd name="connsiteY438" fmla="*/ 1136186 h 1290235"/>
                <a:gd name="connsiteX439" fmla="*/ 3505200 w 4120286"/>
                <a:gd name="connsiteY439" fmla="*/ 1180635 h 1290235"/>
                <a:gd name="connsiteX440" fmla="*/ 3499714 w 4120286"/>
                <a:gd name="connsiteY440" fmla="*/ 1203164 h 1290235"/>
                <a:gd name="connsiteX441" fmla="*/ 3471672 w 4120286"/>
                <a:gd name="connsiteY441" fmla="*/ 1225693 h 1290235"/>
                <a:gd name="connsiteX442" fmla="*/ 3452775 w 4120286"/>
                <a:gd name="connsiteY442" fmla="*/ 1226302 h 1290235"/>
                <a:gd name="connsiteX443" fmla="*/ 3421076 w 4120286"/>
                <a:gd name="connsiteY443" fmla="*/ 1207426 h 1290235"/>
                <a:gd name="connsiteX444" fmla="*/ 3396082 w 4120286"/>
                <a:gd name="connsiteY444" fmla="*/ 1236044 h 1290235"/>
                <a:gd name="connsiteX445" fmla="*/ 3399130 w 4120286"/>
                <a:gd name="connsiteY445" fmla="*/ 1248831 h 1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Lst>
              <a:rect l="l" t="t" r="r" b="b"/>
              <a:pathLst>
                <a:path w="4120286" h="1290235">
                  <a:moveTo>
                    <a:pt x="3399130" y="1248831"/>
                  </a:moveTo>
                  <a:lnTo>
                    <a:pt x="3390596" y="1242133"/>
                  </a:lnTo>
                  <a:lnTo>
                    <a:pt x="3379013" y="1222040"/>
                  </a:lnTo>
                  <a:lnTo>
                    <a:pt x="3394253" y="1221431"/>
                  </a:lnTo>
                  <a:lnTo>
                    <a:pt x="3370479" y="1175764"/>
                  </a:lnTo>
                  <a:lnTo>
                    <a:pt x="3341828" y="1142884"/>
                  </a:lnTo>
                  <a:lnTo>
                    <a:pt x="3359506" y="1129489"/>
                  </a:lnTo>
                  <a:lnTo>
                    <a:pt x="3401568" y="1136186"/>
                  </a:lnTo>
                  <a:lnTo>
                    <a:pt x="3397911" y="1098435"/>
                  </a:lnTo>
                  <a:lnTo>
                    <a:pt x="3380842" y="1057031"/>
                  </a:lnTo>
                  <a:lnTo>
                    <a:pt x="3382671" y="1043026"/>
                  </a:lnTo>
                  <a:lnTo>
                    <a:pt x="3374746" y="1008320"/>
                  </a:lnTo>
                  <a:lnTo>
                    <a:pt x="3332684" y="1019889"/>
                  </a:lnTo>
                  <a:lnTo>
                    <a:pt x="3316834" y="1034502"/>
                  </a:lnTo>
                  <a:lnTo>
                    <a:pt x="3270504" y="1034502"/>
                  </a:lnTo>
                  <a:lnTo>
                    <a:pt x="3233928" y="999186"/>
                  </a:lnTo>
                  <a:lnTo>
                    <a:pt x="3179064" y="971786"/>
                  </a:lnTo>
                  <a:lnTo>
                    <a:pt x="3118104" y="959609"/>
                  </a:lnTo>
                  <a:lnTo>
                    <a:pt x="3080309" y="923075"/>
                  </a:lnTo>
                  <a:lnTo>
                    <a:pt x="3052877" y="899937"/>
                  </a:lnTo>
                  <a:lnTo>
                    <a:pt x="3029712" y="883498"/>
                  </a:lnTo>
                  <a:lnTo>
                    <a:pt x="2982773" y="845746"/>
                  </a:lnTo>
                  <a:lnTo>
                    <a:pt x="2946197" y="832351"/>
                  </a:lnTo>
                  <a:lnTo>
                    <a:pt x="2893772" y="820782"/>
                  </a:lnTo>
                  <a:lnTo>
                    <a:pt x="2855976" y="822000"/>
                  </a:lnTo>
                  <a:lnTo>
                    <a:pt x="2824887" y="828698"/>
                  </a:lnTo>
                  <a:lnTo>
                    <a:pt x="2814524" y="847573"/>
                  </a:lnTo>
                  <a:lnTo>
                    <a:pt x="2837079" y="856098"/>
                  </a:lnTo>
                  <a:lnTo>
                    <a:pt x="2852319" y="876800"/>
                  </a:lnTo>
                  <a:lnTo>
                    <a:pt x="2844394" y="888977"/>
                  </a:lnTo>
                  <a:lnTo>
                    <a:pt x="2845613" y="928555"/>
                  </a:lnTo>
                  <a:lnTo>
                    <a:pt x="2857196" y="945604"/>
                  </a:lnTo>
                  <a:lnTo>
                    <a:pt x="2830373" y="969351"/>
                  </a:lnTo>
                  <a:lnTo>
                    <a:pt x="2785263" y="954737"/>
                  </a:lnTo>
                  <a:lnTo>
                    <a:pt x="2751125" y="958391"/>
                  </a:lnTo>
                  <a:lnTo>
                    <a:pt x="2727351" y="945604"/>
                  </a:lnTo>
                  <a:lnTo>
                    <a:pt x="2706624" y="941342"/>
                  </a:lnTo>
                  <a:lnTo>
                    <a:pt x="2679802" y="968133"/>
                  </a:lnTo>
                  <a:lnTo>
                    <a:pt x="2643836" y="974222"/>
                  </a:lnTo>
                  <a:lnTo>
                    <a:pt x="2621890" y="983964"/>
                  </a:lnTo>
                  <a:lnTo>
                    <a:pt x="2580437" y="977875"/>
                  </a:lnTo>
                  <a:lnTo>
                    <a:pt x="2552396" y="977875"/>
                  </a:lnTo>
                  <a:lnTo>
                    <a:pt x="2522525" y="958391"/>
                  </a:lnTo>
                  <a:lnTo>
                    <a:pt x="2482292" y="940733"/>
                  </a:lnTo>
                  <a:lnTo>
                    <a:pt x="2449373" y="935253"/>
                  </a:lnTo>
                  <a:lnTo>
                    <a:pt x="2414626" y="940124"/>
                  </a:lnTo>
                  <a:lnTo>
                    <a:pt x="2390242" y="947431"/>
                  </a:lnTo>
                  <a:lnTo>
                    <a:pt x="2338426" y="931600"/>
                  </a:lnTo>
                  <a:lnTo>
                    <a:pt x="2316480" y="903591"/>
                  </a:lnTo>
                  <a:lnTo>
                    <a:pt x="2275637" y="893849"/>
                  </a:lnTo>
                  <a:lnTo>
                    <a:pt x="2246376" y="888977"/>
                  </a:lnTo>
                  <a:lnTo>
                    <a:pt x="2203704" y="873755"/>
                  </a:lnTo>
                  <a:lnTo>
                    <a:pt x="2195780" y="912724"/>
                  </a:lnTo>
                  <a:lnTo>
                    <a:pt x="2220164" y="934644"/>
                  </a:lnTo>
                  <a:lnTo>
                    <a:pt x="2205533" y="961435"/>
                  </a:lnTo>
                  <a:lnTo>
                    <a:pt x="2156765" y="951693"/>
                  </a:lnTo>
                  <a:lnTo>
                    <a:pt x="2126285" y="950475"/>
                  </a:lnTo>
                  <a:lnTo>
                    <a:pt x="2097024" y="932818"/>
                  </a:lnTo>
                  <a:lnTo>
                    <a:pt x="2065325" y="932209"/>
                  </a:lnTo>
                  <a:lnTo>
                    <a:pt x="2033016" y="920640"/>
                  </a:lnTo>
                  <a:lnTo>
                    <a:pt x="1997050" y="938297"/>
                  </a:lnTo>
                  <a:lnTo>
                    <a:pt x="1956207" y="970569"/>
                  </a:lnTo>
                  <a:lnTo>
                    <a:pt x="1927556" y="977266"/>
                  </a:lnTo>
                  <a:lnTo>
                    <a:pt x="1917192" y="980311"/>
                  </a:lnTo>
                  <a:lnTo>
                    <a:pt x="1890370" y="957173"/>
                  </a:lnTo>
                  <a:lnTo>
                    <a:pt x="1853794" y="962653"/>
                  </a:lnTo>
                  <a:lnTo>
                    <a:pt x="1833677" y="946213"/>
                  </a:lnTo>
                  <a:lnTo>
                    <a:pt x="1809293" y="938906"/>
                  </a:lnTo>
                  <a:lnTo>
                    <a:pt x="1784300" y="916986"/>
                  </a:lnTo>
                  <a:lnTo>
                    <a:pt x="1764183" y="910289"/>
                  </a:lnTo>
                  <a:lnTo>
                    <a:pt x="1726388" y="920031"/>
                  </a:lnTo>
                  <a:lnTo>
                    <a:pt x="1675181" y="898720"/>
                  </a:lnTo>
                  <a:lnTo>
                    <a:pt x="1668476" y="918204"/>
                  </a:lnTo>
                  <a:lnTo>
                    <a:pt x="1556919" y="823218"/>
                  </a:lnTo>
                  <a:lnTo>
                    <a:pt x="1505712" y="794600"/>
                  </a:lnTo>
                  <a:lnTo>
                    <a:pt x="1510589" y="782422"/>
                  </a:lnTo>
                  <a:lnTo>
                    <a:pt x="1454506" y="817738"/>
                  </a:lnTo>
                  <a:lnTo>
                    <a:pt x="1427684" y="819564"/>
                  </a:lnTo>
                  <a:lnTo>
                    <a:pt x="1420978" y="799471"/>
                  </a:lnTo>
                  <a:lnTo>
                    <a:pt x="1377696" y="786684"/>
                  </a:lnTo>
                  <a:lnTo>
                    <a:pt x="1351484" y="795818"/>
                  </a:lnTo>
                  <a:lnTo>
                    <a:pt x="1324661" y="757458"/>
                  </a:lnTo>
                  <a:lnTo>
                    <a:pt x="1269188" y="749542"/>
                  </a:lnTo>
                  <a:lnTo>
                    <a:pt x="1250290" y="764764"/>
                  </a:lnTo>
                  <a:lnTo>
                    <a:pt x="1183844" y="778769"/>
                  </a:lnTo>
                  <a:lnTo>
                    <a:pt x="1173480" y="787902"/>
                  </a:lnTo>
                  <a:lnTo>
                    <a:pt x="1069848" y="800689"/>
                  </a:lnTo>
                  <a:lnTo>
                    <a:pt x="1061314" y="813475"/>
                  </a:lnTo>
                  <a:lnTo>
                    <a:pt x="1092404" y="839049"/>
                  </a:lnTo>
                  <a:lnTo>
                    <a:pt x="1068020" y="848791"/>
                  </a:lnTo>
                  <a:lnTo>
                    <a:pt x="1077164" y="858533"/>
                  </a:lnTo>
                  <a:lnTo>
                    <a:pt x="1055828" y="876800"/>
                  </a:lnTo>
                  <a:lnTo>
                    <a:pt x="1113130" y="902982"/>
                  </a:lnTo>
                  <a:lnTo>
                    <a:pt x="1111911" y="920640"/>
                  </a:lnTo>
                  <a:lnTo>
                    <a:pt x="1069239" y="918813"/>
                  </a:lnTo>
                  <a:lnTo>
                    <a:pt x="1064362" y="930382"/>
                  </a:lnTo>
                  <a:lnTo>
                    <a:pt x="1019861" y="910898"/>
                  </a:lnTo>
                  <a:lnTo>
                    <a:pt x="972921" y="911506"/>
                  </a:lnTo>
                  <a:lnTo>
                    <a:pt x="946100" y="927337"/>
                  </a:lnTo>
                  <a:lnTo>
                    <a:pt x="905865" y="912115"/>
                  </a:lnTo>
                  <a:lnTo>
                    <a:pt x="832713" y="885933"/>
                  </a:lnTo>
                  <a:lnTo>
                    <a:pt x="786384" y="887151"/>
                  </a:lnTo>
                  <a:lnTo>
                    <a:pt x="737007" y="927946"/>
                  </a:lnTo>
                  <a:lnTo>
                    <a:pt x="740664" y="955346"/>
                  </a:lnTo>
                  <a:lnTo>
                    <a:pt x="704088" y="933426"/>
                  </a:lnTo>
                  <a:lnTo>
                    <a:pt x="690677" y="975440"/>
                  </a:lnTo>
                  <a:lnTo>
                    <a:pt x="701649" y="982746"/>
                  </a:lnTo>
                  <a:lnTo>
                    <a:pt x="691287" y="1011973"/>
                  </a:lnTo>
                  <a:lnTo>
                    <a:pt x="723596" y="1037546"/>
                  </a:lnTo>
                  <a:lnTo>
                    <a:pt x="745541" y="1036329"/>
                  </a:lnTo>
                  <a:lnTo>
                    <a:pt x="771753" y="1061902"/>
                  </a:lnTo>
                  <a:lnTo>
                    <a:pt x="772973" y="1081386"/>
                  </a:lnTo>
                  <a:lnTo>
                    <a:pt x="790041" y="1088084"/>
                  </a:lnTo>
                  <a:lnTo>
                    <a:pt x="781508" y="1110613"/>
                  </a:lnTo>
                  <a:lnTo>
                    <a:pt x="753465" y="1116702"/>
                  </a:lnTo>
                  <a:lnTo>
                    <a:pt x="731520" y="1156280"/>
                  </a:lnTo>
                  <a:lnTo>
                    <a:pt x="768096" y="1193422"/>
                  </a:lnTo>
                  <a:lnTo>
                    <a:pt x="770535" y="1218995"/>
                  </a:lnTo>
                  <a:lnTo>
                    <a:pt x="815036" y="1264662"/>
                  </a:lnTo>
                  <a:lnTo>
                    <a:pt x="799796" y="1280493"/>
                  </a:lnTo>
                  <a:lnTo>
                    <a:pt x="796137" y="1290235"/>
                  </a:lnTo>
                  <a:lnTo>
                    <a:pt x="781508" y="1287191"/>
                  </a:lnTo>
                  <a:lnTo>
                    <a:pt x="755295" y="1264053"/>
                  </a:lnTo>
                  <a:lnTo>
                    <a:pt x="746151" y="1262835"/>
                  </a:lnTo>
                  <a:lnTo>
                    <a:pt x="724205" y="1253702"/>
                  </a:lnTo>
                  <a:lnTo>
                    <a:pt x="711404" y="1237871"/>
                  </a:lnTo>
                  <a:lnTo>
                    <a:pt x="680313" y="1229955"/>
                  </a:lnTo>
                  <a:lnTo>
                    <a:pt x="662636" y="1236044"/>
                  </a:lnTo>
                  <a:lnTo>
                    <a:pt x="655320" y="1228737"/>
                  </a:lnTo>
                  <a:lnTo>
                    <a:pt x="608991" y="1209862"/>
                  </a:lnTo>
                  <a:lnTo>
                    <a:pt x="562052" y="1203773"/>
                  </a:lnTo>
                  <a:lnTo>
                    <a:pt x="534009" y="1197075"/>
                  </a:lnTo>
                  <a:lnTo>
                    <a:pt x="531572" y="1201946"/>
                  </a:lnTo>
                  <a:lnTo>
                    <a:pt x="485241" y="1169066"/>
                  </a:lnTo>
                  <a:lnTo>
                    <a:pt x="447447" y="1154453"/>
                  </a:lnTo>
                  <a:lnTo>
                    <a:pt x="416357" y="1131924"/>
                  </a:lnTo>
                  <a:lnTo>
                    <a:pt x="438303" y="1125835"/>
                  </a:lnTo>
                  <a:lnTo>
                    <a:pt x="457809" y="1094173"/>
                  </a:lnTo>
                  <a:lnTo>
                    <a:pt x="437693" y="1078951"/>
                  </a:lnTo>
                  <a:lnTo>
                    <a:pt x="479756" y="1063120"/>
                  </a:lnTo>
                  <a:lnTo>
                    <a:pt x="477317" y="1054595"/>
                  </a:lnTo>
                  <a:lnTo>
                    <a:pt x="451104" y="1060684"/>
                  </a:lnTo>
                  <a:lnTo>
                    <a:pt x="448665" y="1044244"/>
                  </a:lnTo>
                  <a:lnTo>
                    <a:pt x="462077" y="1033284"/>
                  </a:lnTo>
                  <a:lnTo>
                    <a:pt x="491337" y="1030849"/>
                  </a:lnTo>
                  <a:lnTo>
                    <a:pt x="493167" y="1018062"/>
                  </a:lnTo>
                  <a:lnTo>
                    <a:pt x="482193" y="996751"/>
                  </a:lnTo>
                  <a:lnTo>
                    <a:pt x="490119" y="977266"/>
                  </a:lnTo>
                  <a:lnTo>
                    <a:pt x="487680" y="965697"/>
                  </a:lnTo>
                  <a:lnTo>
                    <a:pt x="440741" y="953520"/>
                  </a:lnTo>
                  <a:lnTo>
                    <a:pt x="423063" y="954129"/>
                  </a:lnTo>
                  <a:lnTo>
                    <a:pt x="401117" y="936471"/>
                  </a:lnTo>
                  <a:lnTo>
                    <a:pt x="379172" y="942560"/>
                  </a:lnTo>
                  <a:lnTo>
                    <a:pt x="338328" y="929164"/>
                  </a:lnTo>
                  <a:lnTo>
                    <a:pt x="337719" y="921858"/>
                  </a:lnTo>
                  <a:lnTo>
                    <a:pt x="323697" y="905418"/>
                  </a:lnTo>
                  <a:lnTo>
                    <a:pt x="299924" y="903591"/>
                  </a:lnTo>
                  <a:lnTo>
                    <a:pt x="295047" y="892022"/>
                  </a:lnTo>
                  <a:lnTo>
                    <a:pt x="300533" y="884106"/>
                  </a:lnTo>
                  <a:lnTo>
                    <a:pt x="277368" y="862795"/>
                  </a:lnTo>
                  <a:lnTo>
                    <a:pt x="247497" y="866449"/>
                  </a:lnTo>
                  <a:lnTo>
                    <a:pt x="238353" y="864622"/>
                  </a:lnTo>
                  <a:lnTo>
                    <a:pt x="232257" y="873146"/>
                  </a:lnTo>
                  <a:lnTo>
                    <a:pt x="221285" y="871929"/>
                  </a:lnTo>
                  <a:lnTo>
                    <a:pt x="209093" y="847573"/>
                  </a:lnTo>
                  <a:lnTo>
                    <a:pt x="199949" y="835395"/>
                  </a:lnTo>
                  <a:lnTo>
                    <a:pt x="204825" y="831742"/>
                  </a:lnTo>
                  <a:lnTo>
                    <a:pt x="228600" y="832960"/>
                  </a:lnTo>
                  <a:lnTo>
                    <a:pt x="238353" y="825044"/>
                  </a:lnTo>
                  <a:lnTo>
                    <a:pt x="227991" y="815302"/>
                  </a:lnTo>
                  <a:lnTo>
                    <a:pt x="207264" y="808604"/>
                  </a:lnTo>
                  <a:lnTo>
                    <a:pt x="207264" y="801906"/>
                  </a:lnTo>
                  <a:lnTo>
                    <a:pt x="194463" y="795209"/>
                  </a:lnTo>
                  <a:lnTo>
                    <a:pt x="171297" y="770853"/>
                  </a:lnTo>
                  <a:lnTo>
                    <a:pt x="175565" y="761111"/>
                  </a:lnTo>
                  <a:lnTo>
                    <a:pt x="168860" y="743453"/>
                  </a:lnTo>
                  <a:lnTo>
                    <a:pt x="139599" y="734929"/>
                  </a:lnTo>
                  <a:lnTo>
                    <a:pt x="124968" y="739191"/>
                  </a:lnTo>
                  <a:lnTo>
                    <a:pt x="119481" y="730058"/>
                  </a:lnTo>
                  <a:lnTo>
                    <a:pt x="87173" y="720924"/>
                  </a:lnTo>
                  <a:lnTo>
                    <a:pt x="74372" y="699004"/>
                  </a:lnTo>
                  <a:lnTo>
                    <a:pt x="68276" y="681346"/>
                  </a:lnTo>
                  <a:lnTo>
                    <a:pt x="53036" y="673431"/>
                  </a:lnTo>
                  <a:lnTo>
                    <a:pt x="62789" y="661862"/>
                  </a:lnTo>
                  <a:lnTo>
                    <a:pt x="48159" y="627764"/>
                  </a:lnTo>
                  <a:lnTo>
                    <a:pt x="64008" y="607062"/>
                  </a:lnTo>
                  <a:lnTo>
                    <a:pt x="58521" y="600973"/>
                  </a:lnTo>
                  <a:lnTo>
                    <a:pt x="85953" y="580880"/>
                  </a:lnTo>
                  <a:lnTo>
                    <a:pt x="53036" y="563831"/>
                  </a:lnTo>
                  <a:lnTo>
                    <a:pt x="101804" y="518773"/>
                  </a:lnTo>
                  <a:lnTo>
                    <a:pt x="122529" y="498071"/>
                  </a:lnTo>
                  <a:lnTo>
                    <a:pt x="128016" y="480413"/>
                  </a:lnTo>
                  <a:lnTo>
                    <a:pt x="82905" y="456667"/>
                  </a:lnTo>
                  <a:lnTo>
                    <a:pt x="88392" y="433529"/>
                  </a:lnTo>
                  <a:lnTo>
                    <a:pt x="58521" y="407955"/>
                  </a:lnTo>
                  <a:lnTo>
                    <a:pt x="68885" y="378729"/>
                  </a:lnTo>
                  <a:lnTo>
                    <a:pt x="29261" y="340369"/>
                  </a:lnTo>
                  <a:lnTo>
                    <a:pt x="46940" y="314795"/>
                  </a:lnTo>
                  <a:lnTo>
                    <a:pt x="2439" y="292267"/>
                  </a:lnTo>
                  <a:lnTo>
                    <a:pt x="0" y="269129"/>
                  </a:lnTo>
                  <a:lnTo>
                    <a:pt x="19508" y="266084"/>
                  </a:lnTo>
                  <a:lnTo>
                    <a:pt x="58521" y="253298"/>
                  </a:lnTo>
                  <a:lnTo>
                    <a:pt x="81077" y="241729"/>
                  </a:lnTo>
                  <a:lnTo>
                    <a:pt x="128016" y="261213"/>
                  </a:lnTo>
                  <a:lnTo>
                    <a:pt x="199340" y="269129"/>
                  </a:lnTo>
                  <a:lnTo>
                    <a:pt x="307239" y="306880"/>
                  </a:lnTo>
                  <a:lnTo>
                    <a:pt x="332232" y="322711"/>
                  </a:lnTo>
                  <a:lnTo>
                    <a:pt x="341376" y="345240"/>
                  </a:lnTo>
                  <a:lnTo>
                    <a:pt x="318821" y="362898"/>
                  </a:lnTo>
                  <a:lnTo>
                    <a:pt x="279197" y="372031"/>
                  </a:lnTo>
                  <a:lnTo>
                    <a:pt x="156057" y="346458"/>
                  </a:lnTo>
                  <a:lnTo>
                    <a:pt x="138380" y="350720"/>
                  </a:lnTo>
                  <a:lnTo>
                    <a:pt x="187757" y="375684"/>
                  </a:lnTo>
                  <a:lnTo>
                    <a:pt x="193853" y="391515"/>
                  </a:lnTo>
                  <a:lnTo>
                    <a:pt x="205436" y="426831"/>
                  </a:lnTo>
                  <a:lnTo>
                    <a:pt x="242621" y="437182"/>
                  </a:lnTo>
                  <a:lnTo>
                    <a:pt x="265785" y="446315"/>
                  </a:lnTo>
                  <a:lnTo>
                    <a:pt x="264567" y="429267"/>
                  </a:lnTo>
                  <a:lnTo>
                    <a:pt x="243840" y="414653"/>
                  </a:lnTo>
                  <a:lnTo>
                    <a:pt x="256641" y="401258"/>
                  </a:lnTo>
                  <a:lnTo>
                    <a:pt x="327356" y="423178"/>
                  </a:lnTo>
                  <a:lnTo>
                    <a:pt x="346863" y="414653"/>
                  </a:lnTo>
                  <a:lnTo>
                    <a:pt x="320649" y="389080"/>
                  </a:lnTo>
                  <a:lnTo>
                    <a:pt x="370028" y="356200"/>
                  </a:lnTo>
                  <a:lnTo>
                    <a:pt x="395021" y="358027"/>
                  </a:lnTo>
                  <a:lnTo>
                    <a:pt x="423063" y="369595"/>
                  </a:lnTo>
                  <a:lnTo>
                    <a:pt x="429768" y="346458"/>
                  </a:lnTo>
                  <a:lnTo>
                    <a:pt x="401117" y="326364"/>
                  </a:lnTo>
                  <a:lnTo>
                    <a:pt x="405993" y="306271"/>
                  </a:lnTo>
                  <a:lnTo>
                    <a:pt x="379781" y="285569"/>
                  </a:lnTo>
                  <a:lnTo>
                    <a:pt x="454761" y="296529"/>
                  </a:lnTo>
                  <a:lnTo>
                    <a:pt x="476708" y="314795"/>
                  </a:lnTo>
                  <a:lnTo>
                    <a:pt x="445617" y="319058"/>
                  </a:lnTo>
                  <a:lnTo>
                    <a:pt x="452933" y="337933"/>
                  </a:lnTo>
                  <a:lnTo>
                    <a:pt x="477927" y="349502"/>
                  </a:lnTo>
                  <a:lnTo>
                    <a:pt x="514503" y="342195"/>
                  </a:lnTo>
                  <a:lnTo>
                    <a:pt x="512064" y="320884"/>
                  </a:lnTo>
                  <a:lnTo>
                    <a:pt x="559004" y="304444"/>
                  </a:lnTo>
                  <a:lnTo>
                    <a:pt x="634593" y="276435"/>
                  </a:lnTo>
                  <a:lnTo>
                    <a:pt x="654101" y="277653"/>
                  </a:lnTo>
                  <a:lnTo>
                    <a:pt x="638861" y="297747"/>
                  </a:lnTo>
                  <a:lnTo>
                    <a:pt x="671780" y="301400"/>
                  </a:lnTo>
                  <a:lnTo>
                    <a:pt x="684581" y="289831"/>
                  </a:lnTo>
                  <a:lnTo>
                    <a:pt x="731520" y="289222"/>
                  </a:lnTo>
                  <a:lnTo>
                    <a:pt x="762000" y="275218"/>
                  </a:lnTo>
                  <a:lnTo>
                    <a:pt x="801015" y="295311"/>
                  </a:lnTo>
                  <a:lnTo>
                    <a:pt x="818084" y="273391"/>
                  </a:lnTo>
                  <a:lnTo>
                    <a:pt x="781508" y="254515"/>
                  </a:lnTo>
                  <a:lnTo>
                    <a:pt x="788823" y="243555"/>
                  </a:lnTo>
                  <a:lnTo>
                    <a:pt x="868071" y="253298"/>
                  </a:lnTo>
                  <a:lnTo>
                    <a:pt x="908304" y="263649"/>
                  </a:lnTo>
                  <a:lnTo>
                    <a:pt x="1021689" y="301400"/>
                  </a:lnTo>
                  <a:lnTo>
                    <a:pt x="1028396" y="284351"/>
                  </a:lnTo>
                  <a:lnTo>
                    <a:pt x="992429" y="266693"/>
                  </a:lnTo>
                  <a:lnTo>
                    <a:pt x="987552" y="259995"/>
                  </a:lnTo>
                  <a:lnTo>
                    <a:pt x="955244" y="256342"/>
                  </a:lnTo>
                  <a:lnTo>
                    <a:pt x="954024" y="241120"/>
                  </a:lnTo>
                  <a:lnTo>
                    <a:pt x="925373" y="215547"/>
                  </a:lnTo>
                  <a:lnTo>
                    <a:pt x="918668" y="205195"/>
                  </a:lnTo>
                  <a:lnTo>
                    <a:pt x="944880" y="176578"/>
                  </a:lnTo>
                  <a:lnTo>
                    <a:pt x="941223" y="147351"/>
                  </a:lnTo>
                  <a:lnTo>
                    <a:pt x="954633" y="141262"/>
                  </a:lnTo>
                  <a:lnTo>
                    <a:pt x="1024128" y="149787"/>
                  </a:lnTo>
                  <a:lnTo>
                    <a:pt x="1041807" y="167444"/>
                  </a:lnTo>
                  <a:lnTo>
                    <a:pt x="1036320" y="193018"/>
                  </a:lnTo>
                  <a:lnTo>
                    <a:pt x="1058876" y="203369"/>
                  </a:lnTo>
                  <a:lnTo>
                    <a:pt x="1082040" y="225898"/>
                  </a:lnTo>
                  <a:lnTo>
                    <a:pt x="1105205" y="270955"/>
                  </a:lnTo>
                  <a:lnTo>
                    <a:pt x="1146048" y="291049"/>
                  </a:lnTo>
                  <a:lnTo>
                    <a:pt x="1149096" y="313578"/>
                  </a:lnTo>
                  <a:lnTo>
                    <a:pt x="1127760" y="361071"/>
                  </a:lnTo>
                  <a:lnTo>
                    <a:pt x="1160069" y="365942"/>
                  </a:lnTo>
                  <a:lnTo>
                    <a:pt x="1163117" y="353764"/>
                  </a:lnTo>
                  <a:lnTo>
                    <a:pt x="1186282" y="345240"/>
                  </a:lnTo>
                  <a:lnTo>
                    <a:pt x="1183234" y="328800"/>
                  </a:lnTo>
                  <a:lnTo>
                    <a:pt x="1194816" y="312360"/>
                  </a:lnTo>
                  <a:lnTo>
                    <a:pt x="1167994" y="293484"/>
                  </a:lnTo>
                  <a:lnTo>
                    <a:pt x="1165556" y="271564"/>
                  </a:lnTo>
                  <a:lnTo>
                    <a:pt x="1136295" y="269129"/>
                  </a:lnTo>
                  <a:lnTo>
                    <a:pt x="1118616" y="250862"/>
                  </a:lnTo>
                  <a:lnTo>
                    <a:pt x="1116178" y="217982"/>
                  </a:lnTo>
                  <a:lnTo>
                    <a:pt x="1066191" y="191800"/>
                  </a:lnTo>
                  <a:lnTo>
                    <a:pt x="1094842" y="170489"/>
                  </a:lnTo>
                  <a:lnTo>
                    <a:pt x="1072287" y="147960"/>
                  </a:lnTo>
                  <a:lnTo>
                    <a:pt x="1083869" y="147351"/>
                  </a:lnTo>
                  <a:lnTo>
                    <a:pt x="1109472" y="164400"/>
                  </a:lnTo>
                  <a:lnTo>
                    <a:pt x="1122274" y="195453"/>
                  </a:lnTo>
                  <a:lnTo>
                    <a:pt x="1152754" y="201542"/>
                  </a:lnTo>
                  <a:lnTo>
                    <a:pt x="1124712" y="178404"/>
                  </a:lnTo>
                  <a:lnTo>
                    <a:pt x="1155802" y="165618"/>
                  </a:lnTo>
                  <a:lnTo>
                    <a:pt x="1205180" y="163791"/>
                  </a:lnTo>
                  <a:lnTo>
                    <a:pt x="1263701" y="182058"/>
                  </a:lnTo>
                  <a:lnTo>
                    <a:pt x="1221639" y="155876"/>
                  </a:lnTo>
                  <a:lnTo>
                    <a:pt x="1191768" y="122387"/>
                  </a:lnTo>
                  <a:lnTo>
                    <a:pt x="1227735" y="116298"/>
                  </a:lnTo>
                  <a:lnTo>
                    <a:pt x="1285647" y="117516"/>
                  </a:lnTo>
                  <a:lnTo>
                    <a:pt x="1333196" y="113253"/>
                  </a:lnTo>
                  <a:lnTo>
                    <a:pt x="1299058" y="97422"/>
                  </a:lnTo>
                  <a:lnTo>
                    <a:pt x="1306983" y="77329"/>
                  </a:lnTo>
                  <a:lnTo>
                    <a:pt x="1332586" y="76111"/>
                  </a:lnTo>
                  <a:lnTo>
                    <a:pt x="1362456" y="61498"/>
                  </a:lnTo>
                  <a:lnTo>
                    <a:pt x="1419149" y="57236"/>
                  </a:lnTo>
                  <a:lnTo>
                    <a:pt x="1417930" y="48711"/>
                  </a:lnTo>
                  <a:lnTo>
                    <a:pt x="1474623" y="46276"/>
                  </a:lnTo>
                  <a:lnTo>
                    <a:pt x="1500836" y="52973"/>
                  </a:lnTo>
                  <a:lnTo>
                    <a:pt x="1533754" y="37142"/>
                  </a:lnTo>
                  <a:lnTo>
                    <a:pt x="1576426" y="37751"/>
                  </a:lnTo>
                  <a:lnTo>
                    <a:pt x="1567282" y="24356"/>
                  </a:lnTo>
                  <a:lnTo>
                    <a:pt x="1572768" y="12178"/>
                  </a:lnTo>
                  <a:lnTo>
                    <a:pt x="1610564" y="0"/>
                  </a:lnTo>
                  <a:lnTo>
                    <a:pt x="1661160" y="9742"/>
                  </a:lnTo>
                  <a:lnTo>
                    <a:pt x="1639824" y="17049"/>
                  </a:lnTo>
                  <a:lnTo>
                    <a:pt x="1697127" y="21311"/>
                  </a:lnTo>
                  <a:lnTo>
                    <a:pt x="1722120" y="35924"/>
                  </a:lnTo>
                  <a:lnTo>
                    <a:pt x="1733703" y="28618"/>
                  </a:lnTo>
                  <a:lnTo>
                    <a:pt x="1800149" y="29227"/>
                  </a:lnTo>
                  <a:lnTo>
                    <a:pt x="1870863" y="43840"/>
                  </a:lnTo>
                  <a:lnTo>
                    <a:pt x="1904391" y="54800"/>
                  </a:lnTo>
                  <a:lnTo>
                    <a:pt x="1919631" y="70631"/>
                  </a:lnTo>
                  <a:lnTo>
                    <a:pt x="1905000" y="79764"/>
                  </a:lnTo>
                  <a:lnTo>
                    <a:pt x="1864767" y="96813"/>
                  </a:lnTo>
                  <a:lnTo>
                    <a:pt x="1858061" y="105947"/>
                  </a:lnTo>
                  <a:lnTo>
                    <a:pt x="1892199" y="110209"/>
                  </a:lnTo>
                  <a:lnTo>
                    <a:pt x="1936090" y="118124"/>
                  </a:lnTo>
                  <a:lnTo>
                    <a:pt x="1950720" y="112036"/>
                  </a:lnTo>
                  <a:lnTo>
                    <a:pt x="1986077" y="132129"/>
                  </a:lnTo>
                  <a:lnTo>
                    <a:pt x="1987296" y="124213"/>
                  </a:lnTo>
                  <a:lnTo>
                    <a:pt x="2018996" y="119342"/>
                  </a:lnTo>
                  <a:lnTo>
                    <a:pt x="2101901" y="124213"/>
                  </a:lnTo>
                  <a:lnTo>
                    <a:pt x="2125066" y="138827"/>
                  </a:lnTo>
                  <a:lnTo>
                    <a:pt x="2231136" y="143698"/>
                  </a:lnTo>
                  <a:lnTo>
                    <a:pt x="2201876" y="119951"/>
                  </a:lnTo>
                  <a:lnTo>
                    <a:pt x="2259788" y="125431"/>
                  </a:lnTo>
                  <a:lnTo>
                    <a:pt x="2296973" y="124822"/>
                  </a:lnTo>
                  <a:lnTo>
                    <a:pt x="2357324" y="141262"/>
                  </a:lnTo>
                  <a:lnTo>
                    <a:pt x="2393900" y="161356"/>
                  </a:lnTo>
                  <a:lnTo>
                    <a:pt x="2396338" y="174751"/>
                  </a:lnTo>
                  <a:lnTo>
                    <a:pt x="2457908" y="200324"/>
                  </a:lnTo>
                  <a:lnTo>
                    <a:pt x="2512772" y="213111"/>
                  </a:lnTo>
                  <a:lnTo>
                    <a:pt x="2494484" y="179622"/>
                  </a:lnTo>
                  <a:lnTo>
                    <a:pt x="2551786" y="193627"/>
                  </a:lnTo>
                  <a:lnTo>
                    <a:pt x="2582266" y="185102"/>
                  </a:lnTo>
                  <a:lnTo>
                    <a:pt x="2642007" y="194844"/>
                  </a:lnTo>
                  <a:lnTo>
                    <a:pt x="2648103" y="186320"/>
                  </a:lnTo>
                  <a:lnTo>
                    <a:pt x="2694432" y="190582"/>
                  </a:lnTo>
                  <a:lnTo>
                    <a:pt x="2637130" y="160747"/>
                  </a:lnTo>
                  <a:lnTo>
                    <a:pt x="2649932" y="147351"/>
                  </a:lnTo>
                  <a:lnTo>
                    <a:pt x="2896210" y="168053"/>
                  </a:lnTo>
                  <a:lnTo>
                    <a:pt x="2944368" y="186929"/>
                  </a:lnTo>
                  <a:lnTo>
                    <a:pt x="3043733" y="211284"/>
                  </a:lnTo>
                  <a:lnTo>
                    <a:pt x="3133954" y="205195"/>
                  </a:lnTo>
                  <a:lnTo>
                    <a:pt x="3190647" y="210675"/>
                  </a:lnTo>
                  <a:lnTo>
                    <a:pt x="3230880" y="224071"/>
                  </a:lnTo>
                  <a:lnTo>
                    <a:pt x="3261970" y="247818"/>
                  </a:lnTo>
                  <a:lnTo>
                    <a:pt x="3306471" y="256951"/>
                  </a:lnTo>
                  <a:lnTo>
                    <a:pt x="3330245" y="250253"/>
                  </a:lnTo>
                  <a:lnTo>
                    <a:pt x="3372917" y="249644"/>
                  </a:lnTo>
                  <a:lnTo>
                    <a:pt x="3429610" y="255733"/>
                  </a:lnTo>
                  <a:lnTo>
                    <a:pt x="3471672" y="252080"/>
                  </a:lnTo>
                  <a:lnTo>
                    <a:pt x="3558845" y="281307"/>
                  </a:lnTo>
                  <a:lnTo>
                    <a:pt x="3574085" y="270955"/>
                  </a:lnTo>
                  <a:lnTo>
                    <a:pt x="3522269" y="250253"/>
                  </a:lnTo>
                  <a:lnTo>
                    <a:pt x="3511296" y="235640"/>
                  </a:lnTo>
                  <a:lnTo>
                    <a:pt x="3604565" y="244773"/>
                  </a:lnTo>
                  <a:lnTo>
                    <a:pt x="3653333" y="242947"/>
                  </a:lnTo>
                  <a:lnTo>
                    <a:pt x="3749650" y="258169"/>
                  </a:lnTo>
                  <a:lnTo>
                    <a:pt x="3807562" y="272782"/>
                  </a:lnTo>
                  <a:lnTo>
                    <a:pt x="4009949" y="407347"/>
                  </a:lnTo>
                  <a:lnTo>
                    <a:pt x="3997757" y="422569"/>
                  </a:lnTo>
                  <a:lnTo>
                    <a:pt x="3959962" y="420133"/>
                  </a:lnTo>
                  <a:lnTo>
                    <a:pt x="4009949" y="438400"/>
                  </a:lnTo>
                  <a:lnTo>
                    <a:pt x="4065423" y="467018"/>
                  </a:lnTo>
                  <a:lnTo>
                    <a:pt x="4091026" y="476151"/>
                  </a:lnTo>
                  <a:lnTo>
                    <a:pt x="4114191" y="490764"/>
                  </a:lnTo>
                  <a:lnTo>
                    <a:pt x="4120287" y="499898"/>
                  </a:lnTo>
                  <a:lnTo>
                    <a:pt x="4059327" y="492591"/>
                  </a:lnTo>
                  <a:lnTo>
                    <a:pt x="4019093" y="518773"/>
                  </a:lnTo>
                  <a:lnTo>
                    <a:pt x="4000805" y="523035"/>
                  </a:lnTo>
                  <a:lnTo>
                    <a:pt x="3991052" y="548000"/>
                  </a:lnTo>
                  <a:lnTo>
                    <a:pt x="3978860" y="569920"/>
                  </a:lnTo>
                  <a:lnTo>
                    <a:pt x="3989223" y="586360"/>
                  </a:lnTo>
                  <a:lnTo>
                    <a:pt x="3919119" y="561395"/>
                  </a:lnTo>
                  <a:lnTo>
                    <a:pt x="3881933" y="589404"/>
                  </a:lnTo>
                  <a:lnTo>
                    <a:pt x="3853282" y="576009"/>
                  </a:lnTo>
                  <a:lnTo>
                    <a:pt x="3844748" y="591840"/>
                  </a:lnTo>
                  <a:lnTo>
                    <a:pt x="3802076" y="586360"/>
                  </a:lnTo>
                  <a:lnTo>
                    <a:pt x="3820973" y="610106"/>
                  </a:lnTo>
                  <a:lnTo>
                    <a:pt x="3827679" y="645422"/>
                  </a:lnTo>
                  <a:lnTo>
                    <a:pt x="3845357" y="660035"/>
                  </a:lnTo>
                  <a:lnTo>
                    <a:pt x="3886810" y="667951"/>
                  </a:lnTo>
                  <a:lnTo>
                    <a:pt x="3942284" y="720924"/>
                  </a:lnTo>
                  <a:lnTo>
                    <a:pt x="3917290" y="722751"/>
                  </a:lnTo>
                  <a:lnTo>
                    <a:pt x="3938016" y="753195"/>
                  </a:lnTo>
                  <a:lnTo>
                    <a:pt x="3966668" y="769026"/>
                  </a:lnTo>
                  <a:lnTo>
                    <a:pt x="3936188" y="787902"/>
                  </a:lnTo>
                  <a:lnTo>
                    <a:pt x="3969106" y="830524"/>
                  </a:lnTo>
                  <a:lnTo>
                    <a:pt x="3934359" y="839658"/>
                  </a:lnTo>
                  <a:lnTo>
                    <a:pt x="3961791" y="877409"/>
                  </a:lnTo>
                  <a:lnTo>
                    <a:pt x="3951428" y="912724"/>
                  </a:lnTo>
                  <a:lnTo>
                    <a:pt x="3916680" y="886542"/>
                  </a:lnTo>
                  <a:lnTo>
                    <a:pt x="3852672" y="832351"/>
                  </a:lnTo>
                  <a:lnTo>
                    <a:pt x="3753917" y="749542"/>
                  </a:lnTo>
                  <a:lnTo>
                    <a:pt x="3714293" y="699004"/>
                  </a:lnTo>
                  <a:lnTo>
                    <a:pt x="3714903" y="677084"/>
                  </a:lnTo>
                  <a:lnTo>
                    <a:pt x="3697834" y="660035"/>
                  </a:lnTo>
                  <a:lnTo>
                    <a:pt x="3732581" y="652120"/>
                  </a:lnTo>
                  <a:lnTo>
                    <a:pt x="3731362" y="606453"/>
                  </a:lnTo>
                  <a:lnTo>
                    <a:pt x="3735629" y="569920"/>
                  </a:lnTo>
                  <a:lnTo>
                    <a:pt x="3750869" y="541302"/>
                  </a:lnTo>
                  <a:lnTo>
                    <a:pt x="3710636" y="491373"/>
                  </a:lnTo>
                  <a:lnTo>
                    <a:pt x="3681984" y="494418"/>
                  </a:lnTo>
                  <a:lnTo>
                    <a:pt x="3701492" y="523644"/>
                  </a:lnTo>
                  <a:lnTo>
                    <a:pt x="3679546" y="562613"/>
                  </a:lnTo>
                  <a:lnTo>
                    <a:pt x="3604565" y="518773"/>
                  </a:lnTo>
                  <a:lnTo>
                    <a:pt x="3549092" y="530951"/>
                  </a:lnTo>
                  <a:lnTo>
                    <a:pt x="3549092" y="590622"/>
                  </a:lnTo>
                  <a:lnTo>
                    <a:pt x="3596031" y="612542"/>
                  </a:lnTo>
                  <a:lnTo>
                    <a:pt x="3544215" y="622284"/>
                  </a:lnTo>
                  <a:lnTo>
                    <a:pt x="3505200" y="625938"/>
                  </a:lnTo>
                  <a:lnTo>
                    <a:pt x="3478988" y="599755"/>
                  </a:lnTo>
                  <a:lnTo>
                    <a:pt x="3430220" y="594275"/>
                  </a:lnTo>
                  <a:lnTo>
                    <a:pt x="3414980" y="611933"/>
                  </a:lnTo>
                  <a:lnTo>
                    <a:pt x="3322930" y="605844"/>
                  </a:lnTo>
                  <a:lnTo>
                    <a:pt x="3242463" y="616195"/>
                  </a:lnTo>
                  <a:lnTo>
                    <a:pt x="3221127" y="687435"/>
                  </a:lnTo>
                  <a:lnTo>
                    <a:pt x="3190647" y="773898"/>
                  </a:lnTo>
                  <a:lnTo>
                    <a:pt x="3240634" y="778769"/>
                  </a:lnTo>
                  <a:lnTo>
                    <a:pt x="3275381" y="801906"/>
                  </a:lnTo>
                  <a:lnTo>
                    <a:pt x="3310738" y="809822"/>
                  </a:lnTo>
                  <a:lnTo>
                    <a:pt x="3313176" y="791555"/>
                  </a:lnTo>
                  <a:lnTo>
                    <a:pt x="3347314" y="793991"/>
                  </a:lnTo>
                  <a:lnTo>
                    <a:pt x="3425343" y="834786"/>
                  </a:lnTo>
                  <a:lnTo>
                    <a:pt x="3453994" y="866449"/>
                  </a:lnTo>
                  <a:lnTo>
                    <a:pt x="3462528" y="904200"/>
                  </a:lnTo>
                  <a:lnTo>
                    <a:pt x="3496056" y="949258"/>
                  </a:lnTo>
                  <a:lnTo>
                    <a:pt x="3528365" y="1009537"/>
                  </a:lnTo>
                  <a:lnTo>
                    <a:pt x="3522269" y="1064946"/>
                  </a:lnTo>
                  <a:lnTo>
                    <a:pt x="3530194" y="1091129"/>
                  </a:lnTo>
                  <a:lnTo>
                    <a:pt x="3518002" y="1136186"/>
                  </a:lnTo>
                  <a:lnTo>
                    <a:pt x="3505200" y="1180635"/>
                  </a:lnTo>
                  <a:lnTo>
                    <a:pt x="3499714" y="1203164"/>
                  </a:lnTo>
                  <a:lnTo>
                    <a:pt x="3471672" y="1225693"/>
                  </a:lnTo>
                  <a:lnTo>
                    <a:pt x="3452775" y="1226302"/>
                  </a:lnTo>
                  <a:lnTo>
                    <a:pt x="3421076" y="1207426"/>
                  </a:lnTo>
                  <a:lnTo>
                    <a:pt x="3396082" y="1236044"/>
                  </a:lnTo>
                  <a:lnTo>
                    <a:pt x="3399130" y="124883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8" name="Forma libre 245">
              <a:extLst>
                <a:ext uri="{FF2B5EF4-FFF2-40B4-BE49-F238E27FC236}">
                  <a16:creationId xmlns:a16="http://schemas.microsoft.com/office/drawing/2014/main" id="{E719D19F-0B97-4E58-8727-5198B3FD7C24}"/>
                </a:ext>
              </a:extLst>
            </p:cNvPr>
            <p:cNvSpPr/>
            <p:nvPr/>
          </p:nvSpPr>
          <p:spPr>
            <a:xfrm>
              <a:off x="1584359" y="3475744"/>
              <a:ext cx="37858" cy="74900"/>
            </a:xfrm>
            <a:custGeom>
              <a:avLst/>
              <a:gdLst>
                <a:gd name="connsiteX0" fmla="*/ 31699 w 31698"/>
                <a:gd name="connsiteY0" fmla="*/ 32880 h 62715"/>
                <a:gd name="connsiteX1" fmla="*/ 22555 w 31698"/>
                <a:gd name="connsiteY1" fmla="*/ 62716 h 62715"/>
                <a:gd name="connsiteX2" fmla="*/ 7925 w 31698"/>
                <a:gd name="connsiteY2" fmla="*/ 54800 h 62715"/>
                <a:gd name="connsiteX3" fmla="*/ 0 w 31698"/>
                <a:gd name="connsiteY3" fmla="*/ 29227 h 62715"/>
                <a:gd name="connsiteX4" fmla="*/ 5487 w 31698"/>
                <a:gd name="connsiteY4" fmla="*/ 14613 h 62715"/>
                <a:gd name="connsiteX5" fmla="*/ 24993 w 31698"/>
                <a:gd name="connsiteY5" fmla="*/ 0 h 62715"/>
                <a:gd name="connsiteX6" fmla="*/ 31699 w 31698"/>
                <a:gd name="connsiteY6" fmla="*/ 32880 h 6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8" h="62715">
                  <a:moveTo>
                    <a:pt x="31699" y="32880"/>
                  </a:moveTo>
                  <a:lnTo>
                    <a:pt x="22555" y="62716"/>
                  </a:lnTo>
                  <a:lnTo>
                    <a:pt x="7925" y="54800"/>
                  </a:lnTo>
                  <a:lnTo>
                    <a:pt x="0" y="29227"/>
                  </a:lnTo>
                  <a:lnTo>
                    <a:pt x="5487" y="14613"/>
                  </a:lnTo>
                  <a:lnTo>
                    <a:pt x="24993" y="0"/>
                  </a:lnTo>
                  <a:lnTo>
                    <a:pt x="31699" y="3288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9" name="Forma libre 246">
              <a:extLst>
                <a:ext uri="{FF2B5EF4-FFF2-40B4-BE49-F238E27FC236}">
                  <a16:creationId xmlns:a16="http://schemas.microsoft.com/office/drawing/2014/main" id="{E2A280A3-78DD-48E6-8D54-C55795D3E392}"/>
                </a:ext>
              </a:extLst>
            </p:cNvPr>
            <p:cNvSpPr/>
            <p:nvPr/>
          </p:nvSpPr>
          <p:spPr>
            <a:xfrm>
              <a:off x="1096572" y="3104150"/>
              <a:ext cx="458666" cy="402136"/>
            </a:xfrm>
            <a:custGeom>
              <a:avLst/>
              <a:gdLst>
                <a:gd name="connsiteX0" fmla="*/ 310287 w 384048"/>
                <a:gd name="connsiteY0" fmla="*/ 61498 h 336715"/>
                <a:gd name="connsiteX1" fmla="*/ 316992 w 384048"/>
                <a:gd name="connsiteY1" fmla="*/ 64542 h 336715"/>
                <a:gd name="connsiteX2" fmla="*/ 325527 w 384048"/>
                <a:gd name="connsiteY2" fmla="*/ 63933 h 336715"/>
                <a:gd name="connsiteX3" fmla="*/ 340157 w 384048"/>
                <a:gd name="connsiteY3" fmla="*/ 73676 h 336715"/>
                <a:gd name="connsiteX4" fmla="*/ 384048 w 384048"/>
                <a:gd name="connsiteY4" fmla="*/ 80982 h 336715"/>
                <a:gd name="connsiteX5" fmla="*/ 369417 w 384048"/>
                <a:gd name="connsiteY5" fmla="*/ 106556 h 336715"/>
                <a:gd name="connsiteX6" fmla="*/ 366979 w 384048"/>
                <a:gd name="connsiteY6" fmla="*/ 133956 h 336715"/>
                <a:gd name="connsiteX7" fmla="*/ 359055 w 384048"/>
                <a:gd name="connsiteY7" fmla="*/ 140653 h 336715"/>
                <a:gd name="connsiteX8" fmla="*/ 345033 w 384048"/>
                <a:gd name="connsiteY8" fmla="*/ 137000 h 336715"/>
                <a:gd name="connsiteX9" fmla="*/ 346253 w 384048"/>
                <a:gd name="connsiteY9" fmla="*/ 146742 h 336715"/>
                <a:gd name="connsiteX10" fmla="*/ 324307 w 384048"/>
                <a:gd name="connsiteY10" fmla="*/ 168053 h 336715"/>
                <a:gd name="connsiteX11" fmla="*/ 324307 w 384048"/>
                <a:gd name="connsiteY11" fmla="*/ 185711 h 336715"/>
                <a:gd name="connsiteX12" fmla="*/ 338937 w 384048"/>
                <a:gd name="connsiteY12" fmla="*/ 179622 h 336715"/>
                <a:gd name="connsiteX13" fmla="*/ 349911 w 384048"/>
                <a:gd name="connsiteY13" fmla="*/ 196062 h 336715"/>
                <a:gd name="connsiteX14" fmla="*/ 349301 w 384048"/>
                <a:gd name="connsiteY14" fmla="*/ 207022 h 336715"/>
                <a:gd name="connsiteX15" fmla="*/ 358445 w 384048"/>
                <a:gd name="connsiteY15" fmla="*/ 221636 h 336715"/>
                <a:gd name="connsiteX16" fmla="*/ 348081 w 384048"/>
                <a:gd name="connsiteY16" fmla="*/ 233204 h 336715"/>
                <a:gd name="connsiteX17" fmla="*/ 357225 w 384048"/>
                <a:gd name="connsiteY17" fmla="*/ 263040 h 336715"/>
                <a:gd name="connsiteX18" fmla="*/ 374295 w 384048"/>
                <a:gd name="connsiteY18" fmla="*/ 267911 h 336715"/>
                <a:gd name="connsiteX19" fmla="*/ 371247 w 384048"/>
                <a:gd name="connsiteY19" fmla="*/ 284351 h 336715"/>
                <a:gd name="connsiteX20" fmla="*/ 343815 w 384048"/>
                <a:gd name="connsiteY20" fmla="*/ 306271 h 336715"/>
                <a:gd name="connsiteX21" fmla="*/ 281635 w 384048"/>
                <a:gd name="connsiteY21" fmla="*/ 295920 h 336715"/>
                <a:gd name="connsiteX22" fmla="*/ 236525 w 384048"/>
                <a:gd name="connsiteY22" fmla="*/ 308707 h 336715"/>
                <a:gd name="connsiteX23" fmla="*/ 232867 w 384048"/>
                <a:gd name="connsiteY23" fmla="*/ 331844 h 336715"/>
                <a:gd name="connsiteX24" fmla="*/ 196901 w 384048"/>
                <a:gd name="connsiteY24" fmla="*/ 336715 h 336715"/>
                <a:gd name="connsiteX25" fmla="*/ 161544 w 384048"/>
                <a:gd name="connsiteY25" fmla="*/ 319058 h 336715"/>
                <a:gd name="connsiteX26" fmla="*/ 149961 w 384048"/>
                <a:gd name="connsiteY26" fmla="*/ 327582 h 336715"/>
                <a:gd name="connsiteX27" fmla="*/ 92049 w 384048"/>
                <a:gd name="connsiteY27" fmla="*/ 309924 h 336715"/>
                <a:gd name="connsiteX28" fmla="*/ 79857 w 384048"/>
                <a:gd name="connsiteY28" fmla="*/ 295311 h 336715"/>
                <a:gd name="connsiteX29" fmla="*/ 96317 w 384048"/>
                <a:gd name="connsiteY29" fmla="*/ 272173 h 336715"/>
                <a:gd name="connsiteX30" fmla="*/ 102413 w 384048"/>
                <a:gd name="connsiteY30" fmla="*/ 195453 h 336715"/>
                <a:gd name="connsiteX31" fmla="*/ 71323 w 384048"/>
                <a:gd name="connsiteY31" fmla="*/ 155267 h 336715"/>
                <a:gd name="connsiteX32" fmla="*/ 48768 w 384048"/>
                <a:gd name="connsiteY32" fmla="*/ 135782 h 336715"/>
                <a:gd name="connsiteX33" fmla="*/ 2439 w 384048"/>
                <a:gd name="connsiteY33" fmla="*/ 121169 h 336715"/>
                <a:gd name="connsiteX34" fmla="*/ 0 w 384048"/>
                <a:gd name="connsiteY34" fmla="*/ 93160 h 336715"/>
                <a:gd name="connsiteX35" fmla="*/ 39624 w 384048"/>
                <a:gd name="connsiteY35" fmla="*/ 85244 h 336715"/>
                <a:gd name="connsiteX36" fmla="*/ 90221 w 384048"/>
                <a:gd name="connsiteY36" fmla="*/ 94987 h 336715"/>
                <a:gd name="connsiteX37" fmla="*/ 81077 w 384048"/>
                <a:gd name="connsiteY37" fmla="*/ 51756 h 336715"/>
                <a:gd name="connsiteX38" fmla="*/ 109728 w 384048"/>
                <a:gd name="connsiteY38" fmla="*/ 68196 h 336715"/>
                <a:gd name="connsiteX39" fmla="*/ 179223 w 384048"/>
                <a:gd name="connsiteY39" fmla="*/ 38969 h 336715"/>
                <a:gd name="connsiteX40" fmla="*/ 188367 w 384048"/>
                <a:gd name="connsiteY40" fmla="*/ 7916 h 336715"/>
                <a:gd name="connsiteX41" fmla="*/ 213969 w 384048"/>
                <a:gd name="connsiteY41" fmla="*/ 0 h 336715"/>
                <a:gd name="connsiteX42" fmla="*/ 218847 w 384048"/>
                <a:gd name="connsiteY42" fmla="*/ 13396 h 336715"/>
                <a:gd name="connsiteX43" fmla="*/ 232257 w 384048"/>
                <a:gd name="connsiteY43" fmla="*/ 14004 h 336715"/>
                <a:gd name="connsiteX44" fmla="*/ 246888 w 384048"/>
                <a:gd name="connsiteY44" fmla="*/ 29227 h 336715"/>
                <a:gd name="connsiteX45" fmla="*/ 268224 w 384048"/>
                <a:gd name="connsiteY45" fmla="*/ 46885 h 336715"/>
                <a:gd name="connsiteX46" fmla="*/ 283464 w 384048"/>
                <a:gd name="connsiteY46" fmla="*/ 43840 h 336715"/>
                <a:gd name="connsiteX47" fmla="*/ 310287 w 384048"/>
                <a:gd name="connsiteY47" fmla="*/ 61498 h 3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4048" h="336715">
                  <a:moveTo>
                    <a:pt x="310287" y="61498"/>
                  </a:moveTo>
                  <a:lnTo>
                    <a:pt x="316992" y="64542"/>
                  </a:lnTo>
                  <a:lnTo>
                    <a:pt x="325527" y="63933"/>
                  </a:lnTo>
                  <a:lnTo>
                    <a:pt x="340157" y="73676"/>
                  </a:lnTo>
                  <a:lnTo>
                    <a:pt x="384048" y="80982"/>
                  </a:lnTo>
                  <a:lnTo>
                    <a:pt x="369417" y="106556"/>
                  </a:lnTo>
                  <a:lnTo>
                    <a:pt x="366979" y="133956"/>
                  </a:lnTo>
                  <a:lnTo>
                    <a:pt x="359055" y="140653"/>
                  </a:lnTo>
                  <a:lnTo>
                    <a:pt x="345033" y="137000"/>
                  </a:lnTo>
                  <a:lnTo>
                    <a:pt x="346253" y="146742"/>
                  </a:lnTo>
                  <a:lnTo>
                    <a:pt x="324307" y="168053"/>
                  </a:lnTo>
                  <a:lnTo>
                    <a:pt x="324307" y="185711"/>
                  </a:lnTo>
                  <a:lnTo>
                    <a:pt x="338937" y="179622"/>
                  </a:lnTo>
                  <a:lnTo>
                    <a:pt x="349911" y="196062"/>
                  </a:lnTo>
                  <a:lnTo>
                    <a:pt x="349301" y="207022"/>
                  </a:lnTo>
                  <a:lnTo>
                    <a:pt x="358445" y="221636"/>
                  </a:lnTo>
                  <a:lnTo>
                    <a:pt x="348081" y="233204"/>
                  </a:lnTo>
                  <a:lnTo>
                    <a:pt x="357225" y="263040"/>
                  </a:lnTo>
                  <a:lnTo>
                    <a:pt x="374295" y="267911"/>
                  </a:lnTo>
                  <a:lnTo>
                    <a:pt x="371247" y="284351"/>
                  </a:lnTo>
                  <a:lnTo>
                    <a:pt x="343815" y="306271"/>
                  </a:lnTo>
                  <a:lnTo>
                    <a:pt x="281635" y="295920"/>
                  </a:lnTo>
                  <a:lnTo>
                    <a:pt x="236525" y="308707"/>
                  </a:lnTo>
                  <a:lnTo>
                    <a:pt x="232867" y="331844"/>
                  </a:lnTo>
                  <a:lnTo>
                    <a:pt x="196901" y="336715"/>
                  </a:lnTo>
                  <a:lnTo>
                    <a:pt x="161544" y="319058"/>
                  </a:lnTo>
                  <a:lnTo>
                    <a:pt x="149961" y="327582"/>
                  </a:lnTo>
                  <a:lnTo>
                    <a:pt x="92049" y="309924"/>
                  </a:lnTo>
                  <a:lnTo>
                    <a:pt x="79857" y="295311"/>
                  </a:lnTo>
                  <a:lnTo>
                    <a:pt x="96317" y="272173"/>
                  </a:lnTo>
                  <a:lnTo>
                    <a:pt x="102413" y="195453"/>
                  </a:lnTo>
                  <a:lnTo>
                    <a:pt x="71323" y="155267"/>
                  </a:lnTo>
                  <a:lnTo>
                    <a:pt x="48768" y="135782"/>
                  </a:lnTo>
                  <a:lnTo>
                    <a:pt x="2439" y="121169"/>
                  </a:lnTo>
                  <a:lnTo>
                    <a:pt x="0" y="93160"/>
                  </a:lnTo>
                  <a:lnTo>
                    <a:pt x="39624" y="85244"/>
                  </a:lnTo>
                  <a:lnTo>
                    <a:pt x="90221" y="94987"/>
                  </a:lnTo>
                  <a:lnTo>
                    <a:pt x="81077" y="51756"/>
                  </a:lnTo>
                  <a:lnTo>
                    <a:pt x="109728" y="68196"/>
                  </a:lnTo>
                  <a:lnTo>
                    <a:pt x="179223" y="38969"/>
                  </a:lnTo>
                  <a:lnTo>
                    <a:pt x="188367" y="7916"/>
                  </a:lnTo>
                  <a:lnTo>
                    <a:pt x="213969" y="0"/>
                  </a:lnTo>
                  <a:lnTo>
                    <a:pt x="218847" y="13396"/>
                  </a:lnTo>
                  <a:lnTo>
                    <a:pt x="232257" y="14004"/>
                  </a:lnTo>
                  <a:lnTo>
                    <a:pt x="246888" y="29227"/>
                  </a:lnTo>
                  <a:lnTo>
                    <a:pt x="268224" y="46885"/>
                  </a:lnTo>
                  <a:lnTo>
                    <a:pt x="283464" y="43840"/>
                  </a:lnTo>
                  <a:lnTo>
                    <a:pt x="310287" y="6149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0" name="Forma libre 257">
              <a:extLst>
                <a:ext uri="{FF2B5EF4-FFF2-40B4-BE49-F238E27FC236}">
                  <a16:creationId xmlns:a16="http://schemas.microsoft.com/office/drawing/2014/main" id="{6593743E-0332-41EA-BA6C-4BC455852711}"/>
                </a:ext>
              </a:extLst>
            </p:cNvPr>
            <p:cNvSpPr/>
            <p:nvPr/>
          </p:nvSpPr>
          <p:spPr>
            <a:xfrm>
              <a:off x="3284329" y="4256019"/>
              <a:ext cx="7279" cy="21087"/>
            </a:xfrm>
            <a:custGeom>
              <a:avLst/>
              <a:gdLst>
                <a:gd name="connsiteX0" fmla="*/ 609 w 6096"/>
                <a:gd name="connsiteY0" fmla="*/ 0 h 17657"/>
                <a:gd name="connsiteX1" fmla="*/ 2439 w 6096"/>
                <a:gd name="connsiteY1" fmla="*/ 609 h 17657"/>
                <a:gd name="connsiteX2" fmla="*/ 3657 w 6096"/>
                <a:gd name="connsiteY2" fmla="*/ 0 h 17657"/>
                <a:gd name="connsiteX3" fmla="*/ 6096 w 6096"/>
                <a:gd name="connsiteY3" fmla="*/ 4262 h 17657"/>
                <a:gd name="connsiteX4" fmla="*/ 5487 w 6096"/>
                <a:gd name="connsiteY4" fmla="*/ 5480 h 17657"/>
                <a:gd name="connsiteX5" fmla="*/ 6096 w 6096"/>
                <a:gd name="connsiteY5" fmla="*/ 10960 h 17657"/>
                <a:gd name="connsiteX6" fmla="*/ 6096 w 6096"/>
                <a:gd name="connsiteY6" fmla="*/ 15222 h 17657"/>
                <a:gd name="connsiteX7" fmla="*/ 4877 w 6096"/>
                <a:gd name="connsiteY7" fmla="*/ 17658 h 17657"/>
                <a:gd name="connsiteX8" fmla="*/ 4267 w 6096"/>
                <a:gd name="connsiteY8" fmla="*/ 15222 h 17657"/>
                <a:gd name="connsiteX9" fmla="*/ 609 w 6096"/>
                <a:gd name="connsiteY9" fmla="*/ 10351 h 17657"/>
                <a:gd name="connsiteX10" fmla="*/ 1219 w 6096"/>
                <a:gd name="connsiteY10" fmla="*/ 7916 h 17657"/>
                <a:gd name="connsiteX11" fmla="*/ 0 w 6096"/>
                <a:gd name="connsiteY11" fmla="*/ 3653 h 17657"/>
                <a:gd name="connsiteX12" fmla="*/ 0 w 6096"/>
                <a:gd name="connsiteY12" fmla="*/ 1218 h 17657"/>
                <a:gd name="connsiteX13" fmla="*/ 609 w 6096"/>
                <a:gd name="connsiteY13" fmla="*/ 0 h 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 h="17657">
                  <a:moveTo>
                    <a:pt x="609" y="0"/>
                  </a:moveTo>
                  <a:lnTo>
                    <a:pt x="2439" y="609"/>
                  </a:lnTo>
                  <a:lnTo>
                    <a:pt x="3657" y="0"/>
                  </a:lnTo>
                  <a:lnTo>
                    <a:pt x="6096" y="4262"/>
                  </a:lnTo>
                  <a:lnTo>
                    <a:pt x="5487" y="5480"/>
                  </a:lnTo>
                  <a:lnTo>
                    <a:pt x="6096" y="10960"/>
                  </a:lnTo>
                  <a:lnTo>
                    <a:pt x="6096" y="15222"/>
                  </a:lnTo>
                  <a:lnTo>
                    <a:pt x="4877" y="17658"/>
                  </a:lnTo>
                  <a:lnTo>
                    <a:pt x="4267" y="15222"/>
                  </a:lnTo>
                  <a:lnTo>
                    <a:pt x="609" y="10351"/>
                  </a:lnTo>
                  <a:lnTo>
                    <a:pt x="1219" y="7916"/>
                  </a:lnTo>
                  <a:lnTo>
                    <a:pt x="0" y="3653"/>
                  </a:lnTo>
                  <a:lnTo>
                    <a:pt x="0" y="1218"/>
                  </a:lnTo>
                  <a:lnTo>
                    <a:pt x="609"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1" name="Forma libre 279">
              <a:extLst>
                <a:ext uri="{FF2B5EF4-FFF2-40B4-BE49-F238E27FC236}">
                  <a16:creationId xmlns:a16="http://schemas.microsoft.com/office/drawing/2014/main" id="{307A45C6-763C-4C69-AB88-4FBAE8610AC3}"/>
                </a:ext>
              </a:extLst>
            </p:cNvPr>
            <p:cNvSpPr/>
            <p:nvPr/>
          </p:nvSpPr>
          <p:spPr>
            <a:xfrm>
              <a:off x="3052085" y="6053633"/>
              <a:ext cx="8736" cy="5819"/>
            </a:xfrm>
            <a:custGeom>
              <a:avLst/>
              <a:gdLst>
                <a:gd name="connsiteX0" fmla="*/ 6705 w 7315"/>
                <a:gd name="connsiteY0" fmla="*/ 4871 h 4871"/>
                <a:gd name="connsiteX1" fmla="*/ 1220 w 7315"/>
                <a:gd name="connsiteY1" fmla="*/ 4262 h 4871"/>
                <a:gd name="connsiteX2" fmla="*/ 0 w 7315"/>
                <a:gd name="connsiteY2" fmla="*/ 1827 h 4871"/>
                <a:gd name="connsiteX3" fmla="*/ 0 w 7315"/>
                <a:gd name="connsiteY3" fmla="*/ 0 h 4871"/>
                <a:gd name="connsiteX4" fmla="*/ 3048 w 7315"/>
                <a:gd name="connsiteY4" fmla="*/ 609 h 4871"/>
                <a:gd name="connsiteX5" fmla="*/ 7316 w 7315"/>
                <a:gd name="connsiteY5" fmla="*/ 3653 h 4871"/>
                <a:gd name="connsiteX6" fmla="*/ 6705 w 7315"/>
                <a:gd name="connsiteY6" fmla="*/ 4871 h 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 h="4871">
                  <a:moveTo>
                    <a:pt x="6705" y="4871"/>
                  </a:moveTo>
                  <a:lnTo>
                    <a:pt x="1220" y="4262"/>
                  </a:lnTo>
                  <a:lnTo>
                    <a:pt x="0" y="1827"/>
                  </a:lnTo>
                  <a:lnTo>
                    <a:pt x="0" y="0"/>
                  </a:lnTo>
                  <a:lnTo>
                    <a:pt x="3048" y="609"/>
                  </a:lnTo>
                  <a:lnTo>
                    <a:pt x="7316" y="3653"/>
                  </a:lnTo>
                  <a:lnTo>
                    <a:pt x="6705" y="48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2" name="Forma libre 280">
              <a:extLst>
                <a:ext uri="{FF2B5EF4-FFF2-40B4-BE49-F238E27FC236}">
                  <a16:creationId xmlns:a16="http://schemas.microsoft.com/office/drawing/2014/main" id="{26C251FA-1791-493B-817C-7A7336EA7375}"/>
                </a:ext>
              </a:extLst>
            </p:cNvPr>
            <p:cNvSpPr/>
            <p:nvPr/>
          </p:nvSpPr>
          <p:spPr>
            <a:xfrm>
              <a:off x="3076110" y="6044906"/>
              <a:ext cx="12375" cy="14544"/>
            </a:xfrm>
            <a:custGeom>
              <a:avLst/>
              <a:gdLst>
                <a:gd name="connsiteX0" fmla="*/ 9144 w 10362"/>
                <a:gd name="connsiteY0" fmla="*/ 609 h 12177"/>
                <a:gd name="connsiteX1" fmla="*/ 10363 w 10362"/>
                <a:gd name="connsiteY1" fmla="*/ 6698 h 12177"/>
                <a:gd name="connsiteX2" fmla="*/ 10363 w 10362"/>
                <a:gd name="connsiteY2" fmla="*/ 10960 h 12177"/>
                <a:gd name="connsiteX3" fmla="*/ 9753 w 10362"/>
                <a:gd name="connsiteY3" fmla="*/ 12178 h 12177"/>
                <a:gd name="connsiteX4" fmla="*/ 8535 w 10362"/>
                <a:gd name="connsiteY4" fmla="*/ 10351 h 12177"/>
                <a:gd name="connsiteX5" fmla="*/ 6096 w 10362"/>
                <a:gd name="connsiteY5" fmla="*/ 8525 h 12177"/>
                <a:gd name="connsiteX6" fmla="*/ 5487 w 10362"/>
                <a:gd name="connsiteY6" fmla="*/ 7307 h 12177"/>
                <a:gd name="connsiteX7" fmla="*/ 3657 w 10362"/>
                <a:gd name="connsiteY7" fmla="*/ 6698 h 12177"/>
                <a:gd name="connsiteX8" fmla="*/ 0 w 10362"/>
                <a:gd name="connsiteY8" fmla="*/ 4262 h 12177"/>
                <a:gd name="connsiteX9" fmla="*/ 609 w 10362"/>
                <a:gd name="connsiteY9" fmla="*/ 3654 h 12177"/>
                <a:gd name="connsiteX10" fmla="*/ 3657 w 10362"/>
                <a:gd name="connsiteY10" fmla="*/ 4871 h 12177"/>
                <a:gd name="connsiteX11" fmla="*/ 5487 w 10362"/>
                <a:gd name="connsiteY11" fmla="*/ 4262 h 12177"/>
                <a:gd name="connsiteX12" fmla="*/ 6705 w 10362"/>
                <a:gd name="connsiteY12" fmla="*/ 1827 h 12177"/>
                <a:gd name="connsiteX13" fmla="*/ 6705 w 10362"/>
                <a:gd name="connsiteY13" fmla="*/ 609 h 12177"/>
                <a:gd name="connsiteX14" fmla="*/ 8535 w 10362"/>
                <a:gd name="connsiteY14" fmla="*/ 0 h 12177"/>
                <a:gd name="connsiteX15" fmla="*/ 9144 w 10362"/>
                <a:gd name="connsiteY15" fmla="*/ 609 h 1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62" h="12177">
                  <a:moveTo>
                    <a:pt x="9144" y="609"/>
                  </a:moveTo>
                  <a:lnTo>
                    <a:pt x="10363" y="6698"/>
                  </a:lnTo>
                  <a:lnTo>
                    <a:pt x="10363" y="10960"/>
                  </a:lnTo>
                  <a:lnTo>
                    <a:pt x="9753" y="12178"/>
                  </a:lnTo>
                  <a:lnTo>
                    <a:pt x="8535" y="10351"/>
                  </a:lnTo>
                  <a:lnTo>
                    <a:pt x="6096" y="8525"/>
                  </a:lnTo>
                  <a:lnTo>
                    <a:pt x="5487" y="7307"/>
                  </a:lnTo>
                  <a:lnTo>
                    <a:pt x="3657" y="6698"/>
                  </a:lnTo>
                  <a:lnTo>
                    <a:pt x="0" y="4262"/>
                  </a:lnTo>
                  <a:lnTo>
                    <a:pt x="609" y="3654"/>
                  </a:lnTo>
                  <a:lnTo>
                    <a:pt x="3657" y="4871"/>
                  </a:lnTo>
                  <a:lnTo>
                    <a:pt x="5487" y="4262"/>
                  </a:lnTo>
                  <a:lnTo>
                    <a:pt x="6705" y="1827"/>
                  </a:lnTo>
                  <a:lnTo>
                    <a:pt x="6705" y="609"/>
                  </a:lnTo>
                  <a:lnTo>
                    <a:pt x="8535" y="0"/>
                  </a:lnTo>
                  <a:lnTo>
                    <a:pt x="9144"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3" name="Forma libre 281">
              <a:extLst>
                <a:ext uri="{FF2B5EF4-FFF2-40B4-BE49-F238E27FC236}">
                  <a16:creationId xmlns:a16="http://schemas.microsoft.com/office/drawing/2014/main" id="{F8ABD504-601B-45BB-996E-7280BBB895ED}"/>
                </a:ext>
              </a:extLst>
            </p:cNvPr>
            <p:cNvSpPr/>
            <p:nvPr/>
          </p:nvSpPr>
          <p:spPr>
            <a:xfrm>
              <a:off x="3036069" y="6012184"/>
              <a:ext cx="10920" cy="26179"/>
            </a:xfrm>
            <a:custGeom>
              <a:avLst/>
              <a:gdLst>
                <a:gd name="connsiteX0" fmla="*/ 7924 w 9144"/>
                <a:gd name="connsiteY0" fmla="*/ 21920 h 21920"/>
                <a:gd name="connsiteX1" fmla="*/ 4876 w 9144"/>
                <a:gd name="connsiteY1" fmla="*/ 19485 h 21920"/>
                <a:gd name="connsiteX2" fmla="*/ 3048 w 9144"/>
                <a:gd name="connsiteY2" fmla="*/ 18876 h 21920"/>
                <a:gd name="connsiteX3" fmla="*/ 1219 w 9144"/>
                <a:gd name="connsiteY3" fmla="*/ 17658 h 21920"/>
                <a:gd name="connsiteX4" fmla="*/ 0 w 9144"/>
                <a:gd name="connsiteY4" fmla="*/ 14004 h 21920"/>
                <a:gd name="connsiteX5" fmla="*/ 609 w 9144"/>
                <a:gd name="connsiteY5" fmla="*/ 12178 h 21920"/>
                <a:gd name="connsiteX6" fmla="*/ 609 w 9144"/>
                <a:gd name="connsiteY6" fmla="*/ 10960 h 21920"/>
                <a:gd name="connsiteX7" fmla="*/ 1828 w 9144"/>
                <a:gd name="connsiteY7" fmla="*/ 3654 h 21920"/>
                <a:gd name="connsiteX8" fmla="*/ 1219 w 9144"/>
                <a:gd name="connsiteY8" fmla="*/ 3044 h 21920"/>
                <a:gd name="connsiteX9" fmla="*/ 2439 w 9144"/>
                <a:gd name="connsiteY9" fmla="*/ 609 h 21920"/>
                <a:gd name="connsiteX10" fmla="*/ 5487 w 9144"/>
                <a:gd name="connsiteY10" fmla="*/ 0 h 21920"/>
                <a:gd name="connsiteX11" fmla="*/ 6705 w 9144"/>
                <a:gd name="connsiteY11" fmla="*/ 1827 h 21920"/>
                <a:gd name="connsiteX12" fmla="*/ 5487 w 9144"/>
                <a:gd name="connsiteY12" fmla="*/ 9133 h 21920"/>
                <a:gd name="connsiteX13" fmla="*/ 6096 w 9144"/>
                <a:gd name="connsiteY13" fmla="*/ 10960 h 21920"/>
                <a:gd name="connsiteX14" fmla="*/ 7315 w 9144"/>
                <a:gd name="connsiteY14" fmla="*/ 13396 h 21920"/>
                <a:gd name="connsiteX15" fmla="*/ 7924 w 9144"/>
                <a:gd name="connsiteY15" fmla="*/ 16440 h 21920"/>
                <a:gd name="connsiteX16" fmla="*/ 9144 w 9144"/>
                <a:gd name="connsiteY16" fmla="*/ 20093 h 21920"/>
                <a:gd name="connsiteX17" fmla="*/ 7924 w 9144"/>
                <a:gd name="connsiteY17" fmla="*/ 21920 h 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44" h="21920">
                  <a:moveTo>
                    <a:pt x="7924" y="21920"/>
                  </a:moveTo>
                  <a:lnTo>
                    <a:pt x="4876" y="19485"/>
                  </a:lnTo>
                  <a:lnTo>
                    <a:pt x="3048" y="18876"/>
                  </a:lnTo>
                  <a:lnTo>
                    <a:pt x="1219" y="17658"/>
                  </a:lnTo>
                  <a:lnTo>
                    <a:pt x="0" y="14004"/>
                  </a:lnTo>
                  <a:lnTo>
                    <a:pt x="609" y="12178"/>
                  </a:lnTo>
                  <a:lnTo>
                    <a:pt x="609" y="10960"/>
                  </a:lnTo>
                  <a:lnTo>
                    <a:pt x="1828" y="3654"/>
                  </a:lnTo>
                  <a:lnTo>
                    <a:pt x="1219" y="3044"/>
                  </a:lnTo>
                  <a:lnTo>
                    <a:pt x="2439" y="609"/>
                  </a:lnTo>
                  <a:lnTo>
                    <a:pt x="5487" y="0"/>
                  </a:lnTo>
                  <a:lnTo>
                    <a:pt x="6705" y="1827"/>
                  </a:lnTo>
                  <a:lnTo>
                    <a:pt x="5487" y="9133"/>
                  </a:lnTo>
                  <a:lnTo>
                    <a:pt x="6096" y="10960"/>
                  </a:lnTo>
                  <a:lnTo>
                    <a:pt x="7315" y="13396"/>
                  </a:lnTo>
                  <a:lnTo>
                    <a:pt x="7924" y="16440"/>
                  </a:lnTo>
                  <a:lnTo>
                    <a:pt x="9144" y="20093"/>
                  </a:lnTo>
                  <a:lnTo>
                    <a:pt x="7924" y="2192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4" name="Forma libre 295">
              <a:extLst>
                <a:ext uri="{FF2B5EF4-FFF2-40B4-BE49-F238E27FC236}">
                  <a16:creationId xmlns:a16="http://schemas.microsoft.com/office/drawing/2014/main" id="{6C87F9F6-438B-4625-AF4C-467620E41441}"/>
                </a:ext>
              </a:extLst>
            </p:cNvPr>
            <p:cNvSpPr/>
            <p:nvPr/>
          </p:nvSpPr>
          <p:spPr>
            <a:xfrm>
              <a:off x="2579587" y="3844431"/>
              <a:ext cx="10191" cy="5090"/>
            </a:xfrm>
            <a:custGeom>
              <a:avLst/>
              <a:gdLst>
                <a:gd name="connsiteX0" fmla="*/ 6096 w 8534"/>
                <a:gd name="connsiteY0" fmla="*/ 0 h 4262"/>
                <a:gd name="connsiteX1" fmla="*/ 6706 w 8534"/>
                <a:gd name="connsiteY1" fmla="*/ 1218 h 4262"/>
                <a:gd name="connsiteX2" fmla="*/ 8535 w 8534"/>
                <a:gd name="connsiteY2" fmla="*/ 3653 h 4262"/>
                <a:gd name="connsiteX3" fmla="*/ 6096 w 8534"/>
                <a:gd name="connsiteY3" fmla="*/ 3044 h 4262"/>
                <a:gd name="connsiteX4" fmla="*/ 4268 w 8534"/>
                <a:gd name="connsiteY4" fmla="*/ 3044 h 4262"/>
                <a:gd name="connsiteX5" fmla="*/ 1829 w 8534"/>
                <a:gd name="connsiteY5" fmla="*/ 4262 h 4262"/>
                <a:gd name="connsiteX6" fmla="*/ 0 w 8534"/>
                <a:gd name="connsiteY6" fmla="*/ 2436 h 4262"/>
                <a:gd name="connsiteX7" fmla="*/ 0 w 8534"/>
                <a:gd name="connsiteY7" fmla="*/ 609 h 4262"/>
                <a:gd name="connsiteX8" fmla="*/ 1829 w 8534"/>
                <a:gd name="connsiteY8" fmla="*/ 0 h 4262"/>
                <a:gd name="connsiteX9" fmla="*/ 3048 w 8534"/>
                <a:gd name="connsiteY9" fmla="*/ 609 h 4262"/>
                <a:gd name="connsiteX10" fmla="*/ 6096 w 8534"/>
                <a:gd name="connsiteY10" fmla="*/ 0 h 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34" h="4262">
                  <a:moveTo>
                    <a:pt x="6096" y="0"/>
                  </a:moveTo>
                  <a:lnTo>
                    <a:pt x="6706" y="1218"/>
                  </a:lnTo>
                  <a:lnTo>
                    <a:pt x="8535" y="3653"/>
                  </a:lnTo>
                  <a:lnTo>
                    <a:pt x="6096" y="3044"/>
                  </a:lnTo>
                  <a:lnTo>
                    <a:pt x="4268" y="3044"/>
                  </a:lnTo>
                  <a:lnTo>
                    <a:pt x="1829" y="4262"/>
                  </a:lnTo>
                  <a:lnTo>
                    <a:pt x="0" y="2436"/>
                  </a:lnTo>
                  <a:lnTo>
                    <a:pt x="0" y="609"/>
                  </a:lnTo>
                  <a:lnTo>
                    <a:pt x="1829" y="0"/>
                  </a:lnTo>
                  <a:lnTo>
                    <a:pt x="3048" y="609"/>
                  </a:lnTo>
                  <a:lnTo>
                    <a:pt x="6096"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5" name="Forma libre 296">
              <a:extLst>
                <a:ext uri="{FF2B5EF4-FFF2-40B4-BE49-F238E27FC236}">
                  <a16:creationId xmlns:a16="http://schemas.microsoft.com/office/drawing/2014/main" id="{807E7972-FC1D-49F3-9C35-367CE3384755}"/>
                </a:ext>
              </a:extLst>
            </p:cNvPr>
            <p:cNvSpPr/>
            <p:nvPr/>
          </p:nvSpPr>
          <p:spPr>
            <a:xfrm>
              <a:off x="2518432" y="3838613"/>
              <a:ext cx="56057" cy="26179"/>
            </a:xfrm>
            <a:custGeom>
              <a:avLst/>
              <a:gdLst>
                <a:gd name="connsiteX0" fmla="*/ 46939 w 46938"/>
                <a:gd name="connsiteY0" fmla="*/ 7916 h 21920"/>
                <a:gd name="connsiteX1" fmla="*/ 46939 w 46938"/>
                <a:gd name="connsiteY1" fmla="*/ 8524 h 21920"/>
                <a:gd name="connsiteX2" fmla="*/ 45720 w 46938"/>
                <a:gd name="connsiteY2" fmla="*/ 9742 h 21920"/>
                <a:gd name="connsiteX3" fmla="*/ 45110 w 46938"/>
                <a:gd name="connsiteY3" fmla="*/ 13396 h 21920"/>
                <a:gd name="connsiteX4" fmla="*/ 44500 w 46938"/>
                <a:gd name="connsiteY4" fmla="*/ 14613 h 21920"/>
                <a:gd name="connsiteX5" fmla="*/ 42672 w 46938"/>
                <a:gd name="connsiteY5" fmla="*/ 14613 h 21920"/>
                <a:gd name="connsiteX6" fmla="*/ 41452 w 46938"/>
                <a:gd name="connsiteY6" fmla="*/ 15831 h 21920"/>
                <a:gd name="connsiteX7" fmla="*/ 38404 w 46938"/>
                <a:gd name="connsiteY7" fmla="*/ 17049 h 21920"/>
                <a:gd name="connsiteX8" fmla="*/ 37185 w 46938"/>
                <a:gd name="connsiteY8" fmla="*/ 17658 h 21920"/>
                <a:gd name="connsiteX9" fmla="*/ 33528 w 46938"/>
                <a:gd name="connsiteY9" fmla="*/ 19485 h 21920"/>
                <a:gd name="connsiteX10" fmla="*/ 31089 w 46938"/>
                <a:gd name="connsiteY10" fmla="*/ 18876 h 21920"/>
                <a:gd name="connsiteX11" fmla="*/ 28041 w 46938"/>
                <a:gd name="connsiteY11" fmla="*/ 19485 h 21920"/>
                <a:gd name="connsiteX12" fmla="*/ 26212 w 46938"/>
                <a:gd name="connsiteY12" fmla="*/ 21920 h 21920"/>
                <a:gd name="connsiteX13" fmla="*/ 24993 w 46938"/>
                <a:gd name="connsiteY13" fmla="*/ 20093 h 21920"/>
                <a:gd name="connsiteX14" fmla="*/ 23164 w 46938"/>
                <a:gd name="connsiteY14" fmla="*/ 20702 h 21920"/>
                <a:gd name="connsiteX15" fmla="*/ 21945 w 46938"/>
                <a:gd name="connsiteY15" fmla="*/ 20702 h 21920"/>
                <a:gd name="connsiteX16" fmla="*/ 20116 w 46938"/>
                <a:gd name="connsiteY16" fmla="*/ 18876 h 21920"/>
                <a:gd name="connsiteX17" fmla="*/ 17678 w 46938"/>
                <a:gd name="connsiteY17" fmla="*/ 20702 h 21920"/>
                <a:gd name="connsiteX18" fmla="*/ 14630 w 46938"/>
                <a:gd name="connsiteY18" fmla="*/ 20702 h 21920"/>
                <a:gd name="connsiteX19" fmla="*/ 11582 w 46938"/>
                <a:gd name="connsiteY19" fmla="*/ 19485 h 21920"/>
                <a:gd name="connsiteX20" fmla="*/ 8534 w 46938"/>
                <a:gd name="connsiteY20" fmla="*/ 18876 h 21920"/>
                <a:gd name="connsiteX21" fmla="*/ 6096 w 46938"/>
                <a:gd name="connsiteY21" fmla="*/ 17049 h 21920"/>
                <a:gd name="connsiteX22" fmla="*/ 4267 w 46938"/>
                <a:gd name="connsiteY22" fmla="*/ 13396 h 21920"/>
                <a:gd name="connsiteX23" fmla="*/ 2438 w 46938"/>
                <a:gd name="connsiteY23" fmla="*/ 11569 h 21920"/>
                <a:gd name="connsiteX24" fmla="*/ 1219 w 46938"/>
                <a:gd name="connsiteY24" fmla="*/ 7307 h 21920"/>
                <a:gd name="connsiteX25" fmla="*/ 0 w 46938"/>
                <a:gd name="connsiteY25" fmla="*/ 5480 h 21920"/>
                <a:gd name="connsiteX26" fmla="*/ 609 w 46938"/>
                <a:gd name="connsiteY26" fmla="*/ 3653 h 21920"/>
                <a:gd name="connsiteX27" fmla="*/ 3657 w 46938"/>
                <a:gd name="connsiteY27" fmla="*/ 5480 h 21920"/>
                <a:gd name="connsiteX28" fmla="*/ 6096 w 46938"/>
                <a:gd name="connsiteY28" fmla="*/ 4871 h 21920"/>
                <a:gd name="connsiteX29" fmla="*/ 7315 w 46938"/>
                <a:gd name="connsiteY29" fmla="*/ 3044 h 21920"/>
                <a:gd name="connsiteX30" fmla="*/ 7924 w 46938"/>
                <a:gd name="connsiteY30" fmla="*/ 1218 h 21920"/>
                <a:gd name="connsiteX31" fmla="*/ 9753 w 46938"/>
                <a:gd name="connsiteY31" fmla="*/ 609 h 21920"/>
                <a:gd name="connsiteX32" fmla="*/ 10972 w 46938"/>
                <a:gd name="connsiteY32" fmla="*/ 1218 h 21920"/>
                <a:gd name="connsiteX33" fmla="*/ 12192 w 46938"/>
                <a:gd name="connsiteY33" fmla="*/ 0 h 21920"/>
                <a:gd name="connsiteX34" fmla="*/ 13411 w 46938"/>
                <a:gd name="connsiteY34" fmla="*/ 0 h 21920"/>
                <a:gd name="connsiteX35" fmla="*/ 14020 w 46938"/>
                <a:gd name="connsiteY35" fmla="*/ 2436 h 21920"/>
                <a:gd name="connsiteX36" fmla="*/ 17068 w 46938"/>
                <a:gd name="connsiteY36" fmla="*/ 3653 h 21920"/>
                <a:gd name="connsiteX37" fmla="*/ 17678 w 46938"/>
                <a:gd name="connsiteY37" fmla="*/ 4871 h 21920"/>
                <a:gd name="connsiteX38" fmla="*/ 21336 w 46938"/>
                <a:gd name="connsiteY38" fmla="*/ 4871 h 21920"/>
                <a:gd name="connsiteX39" fmla="*/ 24993 w 46938"/>
                <a:gd name="connsiteY39" fmla="*/ 1827 h 21920"/>
                <a:gd name="connsiteX40" fmla="*/ 27432 w 46938"/>
                <a:gd name="connsiteY40" fmla="*/ 2436 h 21920"/>
                <a:gd name="connsiteX41" fmla="*/ 29260 w 46938"/>
                <a:gd name="connsiteY41" fmla="*/ 1218 h 21920"/>
                <a:gd name="connsiteX42" fmla="*/ 31089 w 46938"/>
                <a:gd name="connsiteY42" fmla="*/ 1827 h 21920"/>
                <a:gd name="connsiteX43" fmla="*/ 33528 w 46938"/>
                <a:gd name="connsiteY43" fmla="*/ 3044 h 21920"/>
                <a:gd name="connsiteX44" fmla="*/ 34747 w 46938"/>
                <a:gd name="connsiteY44" fmla="*/ 1218 h 21920"/>
                <a:gd name="connsiteX45" fmla="*/ 36576 w 46938"/>
                <a:gd name="connsiteY45" fmla="*/ 1218 h 21920"/>
                <a:gd name="connsiteX46" fmla="*/ 38404 w 46938"/>
                <a:gd name="connsiteY46" fmla="*/ 3653 h 21920"/>
                <a:gd name="connsiteX47" fmla="*/ 38404 w 46938"/>
                <a:gd name="connsiteY47" fmla="*/ 7307 h 21920"/>
                <a:gd name="connsiteX48" fmla="*/ 40233 w 46938"/>
                <a:gd name="connsiteY48" fmla="*/ 6089 h 21920"/>
                <a:gd name="connsiteX49" fmla="*/ 42062 w 46938"/>
                <a:gd name="connsiteY49" fmla="*/ 7307 h 21920"/>
                <a:gd name="connsiteX50" fmla="*/ 42672 w 46938"/>
                <a:gd name="connsiteY50" fmla="*/ 6698 h 21920"/>
                <a:gd name="connsiteX51" fmla="*/ 46939 w 46938"/>
                <a:gd name="connsiteY51" fmla="*/ 7916 h 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6938" h="21920">
                  <a:moveTo>
                    <a:pt x="46939" y="7916"/>
                  </a:moveTo>
                  <a:lnTo>
                    <a:pt x="46939" y="8524"/>
                  </a:lnTo>
                  <a:lnTo>
                    <a:pt x="45720" y="9742"/>
                  </a:lnTo>
                  <a:lnTo>
                    <a:pt x="45110" y="13396"/>
                  </a:lnTo>
                  <a:lnTo>
                    <a:pt x="44500" y="14613"/>
                  </a:lnTo>
                  <a:lnTo>
                    <a:pt x="42672" y="14613"/>
                  </a:lnTo>
                  <a:lnTo>
                    <a:pt x="41452" y="15831"/>
                  </a:lnTo>
                  <a:lnTo>
                    <a:pt x="38404" y="17049"/>
                  </a:lnTo>
                  <a:lnTo>
                    <a:pt x="37185" y="17658"/>
                  </a:lnTo>
                  <a:lnTo>
                    <a:pt x="33528" y="19485"/>
                  </a:lnTo>
                  <a:lnTo>
                    <a:pt x="31089" y="18876"/>
                  </a:lnTo>
                  <a:lnTo>
                    <a:pt x="28041" y="19485"/>
                  </a:lnTo>
                  <a:lnTo>
                    <a:pt x="26212" y="21920"/>
                  </a:lnTo>
                  <a:lnTo>
                    <a:pt x="24993" y="20093"/>
                  </a:lnTo>
                  <a:lnTo>
                    <a:pt x="23164" y="20702"/>
                  </a:lnTo>
                  <a:lnTo>
                    <a:pt x="21945" y="20702"/>
                  </a:lnTo>
                  <a:lnTo>
                    <a:pt x="20116" y="18876"/>
                  </a:lnTo>
                  <a:lnTo>
                    <a:pt x="17678" y="20702"/>
                  </a:lnTo>
                  <a:lnTo>
                    <a:pt x="14630" y="20702"/>
                  </a:lnTo>
                  <a:lnTo>
                    <a:pt x="11582" y="19485"/>
                  </a:lnTo>
                  <a:lnTo>
                    <a:pt x="8534" y="18876"/>
                  </a:lnTo>
                  <a:lnTo>
                    <a:pt x="6096" y="17049"/>
                  </a:lnTo>
                  <a:lnTo>
                    <a:pt x="4267" y="13396"/>
                  </a:lnTo>
                  <a:lnTo>
                    <a:pt x="2438" y="11569"/>
                  </a:lnTo>
                  <a:lnTo>
                    <a:pt x="1219" y="7307"/>
                  </a:lnTo>
                  <a:lnTo>
                    <a:pt x="0" y="5480"/>
                  </a:lnTo>
                  <a:lnTo>
                    <a:pt x="609" y="3653"/>
                  </a:lnTo>
                  <a:lnTo>
                    <a:pt x="3657" y="5480"/>
                  </a:lnTo>
                  <a:lnTo>
                    <a:pt x="6096" y="4871"/>
                  </a:lnTo>
                  <a:lnTo>
                    <a:pt x="7315" y="3044"/>
                  </a:lnTo>
                  <a:lnTo>
                    <a:pt x="7924" y="1218"/>
                  </a:lnTo>
                  <a:lnTo>
                    <a:pt x="9753" y="609"/>
                  </a:lnTo>
                  <a:lnTo>
                    <a:pt x="10972" y="1218"/>
                  </a:lnTo>
                  <a:lnTo>
                    <a:pt x="12192" y="0"/>
                  </a:lnTo>
                  <a:lnTo>
                    <a:pt x="13411" y="0"/>
                  </a:lnTo>
                  <a:lnTo>
                    <a:pt x="14020" y="2436"/>
                  </a:lnTo>
                  <a:lnTo>
                    <a:pt x="17068" y="3653"/>
                  </a:lnTo>
                  <a:lnTo>
                    <a:pt x="17678" y="4871"/>
                  </a:lnTo>
                  <a:lnTo>
                    <a:pt x="21336" y="4871"/>
                  </a:lnTo>
                  <a:lnTo>
                    <a:pt x="24993" y="1827"/>
                  </a:lnTo>
                  <a:lnTo>
                    <a:pt x="27432" y="2436"/>
                  </a:lnTo>
                  <a:lnTo>
                    <a:pt x="29260" y="1218"/>
                  </a:lnTo>
                  <a:lnTo>
                    <a:pt x="31089" y="1827"/>
                  </a:lnTo>
                  <a:lnTo>
                    <a:pt x="33528" y="3044"/>
                  </a:lnTo>
                  <a:lnTo>
                    <a:pt x="34747" y="1218"/>
                  </a:lnTo>
                  <a:lnTo>
                    <a:pt x="36576" y="1218"/>
                  </a:lnTo>
                  <a:lnTo>
                    <a:pt x="38404" y="3653"/>
                  </a:lnTo>
                  <a:lnTo>
                    <a:pt x="38404" y="7307"/>
                  </a:lnTo>
                  <a:lnTo>
                    <a:pt x="40233" y="6089"/>
                  </a:lnTo>
                  <a:lnTo>
                    <a:pt x="42062" y="7307"/>
                  </a:lnTo>
                  <a:lnTo>
                    <a:pt x="42672" y="6698"/>
                  </a:lnTo>
                  <a:lnTo>
                    <a:pt x="46939" y="791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6" name="Forma libre 325">
              <a:extLst>
                <a:ext uri="{FF2B5EF4-FFF2-40B4-BE49-F238E27FC236}">
                  <a16:creationId xmlns:a16="http://schemas.microsoft.com/office/drawing/2014/main" id="{25124AC5-36C6-4039-8EDE-AEA5FB7F2F17}"/>
                </a:ext>
              </a:extLst>
            </p:cNvPr>
            <p:cNvSpPr/>
            <p:nvPr/>
          </p:nvSpPr>
          <p:spPr>
            <a:xfrm>
              <a:off x="4294120" y="5284267"/>
              <a:ext cx="1455" cy="2182"/>
            </a:xfrm>
            <a:custGeom>
              <a:avLst/>
              <a:gdLst>
                <a:gd name="connsiteX0" fmla="*/ 1220 w 1219"/>
                <a:gd name="connsiteY0" fmla="*/ 609 h 1826"/>
                <a:gd name="connsiteX1" fmla="*/ 1220 w 1219"/>
                <a:gd name="connsiteY1" fmla="*/ 1827 h 1826"/>
                <a:gd name="connsiteX2" fmla="*/ 0 w 1219"/>
                <a:gd name="connsiteY2" fmla="*/ 1218 h 1826"/>
                <a:gd name="connsiteX3" fmla="*/ 1220 w 1219"/>
                <a:gd name="connsiteY3" fmla="*/ 0 h 1826"/>
                <a:gd name="connsiteX4" fmla="*/ 1220 w 1219"/>
                <a:gd name="connsiteY4" fmla="*/ 609 h 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 h="1826">
                  <a:moveTo>
                    <a:pt x="1220" y="609"/>
                  </a:moveTo>
                  <a:lnTo>
                    <a:pt x="1220" y="1827"/>
                  </a:lnTo>
                  <a:lnTo>
                    <a:pt x="0" y="1218"/>
                  </a:lnTo>
                  <a:lnTo>
                    <a:pt x="1220" y="0"/>
                  </a:lnTo>
                  <a:lnTo>
                    <a:pt x="1220"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7" name="Forma libre 327">
              <a:extLst>
                <a:ext uri="{FF2B5EF4-FFF2-40B4-BE49-F238E27FC236}">
                  <a16:creationId xmlns:a16="http://schemas.microsoft.com/office/drawing/2014/main" id="{78BA902F-DFCC-483A-8F5D-A2D8A0700A10}"/>
                </a:ext>
              </a:extLst>
            </p:cNvPr>
            <p:cNvSpPr/>
            <p:nvPr/>
          </p:nvSpPr>
          <p:spPr>
            <a:xfrm>
              <a:off x="1818059" y="3802254"/>
              <a:ext cx="9465" cy="7998"/>
            </a:xfrm>
            <a:custGeom>
              <a:avLst/>
              <a:gdLst>
                <a:gd name="connsiteX0" fmla="*/ 7925 w 7925"/>
                <a:gd name="connsiteY0" fmla="*/ 4871 h 6697"/>
                <a:gd name="connsiteX1" fmla="*/ 6705 w 7925"/>
                <a:gd name="connsiteY1" fmla="*/ 6698 h 6697"/>
                <a:gd name="connsiteX2" fmla="*/ 3657 w 7925"/>
                <a:gd name="connsiteY2" fmla="*/ 5480 h 6697"/>
                <a:gd name="connsiteX3" fmla="*/ 609 w 7925"/>
                <a:gd name="connsiteY3" fmla="*/ 3653 h 6697"/>
                <a:gd name="connsiteX4" fmla="*/ 609 w 7925"/>
                <a:gd name="connsiteY4" fmla="*/ 609 h 6697"/>
                <a:gd name="connsiteX5" fmla="*/ 0 w 7925"/>
                <a:gd name="connsiteY5" fmla="*/ 0 h 6697"/>
                <a:gd name="connsiteX6" fmla="*/ 3657 w 7925"/>
                <a:gd name="connsiteY6" fmla="*/ 0 h 6697"/>
                <a:gd name="connsiteX7" fmla="*/ 6096 w 7925"/>
                <a:gd name="connsiteY7" fmla="*/ 1827 h 6697"/>
                <a:gd name="connsiteX8" fmla="*/ 7316 w 7925"/>
                <a:gd name="connsiteY8" fmla="*/ 3044 h 6697"/>
                <a:gd name="connsiteX9" fmla="*/ 7925 w 7925"/>
                <a:gd name="connsiteY9" fmla="*/ 4871 h 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5" h="6697">
                  <a:moveTo>
                    <a:pt x="7925" y="4871"/>
                  </a:moveTo>
                  <a:lnTo>
                    <a:pt x="6705" y="6698"/>
                  </a:lnTo>
                  <a:lnTo>
                    <a:pt x="3657" y="5480"/>
                  </a:lnTo>
                  <a:lnTo>
                    <a:pt x="609" y="3653"/>
                  </a:lnTo>
                  <a:lnTo>
                    <a:pt x="609" y="609"/>
                  </a:lnTo>
                  <a:lnTo>
                    <a:pt x="0" y="0"/>
                  </a:lnTo>
                  <a:lnTo>
                    <a:pt x="3657" y="0"/>
                  </a:lnTo>
                  <a:lnTo>
                    <a:pt x="6096" y="1827"/>
                  </a:lnTo>
                  <a:lnTo>
                    <a:pt x="7316" y="3044"/>
                  </a:lnTo>
                  <a:lnTo>
                    <a:pt x="7925" y="48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8" name="Forma libre 328">
              <a:extLst>
                <a:ext uri="{FF2B5EF4-FFF2-40B4-BE49-F238E27FC236}">
                  <a16:creationId xmlns:a16="http://schemas.microsoft.com/office/drawing/2014/main" id="{CBCE4B84-DD2E-47AD-A9E1-F2928B9BC845}"/>
                </a:ext>
              </a:extLst>
            </p:cNvPr>
            <p:cNvSpPr/>
            <p:nvPr/>
          </p:nvSpPr>
          <p:spPr>
            <a:xfrm>
              <a:off x="1812235" y="3797163"/>
              <a:ext cx="5824" cy="2908"/>
            </a:xfrm>
            <a:custGeom>
              <a:avLst/>
              <a:gdLst>
                <a:gd name="connsiteX0" fmla="*/ 3048 w 4876"/>
                <a:gd name="connsiteY0" fmla="*/ 2436 h 2435"/>
                <a:gd name="connsiteX1" fmla="*/ 0 w 4876"/>
                <a:gd name="connsiteY1" fmla="*/ 1827 h 2435"/>
                <a:gd name="connsiteX2" fmla="*/ 0 w 4876"/>
                <a:gd name="connsiteY2" fmla="*/ 609 h 2435"/>
                <a:gd name="connsiteX3" fmla="*/ 2438 w 4876"/>
                <a:gd name="connsiteY3" fmla="*/ 0 h 2435"/>
                <a:gd name="connsiteX4" fmla="*/ 4876 w 4876"/>
                <a:gd name="connsiteY4" fmla="*/ 1827 h 2435"/>
                <a:gd name="connsiteX5" fmla="*/ 3048 w 4876"/>
                <a:gd name="connsiteY5" fmla="*/ 2436 h 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 h="2435">
                  <a:moveTo>
                    <a:pt x="3048" y="2436"/>
                  </a:moveTo>
                  <a:lnTo>
                    <a:pt x="0" y="1827"/>
                  </a:lnTo>
                  <a:lnTo>
                    <a:pt x="0" y="609"/>
                  </a:lnTo>
                  <a:lnTo>
                    <a:pt x="2438" y="0"/>
                  </a:lnTo>
                  <a:lnTo>
                    <a:pt x="4876" y="1827"/>
                  </a:lnTo>
                  <a:lnTo>
                    <a:pt x="3048" y="243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9" name="Forma libre 336">
              <a:extLst>
                <a:ext uri="{FF2B5EF4-FFF2-40B4-BE49-F238E27FC236}">
                  <a16:creationId xmlns:a16="http://schemas.microsoft.com/office/drawing/2014/main" id="{894CC23C-4B56-4649-B8AA-FCDDF7E9FE82}"/>
                </a:ext>
              </a:extLst>
            </p:cNvPr>
            <p:cNvSpPr/>
            <p:nvPr/>
          </p:nvSpPr>
          <p:spPr>
            <a:xfrm>
              <a:off x="3585010" y="6414320"/>
              <a:ext cx="20383" cy="24724"/>
            </a:xfrm>
            <a:custGeom>
              <a:avLst/>
              <a:gdLst>
                <a:gd name="connsiteX0" fmla="*/ 14630 w 17068"/>
                <a:gd name="connsiteY0" fmla="*/ 4262 h 20702"/>
                <a:gd name="connsiteX1" fmla="*/ 17068 w 17068"/>
                <a:gd name="connsiteY1" fmla="*/ 9742 h 20702"/>
                <a:gd name="connsiteX2" fmla="*/ 15849 w 17068"/>
                <a:gd name="connsiteY2" fmla="*/ 13396 h 20702"/>
                <a:gd name="connsiteX3" fmla="*/ 13411 w 17068"/>
                <a:gd name="connsiteY3" fmla="*/ 15831 h 20702"/>
                <a:gd name="connsiteX4" fmla="*/ 14020 w 17068"/>
                <a:gd name="connsiteY4" fmla="*/ 17658 h 20702"/>
                <a:gd name="connsiteX5" fmla="*/ 12192 w 17068"/>
                <a:gd name="connsiteY5" fmla="*/ 19485 h 20702"/>
                <a:gd name="connsiteX6" fmla="*/ 9144 w 17068"/>
                <a:gd name="connsiteY6" fmla="*/ 20702 h 20702"/>
                <a:gd name="connsiteX7" fmla="*/ 6096 w 17068"/>
                <a:gd name="connsiteY7" fmla="*/ 20702 h 20702"/>
                <a:gd name="connsiteX8" fmla="*/ 2438 w 17068"/>
                <a:gd name="connsiteY8" fmla="*/ 20094 h 20702"/>
                <a:gd name="connsiteX9" fmla="*/ 1828 w 17068"/>
                <a:gd name="connsiteY9" fmla="*/ 20702 h 20702"/>
                <a:gd name="connsiteX10" fmla="*/ 0 w 17068"/>
                <a:gd name="connsiteY10" fmla="*/ 18876 h 20702"/>
                <a:gd name="connsiteX11" fmla="*/ 1219 w 17068"/>
                <a:gd name="connsiteY11" fmla="*/ 17658 h 20702"/>
                <a:gd name="connsiteX12" fmla="*/ 1828 w 17068"/>
                <a:gd name="connsiteY12" fmla="*/ 15222 h 20702"/>
                <a:gd name="connsiteX13" fmla="*/ 2438 w 17068"/>
                <a:gd name="connsiteY13" fmla="*/ 10960 h 20702"/>
                <a:gd name="connsiteX14" fmla="*/ 3657 w 17068"/>
                <a:gd name="connsiteY14" fmla="*/ 8525 h 20702"/>
                <a:gd name="connsiteX15" fmla="*/ 6705 w 17068"/>
                <a:gd name="connsiteY15" fmla="*/ 6089 h 20702"/>
                <a:gd name="connsiteX16" fmla="*/ 7315 w 17068"/>
                <a:gd name="connsiteY16" fmla="*/ 4871 h 20702"/>
                <a:gd name="connsiteX17" fmla="*/ 8534 w 17068"/>
                <a:gd name="connsiteY17" fmla="*/ 1827 h 20702"/>
                <a:gd name="connsiteX18" fmla="*/ 10972 w 17068"/>
                <a:gd name="connsiteY18" fmla="*/ 0 h 20702"/>
                <a:gd name="connsiteX19" fmla="*/ 13411 w 17068"/>
                <a:gd name="connsiteY19" fmla="*/ 609 h 20702"/>
                <a:gd name="connsiteX20" fmla="*/ 14630 w 17068"/>
                <a:gd name="connsiteY20" fmla="*/ 4262 h 2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68" h="20702">
                  <a:moveTo>
                    <a:pt x="14630" y="4262"/>
                  </a:moveTo>
                  <a:lnTo>
                    <a:pt x="17068" y="9742"/>
                  </a:lnTo>
                  <a:lnTo>
                    <a:pt x="15849" y="13396"/>
                  </a:lnTo>
                  <a:lnTo>
                    <a:pt x="13411" y="15831"/>
                  </a:lnTo>
                  <a:lnTo>
                    <a:pt x="14020" y="17658"/>
                  </a:lnTo>
                  <a:lnTo>
                    <a:pt x="12192" y="19485"/>
                  </a:lnTo>
                  <a:lnTo>
                    <a:pt x="9144" y="20702"/>
                  </a:lnTo>
                  <a:lnTo>
                    <a:pt x="6096" y="20702"/>
                  </a:lnTo>
                  <a:lnTo>
                    <a:pt x="2438" y="20094"/>
                  </a:lnTo>
                  <a:lnTo>
                    <a:pt x="1828" y="20702"/>
                  </a:lnTo>
                  <a:lnTo>
                    <a:pt x="0" y="18876"/>
                  </a:lnTo>
                  <a:lnTo>
                    <a:pt x="1219" y="17658"/>
                  </a:lnTo>
                  <a:lnTo>
                    <a:pt x="1828" y="15222"/>
                  </a:lnTo>
                  <a:lnTo>
                    <a:pt x="2438" y="10960"/>
                  </a:lnTo>
                  <a:lnTo>
                    <a:pt x="3657" y="8525"/>
                  </a:lnTo>
                  <a:lnTo>
                    <a:pt x="6705" y="6089"/>
                  </a:lnTo>
                  <a:lnTo>
                    <a:pt x="7315" y="4871"/>
                  </a:lnTo>
                  <a:lnTo>
                    <a:pt x="8534" y="1827"/>
                  </a:lnTo>
                  <a:lnTo>
                    <a:pt x="10972" y="0"/>
                  </a:lnTo>
                  <a:lnTo>
                    <a:pt x="13411" y="609"/>
                  </a:lnTo>
                  <a:lnTo>
                    <a:pt x="14630" y="426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0" name="Forma libre 337">
              <a:extLst>
                <a:ext uri="{FF2B5EF4-FFF2-40B4-BE49-F238E27FC236}">
                  <a16:creationId xmlns:a16="http://schemas.microsoft.com/office/drawing/2014/main" id="{2145D309-9C33-4CAF-9A76-ACF706296C58}"/>
                </a:ext>
              </a:extLst>
            </p:cNvPr>
            <p:cNvSpPr/>
            <p:nvPr/>
          </p:nvSpPr>
          <p:spPr>
            <a:xfrm>
              <a:off x="3831816" y="6399776"/>
              <a:ext cx="6553" cy="4362"/>
            </a:xfrm>
            <a:custGeom>
              <a:avLst/>
              <a:gdLst>
                <a:gd name="connsiteX0" fmla="*/ 1829 w 5486"/>
                <a:gd name="connsiteY0" fmla="*/ 3654 h 3653"/>
                <a:gd name="connsiteX1" fmla="*/ 0 w 5486"/>
                <a:gd name="connsiteY1" fmla="*/ 1827 h 3653"/>
                <a:gd name="connsiteX2" fmla="*/ 2439 w 5486"/>
                <a:gd name="connsiteY2" fmla="*/ 609 h 3653"/>
                <a:gd name="connsiteX3" fmla="*/ 4268 w 5486"/>
                <a:gd name="connsiteY3" fmla="*/ 0 h 3653"/>
                <a:gd name="connsiteX4" fmla="*/ 5487 w 5486"/>
                <a:gd name="connsiteY4" fmla="*/ 609 h 3653"/>
                <a:gd name="connsiteX5" fmla="*/ 4877 w 5486"/>
                <a:gd name="connsiteY5" fmla="*/ 1827 h 3653"/>
                <a:gd name="connsiteX6" fmla="*/ 1829 w 5486"/>
                <a:gd name="connsiteY6" fmla="*/ 3654 h 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 h="3653">
                  <a:moveTo>
                    <a:pt x="1829" y="3654"/>
                  </a:moveTo>
                  <a:lnTo>
                    <a:pt x="0" y="1827"/>
                  </a:lnTo>
                  <a:lnTo>
                    <a:pt x="2439" y="609"/>
                  </a:lnTo>
                  <a:lnTo>
                    <a:pt x="4268" y="0"/>
                  </a:lnTo>
                  <a:lnTo>
                    <a:pt x="5487" y="609"/>
                  </a:lnTo>
                  <a:lnTo>
                    <a:pt x="4877" y="1827"/>
                  </a:lnTo>
                  <a:lnTo>
                    <a:pt x="1829" y="365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1" name="Forma libre 384">
              <a:extLst>
                <a:ext uri="{FF2B5EF4-FFF2-40B4-BE49-F238E27FC236}">
                  <a16:creationId xmlns:a16="http://schemas.microsoft.com/office/drawing/2014/main" id="{7508F6EA-06F8-4EBE-8303-8E496BD276B1}"/>
                </a:ext>
              </a:extLst>
            </p:cNvPr>
            <p:cNvSpPr/>
            <p:nvPr/>
          </p:nvSpPr>
          <p:spPr>
            <a:xfrm>
              <a:off x="1529755" y="5462429"/>
              <a:ext cx="12375" cy="17452"/>
            </a:xfrm>
            <a:custGeom>
              <a:avLst/>
              <a:gdLst>
                <a:gd name="connsiteX0" fmla="*/ 5487 w 10362"/>
                <a:gd name="connsiteY0" fmla="*/ 12787 h 14613"/>
                <a:gd name="connsiteX1" fmla="*/ 4267 w 10362"/>
                <a:gd name="connsiteY1" fmla="*/ 12787 h 14613"/>
                <a:gd name="connsiteX2" fmla="*/ 3048 w 10362"/>
                <a:gd name="connsiteY2" fmla="*/ 14613 h 14613"/>
                <a:gd name="connsiteX3" fmla="*/ 1829 w 10362"/>
                <a:gd name="connsiteY3" fmla="*/ 14613 h 14613"/>
                <a:gd name="connsiteX4" fmla="*/ 1219 w 10362"/>
                <a:gd name="connsiteY4" fmla="*/ 12178 h 14613"/>
                <a:gd name="connsiteX5" fmla="*/ 0 w 10362"/>
                <a:gd name="connsiteY5" fmla="*/ 7307 h 14613"/>
                <a:gd name="connsiteX6" fmla="*/ 0 w 10362"/>
                <a:gd name="connsiteY6" fmla="*/ 5480 h 14613"/>
                <a:gd name="connsiteX7" fmla="*/ 2439 w 10362"/>
                <a:gd name="connsiteY7" fmla="*/ 2436 h 14613"/>
                <a:gd name="connsiteX8" fmla="*/ 4267 w 10362"/>
                <a:gd name="connsiteY8" fmla="*/ 1827 h 14613"/>
                <a:gd name="connsiteX9" fmla="*/ 6096 w 10362"/>
                <a:gd name="connsiteY9" fmla="*/ 0 h 14613"/>
                <a:gd name="connsiteX10" fmla="*/ 8535 w 10362"/>
                <a:gd name="connsiteY10" fmla="*/ 609 h 14613"/>
                <a:gd name="connsiteX11" fmla="*/ 9753 w 10362"/>
                <a:gd name="connsiteY11" fmla="*/ 3044 h 14613"/>
                <a:gd name="connsiteX12" fmla="*/ 10363 w 10362"/>
                <a:gd name="connsiteY12" fmla="*/ 4871 h 14613"/>
                <a:gd name="connsiteX13" fmla="*/ 9753 w 10362"/>
                <a:gd name="connsiteY13" fmla="*/ 7307 h 14613"/>
                <a:gd name="connsiteX14" fmla="*/ 8535 w 10362"/>
                <a:gd name="connsiteY14" fmla="*/ 9133 h 14613"/>
                <a:gd name="connsiteX15" fmla="*/ 6705 w 10362"/>
                <a:gd name="connsiteY15" fmla="*/ 11569 h 14613"/>
                <a:gd name="connsiteX16" fmla="*/ 5487 w 10362"/>
                <a:gd name="connsiteY16" fmla="*/ 12787 h 1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62" h="14613">
                  <a:moveTo>
                    <a:pt x="5487" y="12787"/>
                  </a:moveTo>
                  <a:lnTo>
                    <a:pt x="4267" y="12787"/>
                  </a:lnTo>
                  <a:lnTo>
                    <a:pt x="3048" y="14613"/>
                  </a:lnTo>
                  <a:lnTo>
                    <a:pt x="1829" y="14613"/>
                  </a:lnTo>
                  <a:lnTo>
                    <a:pt x="1219" y="12178"/>
                  </a:lnTo>
                  <a:lnTo>
                    <a:pt x="0" y="7307"/>
                  </a:lnTo>
                  <a:lnTo>
                    <a:pt x="0" y="5480"/>
                  </a:lnTo>
                  <a:lnTo>
                    <a:pt x="2439" y="2436"/>
                  </a:lnTo>
                  <a:lnTo>
                    <a:pt x="4267" y="1827"/>
                  </a:lnTo>
                  <a:lnTo>
                    <a:pt x="6096" y="0"/>
                  </a:lnTo>
                  <a:lnTo>
                    <a:pt x="8535" y="609"/>
                  </a:lnTo>
                  <a:lnTo>
                    <a:pt x="9753" y="3044"/>
                  </a:lnTo>
                  <a:lnTo>
                    <a:pt x="10363" y="4871"/>
                  </a:lnTo>
                  <a:lnTo>
                    <a:pt x="9753" y="7307"/>
                  </a:lnTo>
                  <a:lnTo>
                    <a:pt x="8535" y="9133"/>
                  </a:lnTo>
                  <a:lnTo>
                    <a:pt x="6705" y="11569"/>
                  </a:lnTo>
                  <a:lnTo>
                    <a:pt x="5487" y="1278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2" name="Forma libre 385">
              <a:extLst>
                <a:ext uri="{FF2B5EF4-FFF2-40B4-BE49-F238E27FC236}">
                  <a16:creationId xmlns:a16="http://schemas.microsoft.com/office/drawing/2014/main" id="{928A097B-80BE-4026-9ED9-3C036F4DE17F}"/>
                </a:ext>
              </a:extLst>
            </p:cNvPr>
            <p:cNvSpPr/>
            <p:nvPr/>
          </p:nvSpPr>
          <p:spPr>
            <a:xfrm>
              <a:off x="1565429" y="5402071"/>
              <a:ext cx="5096" cy="7270"/>
            </a:xfrm>
            <a:custGeom>
              <a:avLst/>
              <a:gdLst>
                <a:gd name="connsiteX0" fmla="*/ 3657 w 4266"/>
                <a:gd name="connsiteY0" fmla="*/ 3653 h 6088"/>
                <a:gd name="connsiteX1" fmla="*/ 3048 w 4266"/>
                <a:gd name="connsiteY1" fmla="*/ 5480 h 6088"/>
                <a:gd name="connsiteX2" fmla="*/ 1828 w 4266"/>
                <a:gd name="connsiteY2" fmla="*/ 6089 h 6088"/>
                <a:gd name="connsiteX3" fmla="*/ 0 w 4266"/>
                <a:gd name="connsiteY3" fmla="*/ 5480 h 6088"/>
                <a:gd name="connsiteX4" fmla="*/ 0 w 4266"/>
                <a:gd name="connsiteY4" fmla="*/ 3653 h 6088"/>
                <a:gd name="connsiteX5" fmla="*/ 1219 w 4266"/>
                <a:gd name="connsiteY5" fmla="*/ 3044 h 6088"/>
                <a:gd name="connsiteX6" fmla="*/ 1219 w 4266"/>
                <a:gd name="connsiteY6" fmla="*/ 1218 h 6088"/>
                <a:gd name="connsiteX7" fmla="*/ 2439 w 4266"/>
                <a:gd name="connsiteY7" fmla="*/ 0 h 6088"/>
                <a:gd name="connsiteX8" fmla="*/ 4267 w 4266"/>
                <a:gd name="connsiteY8" fmla="*/ 609 h 6088"/>
                <a:gd name="connsiteX9" fmla="*/ 3657 w 4266"/>
                <a:gd name="connsiteY9" fmla="*/ 3653 h 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6" h="6088">
                  <a:moveTo>
                    <a:pt x="3657" y="3653"/>
                  </a:moveTo>
                  <a:lnTo>
                    <a:pt x="3048" y="5480"/>
                  </a:lnTo>
                  <a:lnTo>
                    <a:pt x="1828" y="6089"/>
                  </a:lnTo>
                  <a:lnTo>
                    <a:pt x="0" y="5480"/>
                  </a:lnTo>
                  <a:lnTo>
                    <a:pt x="0" y="3653"/>
                  </a:lnTo>
                  <a:lnTo>
                    <a:pt x="1219" y="3044"/>
                  </a:lnTo>
                  <a:lnTo>
                    <a:pt x="1219" y="1218"/>
                  </a:lnTo>
                  <a:lnTo>
                    <a:pt x="2439" y="0"/>
                  </a:lnTo>
                  <a:lnTo>
                    <a:pt x="4267" y="609"/>
                  </a:lnTo>
                  <a:lnTo>
                    <a:pt x="3657" y="365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3" name="Forma libre 387">
              <a:extLst>
                <a:ext uri="{FF2B5EF4-FFF2-40B4-BE49-F238E27FC236}">
                  <a16:creationId xmlns:a16="http://schemas.microsoft.com/office/drawing/2014/main" id="{5D21590F-78FE-4F01-93C7-2CDCC9B565EF}"/>
                </a:ext>
              </a:extLst>
            </p:cNvPr>
            <p:cNvSpPr/>
            <p:nvPr/>
          </p:nvSpPr>
          <p:spPr>
            <a:xfrm>
              <a:off x="3163476" y="5918375"/>
              <a:ext cx="11648" cy="4362"/>
            </a:xfrm>
            <a:custGeom>
              <a:avLst/>
              <a:gdLst>
                <a:gd name="connsiteX0" fmla="*/ 9753 w 9753"/>
                <a:gd name="connsiteY0" fmla="*/ 1217 h 3653"/>
                <a:gd name="connsiteX1" fmla="*/ 7924 w 9753"/>
                <a:gd name="connsiteY1" fmla="*/ 2435 h 3653"/>
                <a:gd name="connsiteX2" fmla="*/ 4876 w 9753"/>
                <a:gd name="connsiteY2" fmla="*/ 2435 h 3653"/>
                <a:gd name="connsiteX3" fmla="*/ 2439 w 9753"/>
                <a:gd name="connsiteY3" fmla="*/ 3653 h 3653"/>
                <a:gd name="connsiteX4" fmla="*/ 0 w 9753"/>
                <a:gd name="connsiteY4" fmla="*/ 3653 h 3653"/>
                <a:gd name="connsiteX5" fmla="*/ 0 w 9753"/>
                <a:gd name="connsiteY5" fmla="*/ 2435 h 3653"/>
                <a:gd name="connsiteX6" fmla="*/ 3048 w 9753"/>
                <a:gd name="connsiteY6" fmla="*/ 2435 h 3653"/>
                <a:gd name="connsiteX7" fmla="*/ 5487 w 9753"/>
                <a:gd name="connsiteY7" fmla="*/ 1827 h 3653"/>
                <a:gd name="connsiteX8" fmla="*/ 7924 w 9753"/>
                <a:gd name="connsiteY8" fmla="*/ 0 h 3653"/>
                <a:gd name="connsiteX9" fmla="*/ 9144 w 9753"/>
                <a:gd name="connsiteY9" fmla="*/ 0 h 3653"/>
                <a:gd name="connsiteX10" fmla="*/ 9753 w 9753"/>
                <a:gd name="connsiteY10" fmla="*/ 1217 h 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53" h="3653">
                  <a:moveTo>
                    <a:pt x="9753" y="1217"/>
                  </a:moveTo>
                  <a:lnTo>
                    <a:pt x="7924" y="2435"/>
                  </a:lnTo>
                  <a:lnTo>
                    <a:pt x="4876" y="2435"/>
                  </a:lnTo>
                  <a:lnTo>
                    <a:pt x="2439" y="3653"/>
                  </a:lnTo>
                  <a:lnTo>
                    <a:pt x="0" y="3653"/>
                  </a:lnTo>
                  <a:lnTo>
                    <a:pt x="0" y="2435"/>
                  </a:lnTo>
                  <a:lnTo>
                    <a:pt x="3048" y="2435"/>
                  </a:lnTo>
                  <a:lnTo>
                    <a:pt x="5487" y="1827"/>
                  </a:lnTo>
                  <a:lnTo>
                    <a:pt x="7924" y="0"/>
                  </a:lnTo>
                  <a:lnTo>
                    <a:pt x="9144" y="0"/>
                  </a:lnTo>
                  <a:lnTo>
                    <a:pt x="9753" y="121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4" name="Forma libre 388">
              <a:extLst>
                <a:ext uri="{FF2B5EF4-FFF2-40B4-BE49-F238E27FC236}">
                  <a16:creationId xmlns:a16="http://schemas.microsoft.com/office/drawing/2014/main" id="{D8420649-2C98-431C-A247-DC4A1FD67A25}"/>
                </a:ext>
              </a:extLst>
            </p:cNvPr>
            <p:cNvSpPr/>
            <p:nvPr/>
          </p:nvSpPr>
          <p:spPr>
            <a:xfrm>
              <a:off x="3167116" y="5916921"/>
              <a:ext cx="4367" cy="1453"/>
            </a:xfrm>
            <a:custGeom>
              <a:avLst/>
              <a:gdLst>
                <a:gd name="connsiteX0" fmla="*/ 3657 w 3657"/>
                <a:gd name="connsiteY0" fmla="*/ 609 h 1217"/>
                <a:gd name="connsiteX1" fmla="*/ 2439 w 3657"/>
                <a:gd name="connsiteY1" fmla="*/ 1218 h 1217"/>
                <a:gd name="connsiteX2" fmla="*/ 0 w 3657"/>
                <a:gd name="connsiteY2" fmla="*/ 1218 h 1217"/>
                <a:gd name="connsiteX3" fmla="*/ 0 w 3657"/>
                <a:gd name="connsiteY3" fmla="*/ 0 h 1217"/>
                <a:gd name="connsiteX4" fmla="*/ 3657 w 3657"/>
                <a:gd name="connsiteY4" fmla="*/ 609 h 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 h="1217">
                  <a:moveTo>
                    <a:pt x="3657" y="609"/>
                  </a:moveTo>
                  <a:lnTo>
                    <a:pt x="2439" y="1218"/>
                  </a:lnTo>
                  <a:lnTo>
                    <a:pt x="0" y="1218"/>
                  </a:lnTo>
                  <a:lnTo>
                    <a:pt x="0" y="0"/>
                  </a:lnTo>
                  <a:lnTo>
                    <a:pt x="3657"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5" name="Forma libre 389">
              <a:extLst>
                <a:ext uri="{FF2B5EF4-FFF2-40B4-BE49-F238E27FC236}">
                  <a16:creationId xmlns:a16="http://schemas.microsoft.com/office/drawing/2014/main" id="{A0A2DBC1-855E-4436-B5F3-B14C9B655F6A}"/>
                </a:ext>
              </a:extLst>
            </p:cNvPr>
            <p:cNvSpPr/>
            <p:nvPr/>
          </p:nvSpPr>
          <p:spPr>
            <a:xfrm>
              <a:off x="3547153" y="5695128"/>
              <a:ext cx="5096" cy="7270"/>
            </a:xfrm>
            <a:custGeom>
              <a:avLst/>
              <a:gdLst>
                <a:gd name="connsiteX0" fmla="*/ 1829 w 4267"/>
                <a:gd name="connsiteY0" fmla="*/ 1827 h 6088"/>
                <a:gd name="connsiteX1" fmla="*/ 4268 w 4267"/>
                <a:gd name="connsiteY1" fmla="*/ 4262 h 6088"/>
                <a:gd name="connsiteX2" fmla="*/ 3048 w 4267"/>
                <a:gd name="connsiteY2" fmla="*/ 6089 h 6088"/>
                <a:gd name="connsiteX3" fmla="*/ 1829 w 4267"/>
                <a:gd name="connsiteY3" fmla="*/ 4262 h 6088"/>
                <a:gd name="connsiteX4" fmla="*/ 0 w 4267"/>
                <a:gd name="connsiteY4" fmla="*/ 3044 h 6088"/>
                <a:gd name="connsiteX5" fmla="*/ 1220 w 4267"/>
                <a:gd name="connsiteY5" fmla="*/ 0 h 6088"/>
                <a:gd name="connsiteX6" fmla="*/ 1829 w 4267"/>
                <a:gd name="connsiteY6" fmla="*/ 1827 h 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7" h="6088">
                  <a:moveTo>
                    <a:pt x="1829" y="1827"/>
                  </a:moveTo>
                  <a:lnTo>
                    <a:pt x="4268" y="4262"/>
                  </a:lnTo>
                  <a:lnTo>
                    <a:pt x="3048" y="6089"/>
                  </a:lnTo>
                  <a:lnTo>
                    <a:pt x="1829" y="4262"/>
                  </a:lnTo>
                  <a:lnTo>
                    <a:pt x="0" y="3044"/>
                  </a:lnTo>
                  <a:lnTo>
                    <a:pt x="1220" y="0"/>
                  </a:lnTo>
                  <a:lnTo>
                    <a:pt x="1829" y="182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6" name="Forma libre 422">
              <a:extLst>
                <a:ext uri="{FF2B5EF4-FFF2-40B4-BE49-F238E27FC236}">
                  <a16:creationId xmlns:a16="http://schemas.microsoft.com/office/drawing/2014/main" id="{84ECCB25-A3BE-488B-92D3-FC50E337DFB6}"/>
                </a:ext>
              </a:extLst>
            </p:cNvPr>
            <p:cNvSpPr/>
            <p:nvPr/>
          </p:nvSpPr>
          <p:spPr>
            <a:xfrm>
              <a:off x="538164" y="4181119"/>
              <a:ext cx="11648" cy="10180"/>
            </a:xfrm>
            <a:custGeom>
              <a:avLst/>
              <a:gdLst>
                <a:gd name="connsiteX0" fmla="*/ 9754 w 9753"/>
                <a:gd name="connsiteY0" fmla="*/ 2436 h 8524"/>
                <a:gd name="connsiteX1" fmla="*/ 7925 w 9753"/>
                <a:gd name="connsiteY1" fmla="*/ 5480 h 8524"/>
                <a:gd name="connsiteX2" fmla="*/ 5487 w 9753"/>
                <a:gd name="connsiteY2" fmla="*/ 8524 h 8524"/>
                <a:gd name="connsiteX3" fmla="*/ 3658 w 9753"/>
                <a:gd name="connsiteY3" fmla="*/ 6089 h 8524"/>
                <a:gd name="connsiteX4" fmla="*/ 1219 w 9753"/>
                <a:gd name="connsiteY4" fmla="*/ 6089 h 8524"/>
                <a:gd name="connsiteX5" fmla="*/ 0 w 9753"/>
                <a:gd name="connsiteY5" fmla="*/ 4871 h 8524"/>
                <a:gd name="connsiteX6" fmla="*/ 1219 w 9753"/>
                <a:gd name="connsiteY6" fmla="*/ 3044 h 8524"/>
                <a:gd name="connsiteX7" fmla="*/ 3658 w 9753"/>
                <a:gd name="connsiteY7" fmla="*/ 3653 h 8524"/>
                <a:gd name="connsiteX8" fmla="*/ 6096 w 9753"/>
                <a:gd name="connsiteY8" fmla="*/ 1218 h 8524"/>
                <a:gd name="connsiteX9" fmla="*/ 7925 w 9753"/>
                <a:gd name="connsiteY9" fmla="*/ 0 h 8524"/>
                <a:gd name="connsiteX10" fmla="*/ 9144 w 9753"/>
                <a:gd name="connsiteY10" fmla="*/ 609 h 8524"/>
                <a:gd name="connsiteX11" fmla="*/ 9754 w 9753"/>
                <a:gd name="connsiteY11" fmla="*/ 2436 h 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3" h="8524">
                  <a:moveTo>
                    <a:pt x="9754" y="2436"/>
                  </a:moveTo>
                  <a:lnTo>
                    <a:pt x="7925" y="5480"/>
                  </a:lnTo>
                  <a:lnTo>
                    <a:pt x="5487" y="8524"/>
                  </a:lnTo>
                  <a:lnTo>
                    <a:pt x="3658" y="6089"/>
                  </a:lnTo>
                  <a:lnTo>
                    <a:pt x="1219" y="6089"/>
                  </a:lnTo>
                  <a:lnTo>
                    <a:pt x="0" y="4871"/>
                  </a:lnTo>
                  <a:lnTo>
                    <a:pt x="1219" y="3044"/>
                  </a:lnTo>
                  <a:lnTo>
                    <a:pt x="3658" y="3653"/>
                  </a:lnTo>
                  <a:lnTo>
                    <a:pt x="6096" y="1218"/>
                  </a:lnTo>
                  <a:lnTo>
                    <a:pt x="7925" y="0"/>
                  </a:lnTo>
                  <a:lnTo>
                    <a:pt x="9144" y="609"/>
                  </a:lnTo>
                  <a:lnTo>
                    <a:pt x="9754" y="243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7" name="Forma libre 423">
              <a:extLst>
                <a:ext uri="{FF2B5EF4-FFF2-40B4-BE49-F238E27FC236}">
                  <a16:creationId xmlns:a16="http://schemas.microsoft.com/office/drawing/2014/main" id="{F06CCF3F-A4E9-41DA-A603-09CAC00A9B0A}"/>
                </a:ext>
              </a:extLst>
            </p:cNvPr>
            <p:cNvSpPr/>
            <p:nvPr/>
          </p:nvSpPr>
          <p:spPr>
            <a:xfrm>
              <a:off x="632082" y="4166575"/>
              <a:ext cx="18201" cy="20360"/>
            </a:xfrm>
            <a:custGeom>
              <a:avLst/>
              <a:gdLst>
                <a:gd name="connsiteX0" fmla="*/ 14021 w 15240"/>
                <a:gd name="connsiteY0" fmla="*/ 609 h 17048"/>
                <a:gd name="connsiteX1" fmla="*/ 14021 w 15240"/>
                <a:gd name="connsiteY1" fmla="*/ 3653 h 17048"/>
                <a:gd name="connsiteX2" fmla="*/ 15240 w 15240"/>
                <a:gd name="connsiteY2" fmla="*/ 6089 h 17048"/>
                <a:gd name="connsiteX3" fmla="*/ 14021 w 15240"/>
                <a:gd name="connsiteY3" fmla="*/ 10351 h 17048"/>
                <a:gd name="connsiteX4" fmla="*/ 14630 w 15240"/>
                <a:gd name="connsiteY4" fmla="*/ 12178 h 17048"/>
                <a:gd name="connsiteX5" fmla="*/ 12192 w 15240"/>
                <a:gd name="connsiteY5" fmla="*/ 14613 h 17048"/>
                <a:gd name="connsiteX6" fmla="*/ 9144 w 15240"/>
                <a:gd name="connsiteY6" fmla="*/ 15831 h 17048"/>
                <a:gd name="connsiteX7" fmla="*/ 7925 w 15240"/>
                <a:gd name="connsiteY7" fmla="*/ 17049 h 17048"/>
                <a:gd name="connsiteX8" fmla="*/ 4267 w 15240"/>
                <a:gd name="connsiteY8" fmla="*/ 15831 h 17048"/>
                <a:gd name="connsiteX9" fmla="*/ 1219 w 15240"/>
                <a:gd name="connsiteY9" fmla="*/ 12787 h 17048"/>
                <a:gd name="connsiteX10" fmla="*/ 0 w 15240"/>
                <a:gd name="connsiteY10" fmla="*/ 10351 h 17048"/>
                <a:gd name="connsiteX11" fmla="*/ 0 w 15240"/>
                <a:gd name="connsiteY11" fmla="*/ 6698 h 17048"/>
                <a:gd name="connsiteX12" fmla="*/ 3657 w 15240"/>
                <a:gd name="connsiteY12" fmla="*/ 4262 h 17048"/>
                <a:gd name="connsiteX13" fmla="*/ 4267 w 15240"/>
                <a:gd name="connsiteY13" fmla="*/ 1218 h 17048"/>
                <a:gd name="connsiteX14" fmla="*/ 4267 w 15240"/>
                <a:gd name="connsiteY14" fmla="*/ 0 h 17048"/>
                <a:gd name="connsiteX15" fmla="*/ 7925 w 15240"/>
                <a:gd name="connsiteY15" fmla="*/ 609 h 17048"/>
                <a:gd name="connsiteX16" fmla="*/ 10363 w 15240"/>
                <a:gd name="connsiteY16" fmla="*/ 609 h 17048"/>
                <a:gd name="connsiteX17" fmla="*/ 12192 w 15240"/>
                <a:gd name="connsiteY17" fmla="*/ 1218 h 17048"/>
                <a:gd name="connsiteX18" fmla="*/ 14021 w 15240"/>
                <a:gd name="connsiteY18" fmla="*/ 609 h 1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 h="17048">
                  <a:moveTo>
                    <a:pt x="14021" y="609"/>
                  </a:moveTo>
                  <a:lnTo>
                    <a:pt x="14021" y="3653"/>
                  </a:lnTo>
                  <a:lnTo>
                    <a:pt x="15240" y="6089"/>
                  </a:lnTo>
                  <a:lnTo>
                    <a:pt x="14021" y="10351"/>
                  </a:lnTo>
                  <a:lnTo>
                    <a:pt x="14630" y="12178"/>
                  </a:lnTo>
                  <a:lnTo>
                    <a:pt x="12192" y="14613"/>
                  </a:lnTo>
                  <a:lnTo>
                    <a:pt x="9144" y="15831"/>
                  </a:lnTo>
                  <a:lnTo>
                    <a:pt x="7925" y="17049"/>
                  </a:lnTo>
                  <a:lnTo>
                    <a:pt x="4267" y="15831"/>
                  </a:lnTo>
                  <a:lnTo>
                    <a:pt x="1219" y="12787"/>
                  </a:lnTo>
                  <a:lnTo>
                    <a:pt x="0" y="10351"/>
                  </a:lnTo>
                  <a:lnTo>
                    <a:pt x="0" y="6698"/>
                  </a:lnTo>
                  <a:lnTo>
                    <a:pt x="3657" y="4262"/>
                  </a:lnTo>
                  <a:lnTo>
                    <a:pt x="4267" y="1218"/>
                  </a:lnTo>
                  <a:lnTo>
                    <a:pt x="4267" y="0"/>
                  </a:lnTo>
                  <a:lnTo>
                    <a:pt x="7925" y="609"/>
                  </a:lnTo>
                  <a:lnTo>
                    <a:pt x="10363" y="609"/>
                  </a:lnTo>
                  <a:lnTo>
                    <a:pt x="12192" y="1218"/>
                  </a:lnTo>
                  <a:lnTo>
                    <a:pt x="14021"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8" name="Forma libre 424">
              <a:extLst>
                <a:ext uri="{FF2B5EF4-FFF2-40B4-BE49-F238E27FC236}">
                  <a16:creationId xmlns:a16="http://schemas.microsoft.com/office/drawing/2014/main" id="{C92E78BA-6DCF-40BB-AA14-CED1D257BB43}"/>
                </a:ext>
              </a:extLst>
            </p:cNvPr>
            <p:cNvSpPr/>
            <p:nvPr/>
          </p:nvSpPr>
          <p:spPr>
            <a:xfrm>
              <a:off x="571654" y="4164394"/>
              <a:ext cx="10191" cy="8725"/>
            </a:xfrm>
            <a:custGeom>
              <a:avLst/>
              <a:gdLst>
                <a:gd name="connsiteX0" fmla="*/ 4267 w 8534"/>
                <a:gd name="connsiteY0" fmla="*/ 7307 h 7306"/>
                <a:gd name="connsiteX1" fmla="*/ 3048 w 8534"/>
                <a:gd name="connsiteY1" fmla="*/ 7307 h 7306"/>
                <a:gd name="connsiteX2" fmla="*/ 1219 w 8534"/>
                <a:gd name="connsiteY2" fmla="*/ 6089 h 7306"/>
                <a:gd name="connsiteX3" fmla="*/ 0 w 8534"/>
                <a:gd name="connsiteY3" fmla="*/ 4262 h 7306"/>
                <a:gd name="connsiteX4" fmla="*/ 609 w 8534"/>
                <a:gd name="connsiteY4" fmla="*/ 1827 h 7306"/>
                <a:gd name="connsiteX5" fmla="*/ 1219 w 8534"/>
                <a:gd name="connsiteY5" fmla="*/ 0 h 7306"/>
                <a:gd name="connsiteX6" fmla="*/ 3048 w 8534"/>
                <a:gd name="connsiteY6" fmla="*/ 0 h 7306"/>
                <a:gd name="connsiteX7" fmla="*/ 4877 w 8534"/>
                <a:gd name="connsiteY7" fmla="*/ 0 h 7306"/>
                <a:gd name="connsiteX8" fmla="*/ 7925 w 8534"/>
                <a:gd name="connsiteY8" fmla="*/ 2436 h 7306"/>
                <a:gd name="connsiteX9" fmla="*/ 8534 w 8534"/>
                <a:gd name="connsiteY9" fmla="*/ 4262 h 7306"/>
                <a:gd name="connsiteX10" fmla="*/ 5486 w 8534"/>
                <a:gd name="connsiteY10" fmla="*/ 7307 h 7306"/>
                <a:gd name="connsiteX11" fmla="*/ 4267 w 8534"/>
                <a:gd name="connsiteY11" fmla="*/ 7307 h 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34" h="7306">
                  <a:moveTo>
                    <a:pt x="4267" y="7307"/>
                  </a:moveTo>
                  <a:lnTo>
                    <a:pt x="3048" y="7307"/>
                  </a:lnTo>
                  <a:lnTo>
                    <a:pt x="1219" y="6089"/>
                  </a:lnTo>
                  <a:lnTo>
                    <a:pt x="0" y="4262"/>
                  </a:lnTo>
                  <a:lnTo>
                    <a:pt x="609" y="1827"/>
                  </a:lnTo>
                  <a:lnTo>
                    <a:pt x="1219" y="0"/>
                  </a:lnTo>
                  <a:lnTo>
                    <a:pt x="3048" y="0"/>
                  </a:lnTo>
                  <a:lnTo>
                    <a:pt x="4877" y="0"/>
                  </a:lnTo>
                  <a:lnTo>
                    <a:pt x="7925" y="2436"/>
                  </a:lnTo>
                  <a:lnTo>
                    <a:pt x="8534" y="4262"/>
                  </a:lnTo>
                  <a:lnTo>
                    <a:pt x="5486" y="7307"/>
                  </a:lnTo>
                  <a:lnTo>
                    <a:pt x="4267" y="730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9" name="Forma libre 425">
              <a:extLst>
                <a:ext uri="{FF2B5EF4-FFF2-40B4-BE49-F238E27FC236}">
                  <a16:creationId xmlns:a16="http://schemas.microsoft.com/office/drawing/2014/main" id="{548C89DB-1595-4A39-84C6-625DD67D252A}"/>
                </a:ext>
              </a:extLst>
            </p:cNvPr>
            <p:cNvSpPr/>
            <p:nvPr/>
          </p:nvSpPr>
          <p:spPr>
            <a:xfrm>
              <a:off x="589127" y="4146942"/>
              <a:ext cx="32033" cy="27632"/>
            </a:xfrm>
            <a:custGeom>
              <a:avLst/>
              <a:gdLst>
                <a:gd name="connsiteX0" fmla="*/ 26823 w 26822"/>
                <a:gd name="connsiteY0" fmla="*/ 609 h 23137"/>
                <a:gd name="connsiteX1" fmla="*/ 26823 w 26822"/>
                <a:gd name="connsiteY1" fmla="*/ 1827 h 23137"/>
                <a:gd name="connsiteX2" fmla="*/ 23165 w 26822"/>
                <a:gd name="connsiteY2" fmla="*/ 3653 h 23137"/>
                <a:gd name="connsiteX3" fmla="*/ 20727 w 26822"/>
                <a:gd name="connsiteY3" fmla="*/ 6698 h 23137"/>
                <a:gd name="connsiteX4" fmla="*/ 18898 w 26822"/>
                <a:gd name="connsiteY4" fmla="*/ 7916 h 23137"/>
                <a:gd name="connsiteX5" fmla="*/ 18898 w 26822"/>
                <a:gd name="connsiteY5" fmla="*/ 10351 h 23137"/>
                <a:gd name="connsiteX6" fmla="*/ 16459 w 26822"/>
                <a:gd name="connsiteY6" fmla="*/ 14613 h 23137"/>
                <a:gd name="connsiteX7" fmla="*/ 15850 w 26822"/>
                <a:gd name="connsiteY7" fmla="*/ 17049 h 23137"/>
                <a:gd name="connsiteX8" fmla="*/ 12802 w 26822"/>
                <a:gd name="connsiteY8" fmla="*/ 20702 h 23137"/>
                <a:gd name="connsiteX9" fmla="*/ 12192 w 26822"/>
                <a:gd name="connsiteY9" fmla="*/ 21920 h 23137"/>
                <a:gd name="connsiteX10" fmla="*/ 10973 w 26822"/>
                <a:gd name="connsiteY10" fmla="*/ 21920 h 23137"/>
                <a:gd name="connsiteX11" fmla="*/ 7315 w 26822"/>
                <a:gd name="connsiteY11" fmla="*/ 23138 h 23137"/>
                <a:gd name="connsiteX12" fmla="*/ 6706 w 26822"/>
                <a:gd name="connsiteY12" fmla="*/ 22529 h 23137"/>
                <a:gd name="connsiteX13" fmla="*/ 6096 w 26822"/>
                <a:gd name="connsiteY13" fmla="*/ 20093 h 23137"/>
                <a:gd name="connsiteX14" fmla="*/ 4267 w 26822"/>
                <a:gd name="connsiteY14" fmla="*/ 17658 h 23137"/>
                <a:gd name="connsiteX15" fmla="*/ 3658 w 26822"/>
                <a:gd name="connsiteY15" fmla="*/ 16440 h 23137"/>
                <a:gd name="connsiteX16" fmla="*/ 2439 w 26822"/>
                <a:gd name="connsiteY16" fmla="*/ 14613 h 23137"/>
                <a:gd name="connsiteX17" fmla="*/ 2439 w 26822"/>
                <a:gd name="connsiteY17" fmla="*/ 12787 h 23137"/>
                <a:gd name="connsiteX18" fmla="*/ 0 w 26822"/>
                <a:gd name="connsiteY18" fmla="*/ 9133 h 23137"/>
                <a:gd name="connsiteX19" fmla="*/ 3048 w 26822"/>
                <a:gd name="connsiteY19" fmla="*/ 7307 h 23137"/>
                <a:gd name="connsiteX20" fmla="*/ 4877 w 26822"/>
                <a:gd name="connsiteY20" fmla="*/ 8525 h 23137"/>
                <a:gd name="connsiteX21" fmla="*/ 8535 w 26822"/>
                <a:gd name="connsiteY21" fmla="*/ 7307 h 23137"/>
                <a:gd name="connsiteX22" fmla="*/ 10973 w 26822"/>
                <a:gd name="connsiteY22" fmla="*/ 7307 h 23137"/>
                <a:gd name="connsiteX23" fmla="*/ 14021 w 26822"/>
                <a:gd name="connsiteY23" fmla="*/ 6089 h 23137"/>
                <a:gd name="connsiteX24" fmla="*/ 17069 w 26822"/>
                <a:gd name="connsiteY24" fmla="*/ 3653 h 23137"/>
                <a:gd name="connsiteX25" fmla="*/ 17069 w 26822"/>
                <a:gd name="connsiteY25" fmla="*/ 2436 h 23137"/>
                <a:gd name="connsiteX26" fmla="*/ 20727 w 26822"/>
                <a:gd name="connsiteY26" fmla="*/ 609 h 23137"/>
                <a:gd name="connsiteX27" fmla="*/ 24384 w 26822"/>
                <a:gd name="connsiteY27" fmla="*/ 609 h 23137"/>
                <a:gd name="connsiteX28" fmla="*/ 26213 w 26822"/>
                <a:gd name="connsiteY28" fmla="*/ 0 h 23137"/>
                <a:gd name="connsiteX29" fmla="*/ 26823 w 26822"/>
                <a:gd name="connsiteY29" fmla="*/ 609 h 2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822" h="23137">
                  <a:moveTo>
                    <a:pt x="26823" y="609"/>
                  </a:moveTo>
                  <a:lnTo>
                    <a:pt x="26823" y="1827"/>
                  </a:lnTo>
                  <a:lnTo>
                    <a:pt x="23165" y="3653"/>
                  </a:lnTo>
                  <a:lnTo>
                    <a:pt x="20727" y="6698"/>
                  </a:lnTo>
                  <a:lnTo>
                    <a:pt x="18898" y="7916"/>
                  </a:lnTo>
                  <a:lnTo>
                    <a:pt x="18898" y="10351"/>
                  </a:lnTo>
                  <a:lnTo>
                    <a:pt x="16459" y="14613"/>
                  </a:lnTo>
                  <a:lnTo>
                    <a:pt x="15850" y="17049"/>
                  </a:lnTo>
                  <a:lnTo>
                    <a:pt x="12802" y="20702"/>
                  </a:lnTo>
                  <a:lnTo>
                    <a:pt x="12192" y="21920"/>
                  </a:lnTo>
                  <a:lnTo>
                    <a:pt x="10973" y="21920"/>
                  </a:lnTo>
                  <a:lnTo>
                    <a:pt x="7315" y="23138"/>
                  </a:lnTo>
                  <a:lnTo>
                    <a:pt x="6706" y="22529"/>
                  </a:lnTo>
                  <a:lnTo>
                    <a:pt x="6096" y="20093"/>
                  </a:lnTo>
                  <a:lnTo>
                    <a:pt x="4267" y="17658"/>
                  </a:lnTo>
                  <a:lnTo>
                    <a:pt x="3658" y="16440"/>
                  </a:lnTo>
                  <a:lnTo>
                    <a:pt x="2439" y="14613"/>
                  </a:lnTo>
                  <a:lnTo>
                    <a:pt x="2439" y="12787"/>
                  </a:lnTo>
                  <a:lnTo>
                    <a:pt x="0" y="9133"/>
                  </a:lnTo>
                  <a:lnTo>
                    <a:pt x="3048" y="7307"/>
                  </a:lnTo>
                  <a:lnTo>
                    <a:pt x="4877" y="8525"/>
                  </a:lnTo>
                  <a:lnTo>
                    <a:pt x="8535" y="7307"/>
                  </a:lnTo>
                  <a:lnTo>
                    <a:pt x="10973" y="7307"/>
                  </a:lnTo>
                  <a:lnTo>
                    <a:pt x="14021" y="6089"/>
                  </a:lnTo>
                  <a:lnTo>
                    <a:pt x="17069" y="3653"/>
                  </a:lnTo>
                  <a:lnTo>
                    <a:pt x="17069" y="2436"/>
                  </a:lnTo>
                  <a:lnTo>
                    <a:pt x="20727" y="609"/>
                  </a:lnTo>
                  <a:lnTo>
                    <a:pt x="24384" y="609"/>
                  </a:lnTo>
                  <a:lnTo>
                    <a:pt x="26213" y="0"/>
                  </a:lnTo>
                  <a:lnTo>
                    <a:pt x="26823"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0" name="Forma libre 426">
              <a:extLst>
                <a:ext uri="{FF2B5EF4-FFF2-40B4-BE49-F238E27FC236}">
                  <a16:creationId xmlns:a16="http://schemas.microsoft.com/office/drawing/2014/main" id="{F1264EC7-7401-43B7-9432-CB66CA5FFA39}"/>
                </a:ext>
              </a:extLst>
            </p:cNvPr>
            <p:cNvSpPr/>
            <p:nvPr/>
          </p:nvSpPr>
          <p:spPr>
            <a:xfrm>
              <a:off x="685229" y="4138941"/>
              <a:ext cx="27664" cy="32722"/>
            </a:xfrm>
            <a:custGeom>
              <a:avLst/>
              <a:gdLst>
                <a:gd name="connsiteX0" fmla="*/ 8535 w 23164"/>
                <a:gd name="connsiteY0" fmla="*/ 24356 h 27399"/>
                <a:gd name="connsiteX1" fmla="*/ 6705 w 23164"/>
                <a:gd name="connsiteY1" fmla="*/ 26791 h 27399"/>
                <a:gd name="connsiteX2" fmla="*/ 4267 w 23164"/>
                <a:gd name="connsiteY2" fmla="*/ 27400 h 27399"/>
                <a:gd name="connsiteX3" fmla="*/ 2439 w 23164"/>
                <a:gd name="connsiteY3" fmla="*/ 26791 h 27399"/>
                <a:gd name="connsiteX4" fmla="*/ 0 w 23164"/>
                <a:gd name="connsiteY4" fmla="*/ 26791 h 27399"/>
                <a:gd name="connsiteX5" fmla="*/ 0 w 23164"/>
                <a:gd name="connsiteY5" fmla="*/ 25573 h 27399"/>
                <a:gd name="connsiteX6" fmla="*/ 1829 w 23164"/>
                <a:gd name="connsiteY6" fmla="*/ 25573 h 27399"/>
                <a:gd name="connsiteX7" fmla="*/ 5487 w 23164"/>
                <a:gd name="connsiteY7" fmla="*/ 24356 h 27399"/>
                <a:gd name="connsiteX8" fmla="*/ 7925 w 23164"/>
                <a:gd name="connsiteY8" fmla="*/ 22529 h 27399"/>
                <a:gd name="connsiteX9" fmla="*/ 9753 w 23164"/>
                <a:gd name="connsiteY9" fmla="*/ 20702 h 27399"/>
                <a:gd name="connsiteX10" fmla="*/ 10363 w 23164"/>
                <a:gd name="connsiteY10" fmla="*/ 17658 h 27399"/>
                <a:gd name="connsiteX11" fmla="*/ 10973 w 23164"/>
                <a:gd name="connsiteY11" fmla="*/ 15831 h 27399"/>
                <a:gd name="connsiteX12" fmla="*/ 12192 w 23164"/>
                <a:gd name="connsiteY12" fmla="*/ 12787 h 27399"/>
                <a:gd name="connsiteX13" fmla="*/ 14021 w 23164"/>
                <a:gd name="connsiteY13" fmla="*/ 10351 h 27399"/>
                <a:gd name="connsiteX14" fmla="*/ 15849 w 23164"/>
                <a:gd name="connsiteY14" fmla="*/ 6698 h 27399"/>
                <a:gd name="connsiteX15" fmla="*/ 17069 w 23164"/>
                <a:gd name="connsiteY15" fmla="*/ 1827 h 27399"/>
                <a:gd name="connsiteX16" fmla="*/ 18288 w 23164"/>
                <a:gd name="connsiteY16" fmla="*/ 609 h 27399"/>
                <a:gd name="connsiteX17" fmla="*/ 20727 w 23164"/>
                <a:gd name="connsiteY17" fmla="*/ 0 h 27399"/>
                <a:gd name="connsiteX18" fmla="*/ 22555 w 23164"/>
                <a:gd name="connsiteY18" fmla="*/ 1827 h 27399"/>
                <a:gd name="connsiteX19" fmla="*/ 23165 w 23164"/>
                <a:gd name="connsiteY19" fmla="*/ 4871 h 27399"/>
                <a:gd name="connsiteX20" fmla="*/ 22555 w 23164"/>
                <a:gd name="connsiteY20" fmla="*/ 7915 h 27399"/>
                <a:gd name="connsiteX21" fmla="*/ 21945 w 23164"/>
                <a:gd name="connsiteY21" fmla="*/ 10960 h 27399"/>
                <a:gd name="connsiteX22" fmla="*/ 21945 w 23164"/>
                <a:gd name="connsiteY22" fmla="*/ 14004 h 27399"/>
                <a:gd name="connsiteX23" fmla="*/ 21336 w 23164"/>
                <a:gd name="connsiteY23" fmla="*/ 14613 h 27399"/>
                <a:gd name="connsiteX24" fmla="*/ 19507 w 23164"/>
                <a:gd name="connsiteY24" fmla="*/ 18875 h 27399"/>
                <a:gd name="connsiteX25" fmla="*/ 17679 w 23164"/>
                <a:gd name="connsiteY25" fmla="*/ 20702 h 27399"/>
                <a:gd name="connsiteX26" fmla="*/ 14021 w 23164"/>
                <a:gd name="connsiteY26" fmla="*/ 21311 h 27399"/>
                <a:gd name="connsiteX27" fmla="*/ 9753 w 23164"/>
                <a:gd name="connsiteY27" fmla="*/ 23138 h 27399"/>
                <a:gd name="connsiteX28" fmla="*/ 8535 w 23164"/>
                <a:gd name="connsiteY28" fmla="*/ 24356 h 2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164" h="27399">
                  <a:moveTo>
                    <a:pt x="8535" y="24356"/>
                  </a:moveTo>
                  <a:lnTo>
                    <a:pt x="6705" y="26791"/>
                  </a:lnTo>
                  <a:lnTo>
                    <a:pt x="4267" y="27400"/>
                  </a:lnTo>
                  <a:lnTo>
                    <a:pt x="2439" y="26791"/>
                  </a:lnTo>
                  <a:lnTo>
                    <a:pt x="0" y="26791"/>
                  </a:lnTo>
                  <a:lnTo>
                    <a:pt x="0" y="25573"/>
                  </a:lnTo>
                  <a:lnTo>
                    <a:pt x="1829" y="25573"/>
                  </a:lnTo>
                  <a:lnTo>
                    <a:pt x="5487" y="24356"/>
                  </a:lnTo>
                  <a:lnTo>
                    <a:pt x="7925" y="22529"/>
                  </a:lnTo>
                  <a:lnTo>
                    <a:pt x="9753" y="20702"/>
                  </a:lnTo>
                  <a:lnTo>
                    <a:pt x="10363" y="17658"/>
                  </a:lnTo>
                  <a:lnTo>
                    <a:pt x="10973" y="15831"/>
                  </a:lnTo>
                  <a:lnTo>
                    <a:pt x="12192" y="12787"/>
                  </a:lnTo>
                  <a:lnTo>
                    <a:pt x="14021" y="10351"/>
                  </a:lnTo>
                  <a:lnTo>
                    <a:pt x="15849" y="6698"/>
                  </a:lnTo>
                  <a:lnTo>
                    <a:pt x="17069" y="1827"/>
                  </a:lnTo>
                  <a:lnTo>
                    <a:pt x="18288" y="609"/>
                  </a:lnTo>
                  <a:lnTo>
                    <a:pt x="20727" y="0"/>
                  </a:lnTo>
                  <a:lnTo>
                    <a:pt x="22555" y="1827"/>
                  </a:lnTo>
                  <a:lnTo>
                    <a:pt x="23165" y="4871"/>
                  </a:lnTo>
                  <a:lnTo>
                    <a:pt x="22555" y="7915"/>
                  </a:lnTo>
                  <a:lnTo>
                    <a:pt x="21945" y="10960"/>
                  </a:lnTo>
                  <a:lnTo>
                    <a:pt x="21945" y="14004"/>
                  </a:lnTo>
                  <a:lnTo>
                    <a:pt x="21336" y="14613"/>
                  </a:lnTo>
                  <a:lnTo>
                    <a:pt x="19507" y="18875"/>
                  </a:lnTo>
                  <a:lnTo>
                    <a:pt x="17679" y="20702"/>
                  </a:lnTo>
                  <a:lnTo>
                    <a:pt x="14021" y="21311"/>
                  </a:lnTo>
                  <a:lnTo>
                    <a:pt x="9753" y="23138"/>
                  </a:lnTo>
                  <a:lnTo>
                    <a:pt x="8535" y="2435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1" name="Forma libre 427">
              <a:extLst>
                <a:ext uri="{FF2B5EF4-FFF2-40B4-BE49-F238E27FC236}">
                  <a16:creationId xmlns:a16="http://schemas.microsoft.com/office/drawing/2014/main" id="{55D182DC-E0B9-43DE-9E26-4E15DB6235DA}"/>
                </a:ext>
              </a:extLst>
            </p:cNvPr>
            <p:cNvSpPr/>
            <p:nvPr/>
          </p:nvSpPr>
          <p:spPr>
            <a:xfrm>
              <a:off x="546902" y="4134580"/>
              <a:ext cx="10920" cy="18179"/>
            </a:xfrm>
            <a:custGeom>
              <a:avLst/>
              <a:gdLst>
                <a:gd name="connsiteX0" fmla="*/ 4877 w 9144"/>
                <a:gd name="connsiteY0" fmla="*/ 609 h 15222"/>
                <a:gd name="connsiteX1" fmla="*/ 6705 w 9144"/>
                <a:gd name="connsiteY1" fmla="*/ 0 h 15222"/>
                <a:gd name="connsiteX2" fmla="*/ 7925 w 9144"/>
                <a:gd name="connsiteY2" fmla="*/ 1827 h 15222"/>
                <a:gd name="connsiteX3" fmla="*/ 9144 w 9144"/>
                <a:gd name="connsiteY3" fmla="*/ 4871 h 15222"/>
                <a:gd name="connsiteX4" fmla="*/ 7925 w 9144"/>
                <a:gd name="connsiteY4" fmla="*/ 6698 h 15222"/>
                <a:gd name="connsiteX5" fmla="*/ 8535 w 9144"/>
                <a:gd name="connsiteY5" fmla="*/ 9133 h 15222"/>
                <a:gd name="connsiteX6" fmla="*/ 4877 w 9144"/>
                <a:gd name="connsiteY6" fmla="*/ 15222 h 15222"/>
                <a:gd name="connsiteX7" fmla="*/ 4267 w 9144"/>
                <a:gd name="connsiteY7" fmla="*/ 14613 h 15222"/>
                <a:gd name="connsiteX8" fmla="*/ 3657 w 9144"/>
                <a:gd name="connsiteY8" fmla="*/ 12178 h 15222"/>
                <a:gd name="connsiteX9" fmla="*/ 1219 w 9144"/>
                <a:gd name="connsiteY9" fmla="*/ 6698 h 15222"/>
                <a:gd name="connsiteX10" fmla="*/ 609 w 9144"/>
                <a:gd name="connsiteY10" fmla="*/ 4871 h 15222"/>
                <a:gd name="connsiteX11" fmla="*/ 0 w 9144"/>
                <a:gd name="connsiteY11" fmla="*/ 3653 h 15222"/>
                <a:gd name="connsiteX12" fmla="*/ 1219 w 9144"/>
                <a:gd name="connsiteY12" fmla="*/ 1218 h 15222"/>
                <a:gd name="connsiteX13" fmla="*/ 3048 w 9144"/>
                <a:gd name="connsiteY13" fmla="*/ 0 h 15222"/>
                <a:gd name="connsiteX14" fmla="*/ 4877 w 9144"/>
                <a:gd name="connsiteY14" fmla="*/ 609 h 1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 h="15222">
                  <a:moveTo>
                    <a:pt x="4877" y="609"/>
                  </a:moveTo>
                  <a:lnTo>
                    <a:pt x="6705" y="0"/>
                  </a:lnTo>
                  <a:lnTo>
                    <a:pt x="7925" y="1827"/>
                  </a:lnTo>
                  <a:lnTo>
                    <a:pt x="9144" y="4871"/>
                  </a:lnTo>
                  <a:lnTo>
                    <a:pt x="7925" y="6698"/>
                  </a:lnTo>
                  <a:lnTo>
                    <a:pt x="8535" y="9133"/>
                  </a:lnTo>
                  <a:lnTo>
                    <a:pt x="4877" y="15222"/>
                  </a:lnTo>
                  <a:lnTo>
                    <a:pt x="4267" y="14613"/>
                  </a:lnTo>
                  <a:lnTo>
                    <a:pt x="3657" y="12178"/>
                  </a:lnTo>
                  <a:lnTo>
                    <a:pt x="1219" y="6698"/>
                  </a:lnTo>
                  <a:lnTo>
                    <a:pt x="609" y="4871"/>
                  </a:lnTo>
                  <a:lnTo>
                    <a:pt x="0" y="3653"/>
                  </a:lnTo>
                  <a:lnTo>
                    <a:pt x="1219" y="1218"/>
                  </a:lnTo>
                  <a:lnTo>
                    <a:pt x="3048" y="0"/>
                  </a:lnTo>
                  <a:lnTo>
                    <a:pt x="4877"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2" name="Forma libre 428">
              <a:extLst>
                <a:ext uri="{FF2B5EF4-FFF2-40B4-BE49-F238E27FC236}">
                  <a16:creationId xmlns:a16="http://schemas.microsoft.com/office/drawing/2014/main" id="{9D41F0CA-97FC-46C5-AF76-D0BAE17B3E6E}"/>
                </a:ext>
              </a:extLst>
            </p:cNvPr>
            <p:cNvSpPr/>
            <p:nvPr/>
          </p:nvSpPr>
          <p:spPr>
            <a:xfrm>
              <a:off x="711438" y="4116399"/>
              <a:ext cx="18201" cy="18907"/>
            </a:xfrm>
            <a:custGeom>
              <a:avLst/>
              <a:gdLst>
                <a:gd name="connsiteX0" fmla="*/ 14021 w 15240"/>
                <a:gd name="connsiteY0" fmla="*/ 3653 h 15831"/>
                <a:gd name="connsiteX1" fmla="*/ 14021 w 15240"/>
                <a:gd name="connsiteY1" fmla="*/ 6089 h 15831"/>
                <a:gd name="connsiteX2" fmla="*/ 12802 w 15240"/>
                <a:gd name="connsiteY2" fmla="*/ 9133 h 15831"/>
                <a:gd name="connsiteX3" fmla="*/ 8535 w 15240"/>
                <a:gd name="connsiteY3" fmla="*/ 12178 h 15831"/>
                <a:gd name="connsiteX4" fmla="*/ 5487 w 15240"/>
                <a:gd name="connsiteY4" fmla="*/ 12787 h 15831"/>
                <a:gd name="connsiteX5" fmla="*/ 3048 w 15240"/>
                <a:gd name="connsiteY5" fmla="*/ 15831 h 15831"/>
                <a:gd name="connsiteX6" fmla="*/ 0 w 15240"/>
                <a:gd name="connsiteY6" fmla="*/ 14613 h 15831"/>
                <a:gd name="connsiteX7" fmla="*/ 0 w 15240"/>
                <a:gd name="connsiteY7" fmla="*/ 14004 h 15831"/>
                <a:gd name="connsiteX8" fmla="*/ 1219 w 15240"/>
                <a:gd name="connsiteY8" fmla="*/ 11569 h 15831"/>
                <a:gd name="connsiteX9" fmla="*/ 1219 w 15240"/>
                <a:gd name="connsiteY9" fmla="*/ 9133 h 15831"/>
                <a:gd name="connsiteX10" fmla="*/ 2439 w 15240"/>
                <a:gd name="connsiteY10" fmla="*/ 7307 h 15831"/>
                <a:gd name="connsiteX11" fmla="*/ 4267 w 15240"/>
                <a:gd name="connsiteY11" fmla="*/ 6089 h 15831"/>
                <a:gd name="connsiteX12" fmla="*/ 6096 w 15240"/>
                <a:gd name="connsiteY12" fmla="*/ 6089 h 15831"/>
                <a:gd name="connsiteX13" fmla="*/ 7925 w 15240"/>
                <a:gd name="connsiteY13" fmla="*/ 4262 h 15831"/>
                <a:gd name="connsiteX14" fmla="*/ 10973 w 15240"/>
                <a:gd name="connsiteY14" fmla="*/ 4262 h 15831"/>
                <a:gd name="connsiteX15" fmla="*/ 11583 w 15240"/>
                <a:gd name="connsiteY15" fmla="*/ 3653 h 15831"/>
                <a:gd name="connsiteX16" fmla="*/ 12802 w 15240"/>
                <a:gd name="connsiteY16" fmla="*/ 609 h 15831"/>
                <a:gd name="connsiteX17" fmla="*/ 14021 w 15240"/>
                <a:gd name="connsiteY17" fmla="*/ 0 h 15831"/>
                <a:gd name="connsiteX18" fmla="*/ 15240 w 15240"/>
                <a:gd name="connsiteY18" fmla="*/ 1218 h 15831"/>
                <a:gd name="connsiteX19" fmla="*/ 14021 w 15240"/>
                <a:gd name="connsiteY19" fmla="*/ 3653 h 1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0" h="15831">
                  <a:moveTo>
                    <a:pt x="14021" y="3653"/>
                  </a:moveTo>
                  <a:lnTo>
                    <a:pt x="14021" y="6089"/>
                  </a:lnTo>
                  <a:lnTo>
                    <a:pt x="12802" y="9133"/>
                  </a:lnTo>
                  <a:lnTo>
                    <a:pt x="8535" y="12178"/>
                  </a:lnTo>
                  <a:lnTo>
                    <a:pt x="5487" y="12787"/>
                  </a:lnTo>
                  <a:lnTo>
                    <a:pt x="3048" y="15831"/>
                  </a:lnTo>
                  <a:lnTo>
                    <a:pt x="0" y="14613"/>
                  </a:lnTo>
                  <a:lnTo>
                    <a:pt x="0" y="14004"/>
                  </a:lnTo>
                  <a:lnTo>
                    <a:pt x="1219" y="11569"/>
                  </a:lnTo>
                  <a:lnTo>
                    <a:pt x="1219" y="9133"/>
                  </a:lnTo>
                  <a:lnTo>
                    <a:pt x="2439" y="7307"/>
                  </a:lnTo>
                  <a:lnTo>
                    <a:pt x="4267" y="6089"/>
                  </a:lnTo>
                  <a:lnTo>
                    <a:pt x="6096" y="6089"/>
                  </a:lnTo>
                  <a:lnTo>
                    <a:pt x="7925" y="4262"/>
                  </a:lnTo>
                  <a:lnTo>
                    <a:pt x="10973" y="4262"/>
                  </a:lnTo>
                  <a:lnTo>
                    <a:pt x="11583" y="3653"/>
                  </a:lnTo>
                  <a:lnTo>
                    <a:pt x="12802" y="609"/>
                  </a:lnTo>
                  <a:lnTo>
                    <a:pt x="14021" y="0"/>
                  </a:lnTo>
                  <a:lnTo>
                    <a:pt x="15240" y="1218"/>
                  </a:lnTo>
                  <a:lnTo>
                    <a:pt x="14021" y="365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3" name="Forma libre 429">
              <a:extLst>
                <a:ext uri="{FF2B5EF4-FFF2-40B4-BE49-F238E27FC236}">
                  <a16:creationId xmlns:a16="http://schemas.microsoft.com/office/drawing/2014/main" id="{C31474FC-F7AF-41DF-B1C0-AF6BF68514F5}"/>
                </a:ext>
              </a:extLst>
            </p:cNvPr>
            <p:cNvSpPr/>
            <p:nvPr/>
          </p:nvSpPr>
          <p:spPr>
            <a:xfrm>
              <a:off x="3108872" y="6072540"/>
              <a:ext cx="7279" cy="15270"/>
            </a:xfrm>
            <a:custGeom>
              <a:avLst/>
              <a:gdLst>
                <a:gd name="connsiteX0" fmla="*/ 1828 w 6096"/>
                <a:gd name="connsiteY0" fmla="*/ 0 h 12786"/>
                <a:gd name="connsiteX1" fmla="*/ 3048 w 6096"/>
                <a:gd name="connsiteY1" fmla="*/ 1827 h 12786"/>
                <a:gd name="connsiteX2" fmla="*/ 6096 w 6096"/>
                <a:gd name="connsiteY2" fmla="*/ 3044 h 12786"/>
                <a:gd name="connsiteX3" fmla="*/ 6096 w 6096"/>
                <a:gd name="connsiteY3" fmla="*/ 4871 h 12786"/>
                <a:gd name="connsiteX4" fmla="*/ 4876 w 6096"/>
                <a:gd name="connsiteY4" fmla="*/ 6089 h 12786"/>
                <a:gd name="connsiteX5" fmla="*/ 5487 w 6096"/>
                <a:gd name="connsiteY5" fmla="*/ 7307 h 12786"/>
                <a:gd name="connsiteX6" fmla="*/ 3657 w 6096"/>
                <a:gd name="connsiteY6" fmla="*/ 10960 h 12786"/>
                <a:gd name="connsiteX7" fmla="*/ 4267 w 6096"/>
                <a:gd name="connsiteY7" fmla="*/ 12178 h 12786"/>
                <a:gd name="connsiteX8" fmla="*/ 2439 w 6096"/>
                <a:gd name="connsiteY8" fmla="*/ 12787 h 12786"/>
                <a:gd name="connsiteX9" fmla="*/ 1219 w 6096"/>
                <a:gd name="connsiteY9" fmla="*/ 10960 h 12786"/>
                <a:gd name="connsiteX10" fmla="*/ 1219 w 6096"/>
                <a:gd name="connsiteY10" fmla="*/ 9133 h 12786"/>
                <a:gd name="connsiteX11" fmla="*/ 2439 w 6096"/>
                <a:gd name="connsiteY11" fmla="*/ 7916 h 12786"/>
                <a:gd name="connsiteX12" fmla="*/ 1219 w 6096"/>
                <a:gd name="connsiteY12" fmla="*/ 3654 h 12786"/>
                <a:gd name="connsiteX13" fmla="*/ 609 w 6096"/>
                <a:gd name="connsiteY13" fmla="*/ 3044 h 12786"/>
                <a:gd name="connsiteX14" fmla="*/ 0 w 6096"/>
                <a:gd name="connsiteY14" fmla="*/ 1827 h 12786"/>
                <a:gd name="connsiteX15" fmla="*/ 1828 w 6096"/>
                <a:gd name="connsiteY15" fmla="*/ 0 h 1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 h="12786">
                  <a:moveTo>
                    <a:pt x="1828" y="0"/>
                  </a:moveTo>
                  <a:lnTo>
                    <a:pt x="3048" y="1827"/>
                  </a:lnTo>
                  <a:lnTo>
                    <a:pt x="6096" y="3044"/>
                  </a:lnTo>
                  <a:lnTo>
                    <a:pt x="6096" y="4871"/>
                  </a:lnTo>
                  <a:lnTo>
                    <a:pt x="4876" y="6089"/>
                  </a:lnTo>
                  <a:lnTo>
                    <a:pt x="5487" y="7307"/>
                  </a:lnTo>
                  <a:lnTo>
                    <a:pt x="3657" y="10960"/>
                  </a:lnTo>
                  <a:lnTo>
                    <a:pt x="4267" y="12178"/>
                  </a:lnTo>
                  <a:lnTo>
                    <a:pt x="2439" y="12787"/>
                  </a:lnTo>
                  <a:lnTo>
                    <a:pt x="1219" y="10960"/>
                  </a:lnTo>
                  <a:lnTo>
                    <a:pt x="1219" y="9133"/>
                  </a:lnTo>
                  <a:lnTo>
                    <a:pt x="2439" y="7916"/>
                  </a:lnTo>
                  <a:lnTo>
                    <a:pt x="1219" y="3654"/>
                  </a:lnTo>
                  <a:lnTo>
                    <a:pt x="609" y="3044"/>
                  </a:lnTo>
                  <a:lnTo>
                    <a:pt x="0" y="1827"/>
                  </a:lnTo>
                  <a:lnTo>
                    <a:pt x="1828"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4" name="Forma libre 430">
              <a:extLst>
                <a:ext uri="{FF2B5EF4-FFF2-40B4-BE49-F238E27FC236}">
                  <a16:creationId xmlns:a16="http://schemas.microsoft.com/office/drawing/2014/main" id="{ED11A5B0-BBD9-4D1D-A30F-1E6107DDC9A0}"/>
                </a:ext>
              </a:extLst>
            </p:cNvPr>
            <p:cNvSpPr/>
            <p:nvPr/>
          </p:nvSpPr>
          <p:spPr>
            <a:xfrm>
              <a:off x="3498373" y="6455769"/>
              <a:ext cx="24754" cy="23269"/>
            </a:xfrm>
            <a:custGeom>
              <a:avLst/>
              <a:gdLst>
                <a:gd name="connsiteX0" fmla="*/ 9753 w 20726"/>
                <a:gd name="connsiteY0" fmla="*/ 0 h 19484"/>
                <a:gd name="connsiteX1" fmla="*/ 12192 w 20726"/>
                <a:gd name="connsiteY1" fmla="*/ 0 h 19484"/>
                <a:gd name="connsiteX2" fmla="*/ 14631 w 20726"/>
                <a:gd name="connsiteY2" fmla="*/ 1218 h 19484"/>
                <a:gd name="connsiteX3" fmla="*/ 16459 w 20726"/>
                <a:gd name="connsiteY3" fmla="*/ 3044 h 19484"/>
                <a:gd name="connsiteX4" fmla="*/ 16459 w 20726"/>
                <a:gd name="connsiteY4" fmla="*/ 4871 h 19484"/>
                <a:gd name="connsiteX5" fmla="*/ 17068 w 20726"/>
                <a:gd name="connsiteY5" fmla="*/ 7915 h 19484"/>
                <a:gd name="connsiteX6" fmla="*/ 18897 w 20726"/>
                <a:gd name="connsiteY6" fmla="*/ 9133 h 19484"/>
                <a:gd name="connsiteX7" fmla="*/ 20116 w 20726"/>
                <a:gd name="connsiteY7" fmla="*/ 10351 h 19484"/>
                <a:gd name="connsiteX8" fmla="*/ 20727 w 20726"/>
                <a:gd name="connsiteY8" fmla="*/ 11569 h 19484"/>
                <a:gd name="connsiteX9" fmla="*/ 19507 w 20726"/>
                <a:gd name="connsiteY9" fmla="*/ 15222 h 19484"/>
                <a:gd name="connsiteX10" fmla="*/ 18897 w 20726"/>
                <a:gd name="connsiteY10" fmla="*/ 17658 h 19484"/>
                <a:gd name="connsiteX11" fmla="*/ 17679 w 20726"/>
                <a:gd name="connsiteY11" fmla="*/ 18876 h 19484"/>
                <a:gd name="connsiteX12" fmla="*/ 15240 w 20726"/>
                <a:gd name="connsiteY12" fmla="*/ 19485 h 19484"/>
                <a:gd name="connsiteX13" fmla="*/ 9753 w 20726"/>
                <a:gd name="connsiteY13" fmla="*/ 19485 h 19484"/>
                <a:gd name="connsiteX14" fmla="*/ 8535 w 20726"/>
                <a:gd name="connsiteY14" fmla="*/ 18267 h 19484"/>
                <a:gd name="connsiteX15" fmla="*/ 3657 w 20726"/>
                <a:gd name="connsiteY15" fmla="*/ 15831 h 19484"/>
                <a:gd name="connsiteX16" fmla="*/ 1828 w 20726"/>
                <a:gd name="connsiteY16" fmla="*/ 12787 h 19484"/>
                <a:gd name="connsiteX17" fmla="*/ 1828 w 20726"/>
                <a:gd name="connsiteY17" fmla="*/ 10960 h 19484"/>
                <a:gd name="connsiteX18" fmla="*/ 0 w 20726"/>
                <a:gd name="connsiteY18" fmla="*/ 7307 h 19484"/>
                <a:gd name="connsiteX19" fmla="*/ 609 w 20726"/>
                <a:gd name="connsiteY19" fmla="*/ 4871 h 19484"/>
                <a:gd name="connsiteX20" fmla="*/ 1828 w 20726"/>
                <a:gd name="connsiteY20" fmla="*/ 3654 h 19484"/>
                <a:gd name="connsiteX21" fmla="*/ 3048 w 20726"/>
                <a:gd name="connsiteY21" fmla="*/ 1218 h 19484"/>
                <a:gd name="connsiteX22" fmla="*/ 3657 w 20726"/>
                <a:gd name="connsiteY22" fmla="*/ 1218 h 19484"/>
                <a:gd name="connsiteX23" fmla="*/ 6705 w 20726"/>
                <a:gd name="connsiteY23" fmla="*/ 0 h 19484"/>
                <a:gd name="connsiteX24" fmla="*/ 9753 w 20726"/>
                <a:gd name="connsiteY24" fmla="*/ 0 h 1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26" h="19484">
                  <a:moveTo>
                    <a:pt x="9753" y="0"/>
                  </a:moveTo>
                  <a:lnTo>
                    <a:pt x="12192" y="0"/>
                  </a:lnTo>
                  <a:lnTo>
                    <a:pt x="14631" y="1218"/>
                  </a:lnTo>
                  <a:lnTo>
                    <a:pt x="16459" y="3044"/>
                  </a:lnTo>
                  <a:lnTo>
                    <a:pt x="16459" y="4871"/>
                  </a:lnTo>
                  <a:lnTo>
                    <a:pt x="17068" y="7915"/>
                  </a:lnTo>
                  <a:lnTo>
                    <a:pt x="18897" y="9133"/>
                  </a:lnTo>
                  <a:lnTo>
                    <a:pt x="20116" y="10351"/>
                  </a:lnTo>
                  <a:lnTo>
                    <a:pt x="20727" y="11569"/>
                  </a:lnTo>
                  <a:lnTo>
                    <a:pt x="19507" y="15222"/>
                  </a:lnTo>
                  <a:lnTo>
                    <a:pt x="18897" y="17658"/>
                  </a:lnTo>
                  <a:lnTo>
                    <a:pt x="17679" y="18876"/>
                  </a:lnTo>
                  <a:lnTo>
                    <a:pt x="15240" y="19485"/>
                  </a:lnTo>
                  <a:lnTo>
                    <a:pt x="9753" y="19485"/>
                  </a:lnTo>
                  <a:lnTo>
                    <a:pt x="8535" y="18267"/>
                  </a:lnTo>
                  <a:lnTo>
                    <a:pt x="3657" y="15831"/>
                  </a:lnTo>
                  <a:lnTo>
                    <a:pt x="1828" y="12787"/>
                  </a:lnTo>
                  <a:lnTo>
                    <a:pt x="1828" y="10960"/>
                  </a:lnTo>
                  <a:lnTo>
                    <a:pt x="0" y="7307"/>
                  </a:lnTo>
                  <a:lnTo>
                    <a:pt x="609" y="4871"/>
                  </a:lnTo>
                  <a:lnTo>
                    <a:pt x="1828" y="3654"/>
                  </a:lnTo>
                  <a:lnTo>
                    <a:pt x="3048" y="1218"/>
                  </a:lnTo>
                  <a:lnTo>
                    <a:pt x="3657" y="1218"/>
                  </a:lnTo>
                  <a:lnTo>
                    <a:pt x="6705" y="0"/>
                  </a:lnTo>
                  <a:lnTo>
                    <a:pt x="9753"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5" name="Forma libre 434">
              <a:extLst>
                <a:ext uri="{FF2B5EF4-FFF2-40B4-BE49-F238E27FC236}">
                  <a16:creationId xmlns:a16="http://schemas.microsoft.com/office/drawing/2014/main" id="{9B71DDF8-6D00-4E4F-8CF5-2D8DA8659A96}"/>
                </a:ext>
              </a:extLst>
            </p:cNvPr>
            <p:cNvSpPr/>
            <p:nvPr/>
          </p:nvSpPr>
          <p:spPr>
            <a:xfrm>
              <a:off x="1339737" y="3200141"/>
              <a:ext cx="14561" cy="14544"/>
            </a:xfrm>
            <a:custGeom>
              <a:avLst/>
              <a:gdLst>
                <a:gd name="connsiteX0" fmla="*/ 12192 w 12192"/>
                <a:gd name="connsiteY0" fmla="*/ 6089 h 12177"/>
                <a:gd name="connsiteX1" fmla="*/ 6096 w 12192"/>
                <a:gd name="connsiteY1" fmla="*/ 12178 h 12177"/>
                <a:gd name="connsiteX2" fmla="*/ 0 w 12192"/>
                <a:gd name="connsiteY2" fmla="*/ 6089 h 12177"/>
                <a:gd name="connsiteX3" fmla="*/ 6096 w 12192"/>
                <a:gd name="connsiteY3" fmla="*/ 0 h 12177"/>
                <a:gd name="connsiteX4" fmla="*/ 12192 w 12192"/>
                <a:gd name="connsiteY4" fmla="*/ 6089 h 12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 h="12177">
                  <a:moveTo>
                    <a:pt x="12192" y="6089"/>
                  </a:moveTo>
                  <a:cubicBezTo>
                    <a:pt x="12192" y="9452"/>
                    <a:pt x="9463" y="12178"/>
                    <a:pt x="6096" y="12178"/>
                  </a:cubicBezTo>
                  <a:cubicBezTo>
                    <a:pt x="2729" y="12178"/>
                    <a:pt x="0" y="9452"/>
                    <a:pt x="0" y="6089"/>
                  </a:cubicBezTo>
                  <a:cubicBezTo>
                    <a:pt x="0" y="2726"/>
                    <a:pt x="2729" y="0"/>
                    <a:pt x="6096" y="0"/>
                  </a:cubicBezTo>
                  <a:cubicBezTo>
                    <a:pt x="9463" y="0"/>
                    <a:pt x="12192" y="2726"/>
                    <a:pt x="12192" y="6089"/>
                  </a:cubicBezTo>
                  <a:close/>
                </a:path>
              </a:pathLst>
            </a:custGeom>
            <a:solidFill>
              <a:schemeClr val="accent2"/>
            </a:solidFill>
            <a:ln w="3175" cap="rnd">
              <a:solidFill>
                <a:schemeClr val="accent1"/>
              </a:solidFill>
              <a:prstDash val="solid"/>
              <a:round/>
            </a:ln>
          </p:spPr>
          <p:txBody>
            <a:bodyPr rtlCol="0" anchor="ctr"/>
            <a:lstStyle/>
            <a:p>
              <a:endParaRPr lang="es-ES_tradnl"/>
            </a:p>
          </p:txBody>
        </p:sp>
      </p:grpSp>
      <p:sp>
        <p:nvSpPr>
          <p:cNvPr id="286" name="CuadroTexto 439">
            <a:extLst>
              <a:ext uri="{FF2B5EF4-FFF2-40B4-BE49-F238E27FC236}">
                <a16:creationId xmlns:a16="http://schemas.microsoft.com/office/drawing/2014/main" id="{504EF6F5-3029-49FD-9E95-E8D1F255404B}"/>
              </a:ext>
            </a:extLst>
          </p:cNvPr>
          <p:cNvSpPr txBox="1"/>
          <p:nvPr/>
        </p:nvSpPr>
        <p:spPr>
          <a:xfrm>
            <a:off x="9650798" y="4877438"/>
            <a:ext cx="2155449" cy="258532"/>
          </a:xfrm>
          <a:prstGeom prst="rect">
            <a:avLst/>
          </a:prstGeom>
          <a:noFill/>
        </p:spPr>
        <p:txBody>
          <a:bodyPr wrap="square" lIns="0" tIns="0" rIns="0" bIns="0" rtlCol="0">
            <a:spAutoFit/>
          </a:bodyPr>
          <a:lstStyle/>
          <a:p>
            <a:pPr>
              <a:lnSpc>
                <a:spcPct val="120000"/>
              </a:lnSpc>
            </a:pPr>
            <a:r>
              <a:rPr lang="es-CO" sz="1400" dirty="0" err="1">
                <a:highlight>
                  <a:srgbClr val="A0B9BA"/>
                </a:highlight>
                <a:latin typeface="Arial" panose="020B0604020202020204" pitchFamily="34" charset="0"/>
                <a:cs typeface="Arial" panose="020B0604020202020204" pitchFamily="34" charset="0"/>
              </a:rPr>
              <a:t>Phase</a:t>
            </a:r>
            <a:r>
              <a:rPr lang="es-CO" sz="1400" dirty="0">
                <a:highlight>
                  <a:srgbClr val="A0B9BA"/>
                </a:highlight>
                <a:latin typeface="Arial" panose="020B0604020202020204" pitchFamily="34" charset="0"/>
                <a:cs typeface="Arial" panose="020B0604020202020204" pitchFamily="34" charset="0"/>
              </a:rPr>
              <a:t> </a:t>
            </a:r>
            <a:r>
              <a:rPr lang="es-CO" sz="1400" dirty="0" err="1">
                <a:highlight>
                  <a:srgbClr val="A0B9BA"/>
                </a:highlight>
                <a:latin typeface="Arial" panose="020B0604020202020204" pitchFamily="34" charset="0"/>
                <a:cs typeface="Arial" panose="020B0604020202020204" pitchFamily="34" charset="0"/>
              </a:rPr>
              <a:t>avancée</a:t>
            </a:r>
            <a:endParaRPr lang="es-CO" sz="1400" dirty="0">
              <a:highlight>
                <a:srgbClr val="A0B9BA"/>
              </a:highlight>
              <a:latin typeface="Arial" panose="020B0604020202020204" pitchFamily="34" charset="0"/>
              <a:cs typeface="Arial" panose="020B0604020202020204" pitchFamily="34" charset="0"/>
            </a:endParaRPr>
          </a:p>
        </p:txBody>
      </p:sp>
      <p:sp>
        <p:nvSpPr>
          <p:cNvPr id="287" name="CuadroTexto 440">
            <a:extLst>
              <a:ext uri="{FF2B5EF4-FFF2-40B4-BE49-F238E27FC236}">
                <a16:creationId xmlns:a16="http://schemas.microsoft.com/office/drawing/2014/main" id="{3AA47775-9198-4C4D-B19F-DEB821FC556A}"/>
              </a:ext>
            </a:extLst>
          </p:cNvPr>
          <p:cNvSpPr txBox="1"/>
          <p:nvPr/>
        </p:nvSpPr>
        <p:spPr>
          <a:xfrm>
            <a:off x="11133502" y="4616944"/>
            <a:ext cx="1778428" cy="258532"/>
          </a:xfrm>
          <a:prstGeom prst="rect">
            <a:avLst/>
          </a:prstGeom>
          <a:noFill/>
        </p:spPr>
        <p:txBody>
          <a:bodyPr wrap="square" lIns="0" tIns="0" rIns="0" bIns="0" rtlCol="0">
            <a:spAutoFit/>
          </a:bodyPr>
          <a:lstStyle/>
          <a:p>
            <a:pPr>
              <a:lnSpc>
                <a:spcPct val="120000"/>
              </a:lnSpc>
            </a:pPr>
            <a:r>
              <a:rPr lang="es-CO" sz="1400" dirty="0" err="1">
                <a:highlight>
                  <a:srgbClr val="B2A0A4"/>
                </a:highlight>
                <a:latin typeface="Arial" panose="020B0604020202020204" pitchFamily="34" charset="0"/>
                <a:cs typeface="Arial" panose="020B0604020202020204" pitchFamily="34" charset="0"/>
              </a:rPr>
              <a:t>Phase</a:t>
            </a:r>
            <a:r>
              <a:rPr lang="es-CO" sz="1400" dirty="0">
                <a:highlight>
                  <a:srgbClr val="B2A0A4"/>
                </a:highlight>
                <a:latin typeface="Arial" panose="020B0604020202020204" pitchFamily="34" charset="0"/>
                <a:cs typeface="Arial" panose="020B0604020202020204" pitchFamily="34" charset="0"/>
              </a:rPr>
              <a:t> </a:t>
            </a:r>
            <a:r>
              <a:rPr lang="es-CO" sz="1400" dirty="0" err="1">
                <a:highlight>
                  <a:srgbClr val="B2A0A4"/>
                </a:highlight>
                <a:latin typeface="Arial" panose="020B0604020202020204" pitchFamily="34" charset="0"/>
                <a:cs typeface="Arial" panose="020B0604020202020204" pitchFamily="34" charset="0"/>
              </a:rPr>
              <a:t>initiale</a:t>
            </a:r>
            <a:endParaRPr lang="es-CO" sz="1400" dirty="0">
              <a:highlight>
                <a:srgbClr val="B2A0A4"/>
              </a:highlight>
              <a:latin typeface="Arial" panose="020B0604020202020204" pitchFamily="34" charset="0"/>
              <a:cs typeface="Arial" panose="020B0604020202020204" pitchFamily="34" charset="0"/>
            </a:endParaRPr>
          </a:p>
        </p:txBody>
      </p:sp>
      <p:sp>
        <p:nvSpPr>
          <p:cNvPr id="288" name="CuadroTexto 441">
            <a:extLst>
              <a:ext uri="{FF2B5EF4-FFF2-40B4-BE49-F238E27FC236}">
                <a16:creationId xmlns:a16="http://schemas.microsoft.com/office/drawing/2014/main" id="{267100A0-75FC-481A-8AFE-EFA12B139250}"/>
              </a:ext>
            </a:extLst>
          </p:cNvPr>
          <p:cNvSpPr txBox="1"/>
          <p:nvPr/>
        </p:nvSpPr>
        <p:spPr>
          <a:xfrm>
            <a:off x="9720554" y="5233356"/>
            <a:ext cx="1608137" cy="1264962"/>
          </a:xfrm>
          <a:prstGeom prst="rect">
            <a:avLst/>
          </a:prstGeom>
          <a:noFill/>
        </p:spPr>
        <p:txBody>
          <a:bodyPr wrap="square" lIns="0" tIns="0" rIns="0" bIns="0" rtlCol="0">
            <a:spAutoFit/>
          </a:bodyPr>
          <a:lstStyle/>
          <a:p>
            <a:pPr marL="171450" indent="-171450">
              <a:lnSpc>
                <a:spcPct val="120000"/>
              </a:lnSpc>
              <a:spcAft>
                <a:spcPts val="600"/>
              </a:spcAft>
              <a:buClr>
                <a:schemeClr val="accent4"/>
              </a:buClr>
              <a:buFont typeface="Tipo de letra del sistema regular"/>
              <a:buChar char="→"/>
            </a:pPr>
            <a:r>
              <a:rPr lang="es-CO" sz="1400" dirty="0" err="1">
                <a:latin typeface="Arial" panose="020B0604020202020204" pitchFamily="34" charset="0"/>
                <a:cs typeface="Arial" panose="020B0604020202020204" pitchFamily="34" charset="0"/>
              </a:rPr>
              <a:t>Arménie</a:t>
            </a:r>
            <a:endParaRPr lang="es-CO" sz="1400" dirty="0">
              <a:latin typeface="Arial" panose="020B0604020202020204" pitchFamily="34" charset="0"/>
              <a:cs typeface="Arial" panose="020B0604020202020204" pitchFamily="34" charset="0"/>
            </a:endParaRPr>
          </a:p>
          <a:p>
            <a:pPr marL="171450" indent="-171450">
              <a:lnSpc>
                <a:spcPct val="120000"/>
              </a:lnSpc>
              <a:spcAft>
                <a:spcPts val="600"/>
              </a:spcAft>
              <a:buClr>
                <a:schemeClr val="accent4"/>
              </a:buClr>
              <a:buFont typeface="Tipo de letra del sistema regular"/>
              <a:buChar char="→"/>
            </a:pPr>
            <a:r>
              <a:rPr lang="es-CO" sz="1400" dirty="0" err="1">
                <a:latin typeface="Arial" panose="020B0604020202020204" pitchFamily="34" charset="0"/>
                <a:cs typeface="Arial" panose="020B0604020202020204" pitchFamily="34" charset="0"/>
              </a:rPr>
              <a:t>Bouthan</a:t>
            </a:r>
            <a:endParaRPr lang="es-CO" sz="1400" dirty="0">
              <a:latin typeface="Arial" panose="020B0604020202020204" pitchFamily="34" charset="0"/>
              <a:cs typeface="Arial" panose="020B0604020202020204" pitchFamily="34" charset="0"/>
            </a:endParaRPr>
          </a:p>
          <a:p>
            <a:pPr marL="171450" indent="-171450">
              <a:lnSpc>
                <a:spcPct val="120000"/>
              </a:lnSpc>
              <a:spcAft>
                <a:spcPts val="600"/>
              </a:spcAft>
              <a:buClr>
                <a:schemeClr val="accent4"/>
              </a:buClr>
              <a:buFont typeface="Tipo de letra del sistema regular"/>
              <a:buChar char="→"/>
            </a:pPr>
            <a:r>
              <a:rPr lang="es-CO" sz="1400" dirty="0" err="1">
                <a:latin typeface="Arial" panose="020B0604020202020204" pitchFamily="34" charset="0"/>
                <a:cs typeface="Arial" panose="020B0604020202020204" pitchFamily="34" charset="0"/>
              </a:rPr>
              <a:t>Moldavie</a:t>
            </a:r>
            <a:endParaRPr lang="es-CO" sz="1400" dirty="0">
              <a:latin typeface="Arial" panose="020B0604020202020204" pitchFamily="34" charset="0"/>
              <a:cs typeface="Arial" panose="020B0604020202020204" pitchFamily="34" charset="0"/>
            </a:endParaRPr>
          </a:p>
          <a:p>
            <a:pPr marL="171450" indent="-171450">
              <a:lnSpc>
                <a:spcPct val="120000"/>
              </a:lnSpc>
              <a:spcAft>
                <a:spcPts val="600"/>
              </a:spcAft>
              <a:buClr>
                <a:schemeClr val="accent4"/>
              </a:buClr>
              <a:buFont typeface="Tipo de letra del sistema regular"/>
              <a:buChar char="→"/>
            </a:pPr>
            <a:r>
              <a:rPr lang="es-CO" sz="1400" dirty="0" err="1">
                <a:latin typeface="Arial" panose="020B0604020202020204" pitchFamily="34" charset="0"/>
                <a:cs typeface="Arial" panose="020B0604020202020204" pitchFamily="34" charset="0"/>
              </a:rPr>
              <a:t>Ukraine</a:t>
            </a:r>
            <a:endParaRPr lang="es-CO" sz="1400" dirty="0">
              <a:latin typeface="Arial" panose="020B0604020202020204" pitchFamily="34" charset="0"/>
              <a:cs typeface="Arial" panose="020B0604020202020204" pitchFamily="34" charset="0"/>
            </a:endParaRPr>
          </a:p>
        </p:txBody>
      </p:sp>
      <p:sp>
        <p:nvSpPr>
          <p:cNvPr id="289" name="CuadroTexto 442">
            <a:extLst>
              <a:ext uri="{FF2B5EF4-FFF2-40B4-BE49-F238E27FC236}">
                <a16:creationId xmlns:a16="http://schemas.microsoft.com/office/drawing/2014/main" id="{A8E20CB3-0E3F-4AB0-B92D-2CFB4CD26026}"/>
              </a:ext>
            </a:extLst>
          </p:cNvPr>
          <p:cNvSpPr txBox="1"/>
          <p:nvPr/>
        </p:nvSpPr>
        <p:spPr>
          <a:xfrm>
            <a:off x="11133502" y="4928939"/>
            <a:ext cx="1488038" cy="1935915"/>
          </a:xfrm>
          <a:prstGeom prst="rect">
            <a:avLst/>
          </a:prstGeom>
          <a:noFill/>
        </p:spPr>
        <p:txBody>
          <a:bodyPr wrap="square" lIns="0" tIns="0" rIns="0" bIns="0" rtlCol="0">
            <a:spAutoFit/>
          </a:bodyPr>
          <a:lstStyle/>
          <a:p>
            <a:pPr marL="171450" indent="-171450">
              <a:lnSpc>
                <a:spcPct val="120000"/>
              </a:lnSpc>
              <a:spcAft>
                <a:spcPts val="600"/>
              </a:spcAft>
              <a:buClr>
                <a:schemeClr val="accent3"/>
              </a:buClr>
              <a:buFont typeface="Tipo de letra del sistema regular"/>
              <a:buChar char="→"/>
            </a:pPr>
            <a:r>
              <a:rPr lang="es-CO" sz="1400" dirty="0">
                <a:latin typeface="Arial" panose="020B0604020202020204" pitchFamily="34" charset="0"/>
                <a:cs typeface="Arial" panose="020B0604020202020204" pitchFamily="34" charset="0"/>
              </a:rPr>
              <a:t>Ghana</a:t>
            </a:r>
          </a:p>
          <a:p>
            <a:pPr marL="171450" indent="-171450">
              <a:lnSpc>
                <a:spcPct val="120000"/>
              </a:lnSpc>
              <a:spcAft>
                <a:spcPts val="600"/>
              </a:spcAft>
              <a:buClr>
                <a:schemeClr val="accent3"/>
              </a:buClr>
              <a:buFont typeface="Tipo de letra del sistema regular"/>
              <a:buChar char="→"/>
            </a:pPr>
            <a:r>
              <a:rPr lang="es-CO" sz="1400" dirty="0" err="1">
                <a:latin typeface="Arial" panose="020B0604020202020204" pitchFamily="34" charset="0"/>
                <a:cs typeface="Arial" panose="020B0604020202020204" pitchFamily="34" charset="0"/>
              </a:rPr>
              <a:t>Guyane</a:t>
            </a:r>
            <a:endParaRPr lang="es-CO" sz="1400" dirty="0">
              <a:latin typeface="Arial" panose="020B0604020202020204" pitchFamily="34" charset="0"/>
              <a:cs typeface="Arial" panose="020B0604020202020204" pitchFamily="34" charset="0"/>
            </a:endParaRPr>
          </a:p>
          <a:p>
            <a:pPr marL="171450" indent="-171450">
              <a:lnSpc>
                <a:spcPct val="120000"/>
              </a:lnSpc>
              <a:spcAft>
                <a:spcPts val="600"/>
              </a:spcAft>
              <a:buClr>
                <a:schemeClr val="accent3"/>
              </a:buClr>
              <a:buFont typeface="Tipo de letra del sistema regular"/>
              <a:buChar char="→"/>
            </a:pPr>
            <a:r>
              <a:rPr lang="es-CO" sz="1400" dirty="0">
                <a:latin typeface="Arial" panose="020B0604020202020204" pitchFamily="34" charset="0"/>
                <a:cs typeface="Arial" panose="020B0604020202020204" pitchFamily="34" charset="0"/>
              </a:rPr>
              <a:t>Irak</a:t>
            </a:r>
          </a:p>
          <a:p>
            <a:pPr marL="171450" indent="-171450">
              <a:lnSpc>
                <a:spcPct val="120000"/>
              </a:lnSpc>
              <a:spcAft>
                <a:spcPts val="600"/>
              </a:spcAft>
              <a:buClr>
                <a:schemeClr val="accent3"/>
              </a:buClr>
              <a:buFont typeface="Tipo de letra del sistema regular"/>
              <a:buChar char="→"/>
            </a:pPr>
            <a:r>
              <a:rPr lang="es-CO" sz="1400" dirty="0" err="1">
                <a:latin typeface="Arial" panose="020B0604020202020204" pitchFamily="34" charset="0"/>
                <a:cs typeface="Arial" panose="020B0604020202020204" pitchFamily="34" charset="0"/>
              </a:rPr>
              <a:t>Lybie</a:t>
            </a:r>
            <a:endParaRPr lang="es-CO" sz="1400" dirty="0">
              <a:latin typeface="Arial" panose="020B0604020202020204" pitchFamily="34" charset="0"/>
              <a:cs typeface="Arial" panose="020B0604020202020204" pitchFamily="34" charset="0"/>
            </a:endParaRPr>
          </a:p>
          <a:p>
            <a:pPr marL="171450" indent="-171450">
              <a:lnSpc>
                <a:spcPct val="120000"/>
              </a:lnSpc>
              <a:spcAft>
                <a:spcPts val="600"/>
              </a:spcAft>
              <a:buClr>
                <a:schemeClr val="accent3"/>
              </a:buClr>
              <a:buFont typeface="Tipo de letra del sistema regular"/>
              <a:buChar char="→"/>
            </a:pPr>
            <a:r>
              <a:rPr lang="es-CO" sz="1400" dirty="0" err="1">
                <a:latin typeface="Arial" panose="020B0604020202020204" pitchFamily="34" charset="0"/>
                <a:cs typeface="Arial" panose="020B0604020202020204" pitchFamily="34" charset="0"/>
              </a:rPr>
              <a:t>Tunisie</a:t>
            </a:r>
            <a:endParaRPr lang="es-CO" sz="1400" dirty="0">
              <a:latin typeface="Arial" panose="020B0604020202020204" pitchFamily="34" charset="0"/>
              <a:cs typeface="Arial" panose="020B0604020202020204" pitchFamily="34" charset="0"/>
            </a:endParaRPr>
          </a:p>
          <a:p>
            <a:pPr marL="171450" indent="-171450" algn="l">
              <a:lnSpc>
                <a:spcPct val="120000"/>
              </a:lnSpc>
              <a:spcAft>
                <a:spcPts val="600"/>
              </a:spcAft>
              <a:buClr>
                <a:schemeClr val="accent3"/>
              </a:buClr>
              <a:buFont typeface="Tipo de letra del sistema regular"/>
              <a:buChar char="→"/>
            </a:pPr>
            <a:endParaRPr lang="en-US" sz="1400" dirty="0">
              <a:latin typeface="Arial" panose="020B0604020202020204" pitchFamily="34" charset="0"/>
              <a:cs typeface="Arial" panose="020B0604020202020204" pitchFamily="34" charset="0"/>
            </a:endParaRPr>
          </a:p>
        </p:txBody>
      </p:sp>
      <p:cxnSp>
        <p:nvCxnSpPr>
          <p:cNvPr id="290" name="Conector recto 110">
            <a:extLst>
              <a:ext uri="{FF2B5EF4-FFF2-40B4-BE49-F238E27FC236}">
                <a16:creationId xmlns:a16="http://schemas.microsoft.com/office/drawing/2014/main" id="{08F2FB1D-97D4-4F50-8F4E-2CAA4942A40C}"/>
              </a:ext>
            </a:extLst>
          </p:cNvPr>
          <p:cNvCxnSpPr>
            <a:cxnSpLocks/>
          </p:cNvCxnSpPr>
          <p:nvPr/>
        </p:nvCxnSpPr>
        <p:spPr>
          <a:xfrm>
            <a:off x="11644313"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2123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6"/>
                                        </p:tgtEl>
                                        <p:attrNameLst>
                                          <p:attrName>style.visibility</p:attrName>
                                        </p:attrNameLst>
                                      </p:cBhvr>
                                      <p:to>
                                        <p:strVal val="visible"/>
                                      </p:to>
                                    </p:set>
                                    <p:animEffect transition="in" filter="fade">
                                      <p:cBhvr>
                                        <p:cTn id="10" dur="500"/>
                                        <p:tgtEl>
                                          <p:spTgt spid="2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7"/>
                                        </p:tgtEl>
                                        <p:attrNameLst>
                                          <p:attrName>style.visibility</p:attrName>
                                        </p:attrNameLst>
                                      </p:cBhvr>
                                      <p:to>
                                        <p:strVal val="visible"/>
                                      </p:to>
                                    </p:set>
                                    <p:animEffect transition="in" filter="fade">
                                      <p:cBhvr>
                                        <p:cTn id="13" dur="500"/>
                                        <p:tgtEl>
                                          <p:spTgt spid="28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8"/>
                                        </p:tgtEl>
                                        <p:attrNameLst>
                                          <p:attrName>style.visibility</p:attrName>
                                        </p:attrNameLst>
                                      </p:cBhvr>
                                      <p:to>
                                        <p:strVal val="visible"/>
                                      </p:to>
                                    </p:set>
                                    <p:animEffect transition="in" filter="fade">
                                      <p:cBhvr>
                                        <p:cTn id="16" dur="500"/>
                                        <p:tgtEl>
                                          <p:spTgt spid="28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9"/>
                                        </p:tgtEl>
                                        <p:attrNameLst>
                                          <p:attrName>style.visibility</p:attrName>
                                        </p:attrNameLst>
                                      </p:cBhvr>
                                      <p:to>
                                        <p:strVal val="visible"/>
                                      </p:to>
                                    </p:set>
                                    <p:animEffect transition="in" filter="fade">
                                      <p:cBhvr>
                                        <p:cTn id="19"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P spid="287" grpId="0"/>
      <p:bldP spid="288" grpId="0"/>
      <p:bldP spid="28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Historique</a:t>
            </a:r>
            <a:r>
              <a:rPr lang="es-CO" sz="3200" dirty="0">
                <a:solidFill>
                  <a:schemeClr val="accent1"/>
                </a:solidFill>
                <a:latin typeface="Arial" panose="020B0604020202020204" pitchFamily="34" charset="0"/>
                <a:cs typeface="Arial" panose="020B0604020202020204" pitchFamily="34" charset="0"/>
              </a:rPr>
              <a:t> des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endParaRPr lang="es-CO" sz="3200" dirty="0">
              <a:solidFill>
                <a:schemeClr val="accent1"/>
              </a:solidFill>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649473"/>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dirty="0" err="1"/>
              <a:t>Première</a:t>
            </a:r>
            <a:r>
              <a:rPr lang="es-CO" dirty="0"/>
              <a:t> </a:t>
            </a:r>
            <a:r>
              <a:rPr lang="es-CO" dirty="0" err="1"/>
              <a:t>enquête</a:t>
            </a:r>
            <a:r>
              <a:rPr lang="es-CO" dirty="0"/>
              <a:t> IPS </a:t>
            </a:r>
            <a:r>
              <a:rPr lang="es-CO" dirty="0" err="1"/>
              <a:t>complète</a:t>
            </a:r>
            <a:r>
              <a:rPr lang="es-CO" dirty="0"/>
              <a:t> </a:t>
            </a:r>
            <a:r>
              <a:rPr lang="es-CO" dirty="0" err="1"/>
              <a:t>achevée</a:t>
            </a:r>
            <a:r>
              <a:rPr lang="es-CO" dirty="0"/>
              <a:t>,</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1329595"/>
          </a:xfrm>
          <a:prstGeom prst="rect">
            <a:avLst/>
          </a:prstGeom>
          <a:noFill/>
        </p:spPr>
        <p:txBody>
          <a:bodyPr wrap="square" lIns="0" tIns="0" rIns="0" bIns="0" rtlCol="0">
            <a:spAutoFit/>
          </a:bodyPr>
          <a:lstStyle/>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Les </a:t>
            </a:r>
            <a:r>
              <a:rPr lang="es-CO" sz="900" dirty="0" err="1">
                <a:solidFill>
                  <a:schemeClr val="tx1">
                    <a:lumMod val="50000"/>
                  </a:schemeClr>
                </a:solidFill>
                <a:latin typeface="Arial" panose="020B0604020202020204" pitchFamily="34" charset="0"/>
                <a:cs typeface="Arial" panose="020B0604020202020204" pitchFamily="34" charset="0"/>
              </a:rPr>
              <a:t>premières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enquêtes</a:t>
            </a:r>
            <a:r>
              <a:rPr lang="es-CO" sz="900" dirty="0">
                <a:solidFill>
                  <a:schemeClr val="tx1">
                    <a:lumMod val="50000"/>
                  </a:schemeClr>
                </a:solidFill>
                <a:latin typeface="Arial" panose="020B0604020202020204" pitchFamily="34" charset="0"/>
                <a:cs typeface="Arial" panose="020B0604020202020204" pitchFamily="34" charset="0"/>
              </a:rPr>
              <a:t> d' IPS </a:t>
            </a:r>
            <a:r>
              <a:rPr lang="es-CO" sz="900" dirty="0" err="1">
                <a:solidFill>
                  <a:schemeClr val="tx1">
                    <a:lumMod val="50000"/>
                  </a:schemeClr>
                </a:solidFill>
                <a:latin typeface="Arial" panose="020B0604020202020204" pitchFamily="34" charset="0"/>
                <a:cs typeface="Arial" panose="020B0604020202020204" pitchFamily="34" charset="0"/>
              </a:rPr>
              <a:t>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été</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élaborés</a:t>
            </a:r>
            <a:r>
              <a:rPr lang="es-CO" sz="900" dirty="0">
                <a:solidFill>
                  <a:schemeClr val="tx1">
                    <a:lumMod val="50000"/>
                  </a:schemeClr>
                </a:solidFill>
                <a:latin typeface="Arial" panose="020B0604020202020204" pitchFamily="34" charset="0"/>
                <a:cs typeface="Arial" panose="020B0604020202020204" pitchFamily="34" charset="0"/>
              </a:rPr>
              <a:t> et elles </a:t>
            </a:r>
            <a:r>
              <a:rPr lang="es-CO" sz="900" dirty="0" err="1">
                <a:solidFill>
                  <a:schemeClr val="tx1">
                    <a:lumMod val="50000"/>
                  </a:schemeClr>
                </a:solidFill>
                <a:latin typeface="Arial" panose="020B0604020202020204" pitchFamily="34" charset="0"/>
                <a:cs typeface="Arial" panose="020B0604020202020204" pitchFamily="34" charset="0"/>
              </a:rPr>
              <a:t>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été</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testées</a:t>
            </a:r>
            <a:r>
              <a:rPr lang="es-CO" sz="900" dirty="0">
                <a:solidFill>
                  <a:schemeClr val="tx1">
                    <a:lumMod val="50000"/>
                  </a:schemeClr>
                </a:solidFill>
                <a:latin typeface="Arial" panose="020B0604020202020204" pitchFamily="34" charset="0"/>
                <a:cs typeface="Arial" panose="020B0604020202020204" pitchFamily="34" charset="0"/>
              </a:rPr>
              <a:t>;</a:t>
            </a:r>
          </a:p>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Elles </a:t>
            </a:r>
            <a:r>
              <a:rPr lang="es-CO" sz="900" dirty="0" err="1">
                <a:solidFill>
                  <a:schemeClr val="tx1">
                    <a:lumMod val="50000"/>
                  </a:schemeClr>
                </a:solidFill>
                <a:latin typeface="Arial" panose="020B0604020202020204" pitchFamily="34" charset="0"/>
                <a:cs typeface="Arial" panose="020B0604020202020204" pitchFamily="34" charset="0"/>
              </a:rPr>
              <a:t>incluent</a:t>
            </a:r>
            <a:r>
              <a:rPr lang="es-CO" sz="900" dirty="0">
                <a:solidFill>
                  <a:schemeClr val="tx1">
                    <a:lumMod val="50000"/>
                  </a:schemeClr>
                </a:solidFill>
                <a:latin typeface="Arial" panose="020B0604020202020204" pitchFamily="34" charset="0"/>
                <a:cs typeface="Arial" panose="020B0604020202020204" pitchFamily="34" charset="0"/>
              </a:rPr>
              <a:t> des </a:t>
            </a:r>
            <a:r>
              <a:rPr lang="es-CO" sz="900" dirty="0" err="1">
                <a:solidFill>
                  <a:schemeClr val="tx1">
                    <a:lumMod val="50000"/>
                  </a:schemeClr>
                </a:solidFill>
                <a:latin typeface="Arial" panose="020B0604020202020204" pitchFamily="34" charset="0"/>
                <a:cs typeface="Arial" panose="020B0604020202020204" pitchFamily="34" charset="0"/>
              </a:rPr>
              <a:t>évaluations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innovantes</a:t>
            </a:r>
            <a:r>
              <a:rPr lang="es-CO" sz="900" dirty="0">
                <a:solidFill>
                  <a:schemeClr val="tx1">
                    <a:lumMod val="50000"/>
                  </a:schemeClr>
                </a:solidFill>
                <a:latin typeface="Arial" panose="020B0604020202020204" pitchFamily="34" charset="0"/>
                <a:cs typeface="Arial" panose="020B0604020202020204" pitchFamily="34" charset="0"/>
              </a:rPr>
              <a:t> de la </a:t>
            </a:r>
            <a:r>
              <a:rPr lang="es-CO" sz="900" dirty="0" err="1">
                <a:solidFill>
                  <a:schemeClr val="tx1">
                    <a:lumMod val="50000"/>
                  </a:schemeClr>
                </a:solidFill>
                <a:latin typeface="Arial" panose="020B0604020202020204" pitchFamily="34" charset="0"/>
                <a:cs typeface="Arial" panose="020B0604020202020204" pitchFamily="34" charset="0"/>
              </a:rPr>
              <a:t>compétence</a:t>
            </a:r>
            <a:r>
              <a:rPr lang="es-CO" sz="900" dirty="0">
                <a:solidFill>
                  <a:schemeClr val="tx1">
                    <a:lumMod val="50000"/>
                  </a:schemeClr>
                </a:solidFill>
                <a:latin typeface="Arial" panose="020B0604020202020204" pitchFamily="34" charset="0"/>
                <a:cs typeface="Arial" panose="020B0604020202020204" pitchFamily="34" charset="0"/>
              </a:rPr>
              <a:t> des </a:t>
            </a:r>
            <a:r>
              <a:rPr lang="es-CO" sz="900" dirty="0" err="1">
                <a:solidFill>
                  <a:schemeClr val="tx1">
                    <a:lumMod val="50000"/>
                  </a:schemeClr>
                </a:solidFill>
                <a:latin typeface="Arial" panose="020B0604020202020204" pitchFamily="34" charset="0"/>
                <a:cs typeface="Arial" panose="020B0604020202020204" pitchFamily="34" charset="0"/>
              </a:rPr>
              <a:t>prestataires</a:t>
            </a:r>
            <a:r>
              <a:rPr lang="es-CO" sz="900" dirty="0">
                <a:solidFill>
                  <a:schemeClr val="tx1">
                    <a:lumMod val="50000"/>
                  </a:schemeClr>
                </a:solidFill>
                <a:latin typeface="Arial" panose="020B0604020202020204" pitchFamily="34" charset="0"/>
                <a:cs typeface="Arial" panose="020B0604020202020204" pitchFamily="34" charset="0"/>
              </a:rPr>
              <a:t> et la mesure de </a:t>
            </a:r>
            <a:r>
              <a:rPr lang="es-CO" sz="900" dirty="0" err="1">
                <a:solidFill>
                  <a:schemeClr val="tx1">
                    <a:lumMod val="50000"/>
                  </a:schemeClr>
                </a:solidFill>
                <a:latin typeface="Arial" panose="020B0604020202020204" pitchFamily="34" charset="0"/>
                <a:cs typeface="Arial" panose="020B0604020202020204" pitchFamily="34" charset="0"/>
              </a:rPr>
              <a:t>l’absentéisme</a:t>
            </a:r>
            <a:r>
              <a:rPr lang="es-CO" sz="900" dirty="0">
                <a:solidFill>
                  <a:schemeClr val="tx1">
                    <a:lumMod val="50000"/>
                  </a:schemeClr>
                </a:solidFill>
                <a:latin typeface="Arial" panose="020B0604020202020204" pitchFamily="34" charset="0"/>
                <a:cs typeface="Arial" panose="020B0604020202020204" pitchFamily="34" charset="0"/>
              </a:rPr>
              <a:t>.</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646669"/>
          </a:xfrm>
          <a:prstGeom prst="rect">
            <a:avLst/>
          </a:prstGeom>
          <a:noFill/>
        </p:spPr>
        <p:txBody>
          <a:bodyPr wrap="square" lIns="0" tIns="0" rIns="0" bIns="0" rtlCol="0">
            <a:spAutoFit/>
          </a:bodyPr>
          <a:lstStyle/>
          <a:p>
            <a:pPr>
              <a:lnSpc>
                <a:spcPct val="120000"/>
              </a:lnSpc>
            </a:pPr>
            <a:r>
              <a:rPr lang="es-CO" sz="900" dirty="0" err="1">
                <a:solidFill>
                  <a:schemeClr val="tx1">
                    <a:lumMod val="50000"/>
                  </a:schemeClr>
                </a:solidFill>
                <a:latin typeface="Arial" panose="020B0604020202020204" pitchFamily="34" charset="0"/>
                <a:cs typeface="Arial" panose="020B0604020202020204" pitchFamily="34" charset="0"/>
              </a:rPr>
              <a:t>Lancée</a:t>
            </a:r>
            <a:r>
              <a:rPr lang="es-CO" sz="900" dirty="0">
                <a:solidFill>
                  <a:schemeClr val="tx1">
                    <a:lumMod val="50000"/>
                  </a:schemeClr>
                </a:solidFill>
                <a:latin typeface="Arial" panose="020B0604020202020204" pitchFamily="34" charset="0"/>
                <a:cs typeface="Arial" panose="020B0604020202020204" pitchFamily="34" charset="0"/>
              </a:rPr>
              <a:t> par des </a:t>
            </a:r>
            <a:r>
              <a:rPr lang="es-CO" sz="900" dirty="0" err="1">
                <a:solidFill>
                  <a:schemeClr val="tx1">
                    <a:lumMod val="50000"/>
                  </a:schemeClr>
                </a:solidFill>
                <a:latin typeface="Arial" panose="020B0604020202020204" pitchFamily="34" charset="0"/>
                <a:cs typeface="Arial" panose="020B0604020202020204" pitchFamily="34" charset="0"/>
              </a:rPr>
              <a:t>chercheurs</a:t>
            </a:r>
            <a:r>
              <a:rPr lang="es-CO" sz="900" dirty="0">
                <a:solidFill>
                  <a:schemeClr val="tx1">
                    <a:lumMod val="50000"/>
                  </a:schemeClr>
                </a:solidFill>
                <a:latin typeface="Arial" panose="020B0604020202020204" pitchFamily="34" charset="0"/>
                <a:cs typeface="Arial" panose="020B0604020202020204" pitchFamily="34" charset="0"/>
              </a:rPr>
              <a:t> et des </a:t>
            </a:r>
            <a:r>
              <a:rPr lang="es-CO" sz="900" dirty="0" err="1">
                <a:solidFill>
                  <a:schemeClr val="tx1">
                    <a:lumMod val="50000"/>
                  </a:schemeClr>
                </a:solidFill>
                <a:latin typeface="Arial" panose="020B0604020202020204" pitchFamily="34" charset="0"/>
                <a:cs typeface="Arial" panose="020B0604020202020204" pitchFamily="34" charset="0"/>
              </a:rPr>
              <a:t>professionnels</a:t>
            </a:r>
            <a:r>
              <a:rPr lang="es-CO" sz="900" dirty="0">
                <a:solidFill>
                  <a:schemeClr val="tx1">
                    <a:lumMod val="50000"/>
                  </a:schemeClr>
                </a:solidFill>
                <a:latin typeface="Arial" panose="020B0604020202020204" pitchFamily="34" charset="0"/>
                <a:cs typeface="Arial" panose="020B0604020202020204" pitchFamily="34" charset="0"/>
              </a:rPr>
              <a:t> du WBG, en </a:t>
            </a:r>
            <a:r>
              <a:rPr lang="es-CO" sz="900" dirty="0" err="1">
                <a:solidFill>
                  <a:schemeClr val="tx1">
                    <a:lumMod val="50000"/>
                  </a:schemeClr>
                </a:solidFill>
                <a:latin typeface="Arial" panose="020B0604020202020204" pitchFamily="34" charset="0"/>
                <a:cs typeface="Arial" panose="020B0604020202020204" pitchFamily="34" charset="0"/>
              </a:rPr>
              <a:t>collaboration</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avec</a:t>
            </a:r>
            <a:r>
              <a:rPr lang="es-CO" sz="900" dirty="0">
                <a:solidFill>
                  <a:schemeClr val="tx1">
                    <a:lumMod val="50000"/>
                  </a:schemeClr>
                </a:solidFill>
                <a:latin typeface="Arial" panose="020B0604020202020204" pitchFamily="34" charset="0"/>
                <a:cs typeface="Arial" panose="020B0604020202020204" pitchFamily="34" charset="0"/>
              </a:rPr>
              <a:t> le </a:t>
            </a:r>
            <a:r>
              <a:rPr lang="es-CO" sz="900" dirty="0" err="1">
                <a:solidFill>
                  <a:schemeClr val="tx1">
                    <a:lumMod val="50000"/>
                  </a:schemeClr>
                </a:solidFill>
                <a:latin typeface="Arial" panose="020B0604020202020204" pitchFamily="34" charset="0"/>
                <a:cs typeface="Arial" panose="020B0604020202020204" pitchFamily="34" charset="0"/>
              </a:rPr>
              <a:t>Consortium</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Africain</a:t>
            </a:r>
            <a:r>
              <a:rPr lang="es-CO" sz="900" dirty="0">
                <a:solidFill>
                  <a:schemeClr val="tx1">
                    <a:lumMod val="50000"/>
                  </a:schemeClr>
                </a:solidFill>
                <a:latin typeface="Arial" panose="020B0604020202020204" pitchFamily="34" charset="0"/>
                <a:cs typeface="Arial" panose="020B0604020202020204" pitchFamily="34" charset="0"/>
              </a:rPr>
              <a:t> de </a:t>
            </a:r>
            <a:r>
              <a:rPr lang="es-CO" sz="900" dirty="0" err="1">
                <a:solidFill>
                  <a:schemeClr val="tx1">
                    <a:lumMod val="50000"/>
                  </a:schemeClr>
                </a:solidFill>
                <a:latin typeface="Arial" panose="020B0604020202020204" pitchFamily="34" charset="0"/>
                <a:cs typeface="Arial" panose="020B0604020202020204" pitchFamily="34" charset="0"/>
              </a:rPr>
              <a:t>Recherche</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Economique</a:t>
            </a:r>
            <a:r>
              <a:rPr lang="es-CO" sz="900" dirty="0">
                <a:solidFill>
                  <a:schemeClr val="tx1">
                    <a:lumMod val="50000"/>
                  </a:schemeClr>
                </a:solidFill>
                <a:latin typeface="Arial" panose="020B0604020202020204" pitchFamily="34" charset="0"/>
                <a:cs typeface="Arial" panose="020B0604020202020204" pitchFamily="34" charset="0"/>
              </a:rPr>
              <a:t> (AERC), </a:t>
            </a:r>
            <a:r>
              <a:rPr lang="es-CO" sz="900" dirty="0" err="1">
                <a:solidFill>
                  <a:schemeClr val="tx1">
                    <a:lumMod val="50000"/>
                  </a:schemeClr>
                </a:solidFill>
                <a:latin typeface="Arial" panose="020B0604020202020204" pitchFamily="34" charset="0"/>
                <a:cs typeface="Arial" panose="020B0604020202020204" pitchFamily="34" charset="0"/>
              </a:rPr>
              <a:t>puis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soutenue</a:t>
            </a:r>
            <a:r>
              <a:rPr lang="es-CO" sz="900" dirty="0">
                <a:solidFill>
                  <a:schemeClr val="tx1">
                    <a:lumMod val="50000"/>
                  </a:schemeClr>
                </a:solidFill>
                <a:latin typeface="Arial" panose="020B0604020202020204" pitchFamily="34" charset="0"/>
                <a:cs typeface="Arial" panose="020B0604020202020204" pitchFamily="34" charset="0"/>
              </a:rPr>
              <a:t> par la </a:t>
            </a:r>
            <a:r>
              <a:rPr lang="es-CO" sz="900" dirty="0" err="1">
                <a:solidFill>
                  <a:schemeClr val="tx1">
                    <a:lumMod val="50000"/>
                  </a:schemeClr>
                </a:solidFill>
                <a:latin typeface="Arial" panose="020B0604020202020204" pitchFamily="34" charset="0"/>
                <a:cs typeface="Arial" panose="020B0604020202020204" pitchFamily="34" charset="0"/>
              </a:rPr>
              <a:t>Fondation</a:t>
            </a:r>
            <a:r>
              <a:rPr lang="es-CO" sz="900" dirty="0">
                <a:solidFill>
                  <a:schemeClr val="tx1">
                    <a:lumMod val="50000"/>
                  </a:schemeClr>
                </a:solidFill>
                <a:latin typeface="Arial" panose="020B0604020202020204" pitchFamily="34" charset="0"/>
                <a:cs typeface="Arial" panose="020B0604020202020204" pitchFamily="34" charset="0"/>
              </a:rPr>
              <a:t> William et Flora Hewlett et la Banque </a:t>
            </a:r>
            <a:r>
              <a:rPr lang="es-CO" sz="900" dirty="0" err="1">
                <a:solidFill>
                  <a:schemeClr val="tx1">
                    <a:lumMod val="50000"/>
                  </a:schemeClr>
                </a:solidFill>
                <a:latin typeface="Arial" panose="020B0604020202020204" pitchFamily="34" charset="0"/>
                <a:cs typeface="Arial" panose="020B0604020202020204" pitchFamily="34" charset="0"/>
              </a:rPr>
              <a:t>Africaine</a:t>
            </a:r>
            <a:r>
              <a:rPr lang="es-CO" sz="900" dirty="0">
                <a:solidFill>
                  <a:schemeClr val="tx1">
                    <a:lumMod val="50000"/>
                  </a:schemeClr>
                </a:solidFill>
                <a:latin typeface="Arial" panose="020B0604020202020204" pitchFamily="34" charset="0"/>
                <a:cs typeface="Arial" panose="020B0604020202020204" pitchFamily="34" charset="0"/>
              </a:rPr>
              <a:t> de </a:t>
            </a:r>
            <a:r>
              <a:rPr lang="es-CO" sz="900" dirty="0" err="1">
                <a:solidFill>
                  <a:schemeClr val="tx1">
                    <a:lumMod val="50000"/>
                  </a:schemeClr>
                </a:solidFill>
                <a:latin typeface="Arial" panose="020B0604020202020204" pitchFamily="34" charset="0"/>
                <a:cs typeface="Arial" panose="020B0604020202020204" pitchFamily="34" charset="0"/>
              </a:rPr>
              <a:t>Développement</a:t>
            </a:r>
            <a:r>
              <a:rPr lang="es-CO" sz="900" dirty="0">
                <a:solidFill>
                  <a:schemeClr val="tx1">
                    <a:lumMod val="50000"/>
                  </a:schemeClr>
                </a:solidFill>
                <a:latin typeface="Arial" panose="020B0604020202020204" pitchFamily="34" charset="0"/>
                <a:cs typeface="Arial" panose="020B0604020202020204" pitchFamily="34" charset="0"/>
              </a:rPr>
              <a:t>.</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4064000" y="2711555"/>
            <a:ext cx="5378696" cy="317074"/>
          </a:xfrm>
          <a:prstGeom prst="rect">
            <a:avLst/>
          </a:prstGeom>
          <a:noFill/>
        </p:spPr>
        <p:txBody>
          <a:bodyPr wrap="square" lIns="0" tIns="0" rIns="0" bIns="0" rtlCol="0">
            <a:spAutoFit/>
          </a:bodyPr>
          <a:lstStyle/>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Les IPS </a:t>
            </a:r>
            <a:r>
              <a:rPr lang="es-CO" sz="900" dirty="0" err="1">
                <a:solidFill>
                  <a:schemeClr val="tx1">
                    <a:lumMod val="50000"/>
                  </a:schemeClr>
                </a:solidFill>
                <a:latin typeface="Arial" panose="020B0604020202020204" pitchFamily="34" charset="0"/>
                <a:cs typeface="Arial" panose="020B0604020202020204" pitchFamily="34" charset="0"/>
              </a:rPr>
              <a:t>s’intensifient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dans</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pays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africains</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enquêtes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sont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centrés</a:t>
            </a:r>
            <a:r>
              <a:rPr lang="es-CO" sz="900" dirty="0">
                <a:solidFill>
                  <a:schemeClr val="tx1">
                    <a:lumMod val="50000"/>
                  </a:schemeClr>
                </a:solidFill>
                <a:latin typeface="Arial" panose="020B0604020202020204" pitchFamily="34" charset="0"/>
                <a:cs typeface="Arial" panose="020B0604020202020204" pitchFamily="34" charset="0"/>
              </a:rPr>
              <a:t> sur la </a:t>
            </a:r>
            <a:r>
              <a:rPr lang="es-CO" sz="900" dirty="0" err="1">
                <a:solidFill>
                  <a:schemeClr val="tx1">
                    <a:lumMod val="50000"/>
                  </a:schemeClr>
                </a:solidFill>
                <a:latin typeface="Arial" panose="020B0604020202020204" pitchFamily="34" charset="0"/>
                <a:cs typeface="Arial" panose="020B0604020202020204" pitchFamily="34" charset="0"/>
              </a:rPr>
              <a:t>santé</a:t>
            </a:r>
            <a:r>
              <a:rPr lang="es-CO" sz="900" dirty="0">
                <a:solidFill>
                  <a:schemeClr val="tx1">
                    <a:lumMod val="50000"/>
                  </a:schemeClr>
                </a:solidFill>
                <a:latin typeface="Arial" panose="020B0604020202020204" pitchFamily="34" charset="0"/>
                <a:cs typeface="Arial" panose="020B0604020202020204" pitchFamily="34" charset="0"/>
              </a:rPr>
              <a:t> materno-</a:t>
            </a:r>
            <a:r>
              <a:rPr lang="es-CO" sz="900" dirty="0" err="1">
                <a:solidFill>
                  <a:schemeClr val="tx1">
                    <a:lumMod val="50000"/>
                  </a:schemeClr>
                </a:solidFill>
                <a:latin typeface="Arial" panose="020B0604020202020204" pitchFamily="34" charset="0"/>
                <a:cs typeface="Arial" panose="020B0604020202020204" pitchFamily="34" charset="0"/>
              </a:rPr>
              <a:t>infantile</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maladies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transmissibles</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intrants</a:t>
            </a:r>
            <a:r>
              <a:rPr lang="es-CO" sz="900" dirty="0">
                <a:solidFill>
                  <a:schemeClr val="tx1">
                    <a:lumMod val="50000"/>
                  </a:schemeClr>
                </a:solidFill>
                <a:latin typeface="Arial" panose="020B0604020202020204" pitchFamily="34" charset="0"/>
                <a:cs typeface="Arial" panose="020B0604020202020204" pitchFamily="34" charset="0"/>
              </a:rPr>
              <a:t> et </a:t>
            </a:r>
            <a:r>
              <a:rPr lang="es-CO" sz="900" dirty="0" err="1">
                <a:solidFill>
                  <a:schemeClr val="tx1">
                    <a:lumMod val="50000"/>
                  </a:schemeClr>
                </a:solidFill>
                <a:latin typeface="Arial" panose="020B0604020202020204" pitchFamily="34" charset="0"/>
                <a:cs typeface="Arial" panose="020B0604020202020204" pitchFamily="34" charset="0"/>
              </a:rPr>
              <a:t>l’infrastructure</a:t>
            </a:r>
            <a:r>
              <a:rPr lang="es-CO" sz="900" dirty="0">
                <a:solidFill>
                  <a:schemeClr val="tx1">
                    <a:lumMod val="50000"/>
                  </a:schemeClr>
                </a:solidFill>
                <a:latin typeface="Arial" panose="020B0604020202020204" pitchFamily="34" charset="0"/>
                <a:cs typeface="Arial" panose="020B0604020202020204" pitchFamily="34" charset="0"/>
              </a:rPr>
              <a:t>. </a:t>
            </a:r>
          </a:p>
        </p:txBody>
      </p:sp>
      <p:grpSp>
        <p:nvGrpSpPr>
          <p:cNvPr id="85" name="Grupo 84">
            <a:extLst>
              <a:ext uri="{FF2B5EF4-FFF2-40B4-BE49-F238E27FC236}">
                <a16:creationId xmlns:a16="http://schemas.microsoft.com/office/drawing/2014/main" id="{50DD57E0-01F6-E048-A9F4-D5A7F35FC0C0}"/>
              </a:ext>
            </a:extLst>
          </p:cNvPr>
          <p:cNvGrpSpPr/>
          <p:nvPr/>
        </p:nvGrpSpPr>
        <p:grpSpPr>
          <a:xfrm>
            <a:off x="9530674" y="3057525"/>
            <a:ext cx="478631" cy="485775"/>
            <a:chOff x="538163" y="3057525"/>
            <a:chExt cx="478631" cy="485775"/>
          </a:xfrm>
        </p:grpSpPr>
        <p:sp>
          <p:nvSpPr>
            <p:cNvPr id="86" name="Elipse 85">
              <a:extLst>
                <a:ext uri="{FF2B5EF4-FFF2-40B4-BE49-F238E27FC236}">
                  <a16:creationId xmlns:a16="http://schemas.microsoft.com/office/drawing/2014/main" id="{4C27F9DB-029F-8C4C-B7EA-4F0C9B26955E}"/>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87" name="Grupo 86">
              <a:extLst>
                <a:ext uri="{FF2B5EF4-FFF2-40B4-BE49-F238E27FC236}">
                  <a16:creationId xmlns:a16="http://schemas.microsoft.com/office/drawing/2014/main" id="{9160446E-10BB-C742-BFAB-68E5A57B1C8B}"/>
                </a:ext>
              </a:extLst>
            </p:cNvPr>
            <p:cNvGrpSpPr/>
            <p:nvPr/>
          </p:nvGrpSpPr>
          <p:grpSpPr>
            <a:xfrm>
              <a:off x="598487" y="3057525"/>
              <a:ext cx="357981" cy="470685"/>
              <a:chOff x="2435225" y="3429000"/>
              <a:chExt cx="357981" cy="470685"/>
            </a:xfrm>
          </p:grpSpPr>
          <p:sp>
            <p:nvSpPr>
              <p:cNvPr id="88" name="CuadroTexto 87">
                <a:extLst>
                  <a:ext uri="{FF2B5EF4-FFF2-40B4-BE49-F238E27FC236}">
                    <a16:creationId xmlns:a16="http://schemas.microsoft.com/office/drawing/2014/main" id="{B78B3135-0E34-9C47-8DDC-7FEFAA3C0F32}"/>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89" name="CuadroTexto 88">
                <a:extLst>
                  <a:ext uri="{FF2B5EF4-FFF2-40B4-BE49-F238E27FC236}">
                    <a16:creationId xmlns:a16="http://schemas.microsoft.com/office/drawing/2014/main" id="{E2256E11-80B3-1B4A-96CE-4877B4667B5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19</a:t>
                </a:r>
              </a:p>
            </p:txBody>
          </p:sp>
        </p:grpSp>
      </p:grpSp>
      <p:cxnSp>
        <p:nvCxnSpPr>
          <p:cNvPr id="96" name="Conector recto 95">
            <a:extLst>
              <a:ext uri="{FF2B5EF4-FFF2-40B4-BE49-F238E27FC236}">
                <a16:creationId xmlns:a16="http://schemas.microsoft.com/office/drawing/2014/main" id="{ACBD591D-7B6A-4C49-B35F-2DA9EA40EFCD}"/>
              </a:ext>
            </a:extLst>
          </p:cNvPr>
          <p:cNvCxnSpPr>
            <a:cxnSpLocks/>
          </p:cNvCxnSpPr>
          <p:nvPr/>
        </p:nvCxnSpPr>
        <p:spPr>
          <a:xfrm>
            <a:off x="919181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8" name="Grupo 97">
            <a:extLst>
              <a:ext uri="{FF2B5EF4-FFF2-40B4-BE49-F238E27FC236}">
                <a16:creationId xmlns:a16="http://schemas.microsoft.com/office/drawing/2014/main" id="{27CE6BDF-767F-C746-8415-4685554A5472}"/>
              </a:ext>
            </a:extLst>
          </p:cNvPr>
          <p:cNvGrpSpPr/>
          <p:nvPr/>
        </p:nvGrpSpPr>
        <p:grpSpPr>
          <a:xfrm>
            <a:off x="10348175" y="3057525"/>
            <a:ext cx="478631" cy="485775"/>
            <a:chOff x="538163" y="3057525"/>
            <a:chExt cx="478631" cy="485775"/>
          </a:xfrm>
        </p:grpSpPr>
        <p:sp>
          <p:nvSpPr>
            <p:cNvPr id="99" name="Elipse 98">
              <a:extLst>
                <a:ext uri="{FF2B5EF4-FFF2-40B4-BE49-F238E27FC236}">
                  <a16:creationId xmlns:a16="http://schemas.microsoft.com/office/drawing/2014/main" id="{5CA0C37C-B2CB-C047-90F7-AEC9999E9F67}"/>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0" name="Grupo 99">
              <a:extLst>
                <a:ext uri="{FF2B5EF4-FFF2-40B4-BE49-F238E27FC236}">
                  <a16:creationId xmlns:a16="http://schemas.microsoft.com/office/drawing/2014/main" id="{532C9675-EC48-814E-B214-8687FAD29D5C}"/>
                </a:ext>
              </a:extLst>
            </p:cNvPr>
            <p:cNvGrpSpPr/>
            <p:nvPr/>
          </p:nvGrpSpPr>
          <p:grpSpPr>
            <a:xfrm>
              <a:off x="598487" y="3057525"/>
              <a:ext cx="357981" cy="470685"/>
              <a:chOff x="2435225" y="3429000"/>
              <a:chExt cx="357981" cy="470685"/>
            </a:xfrm>
          </p:grpSpPr>
          <p:sp>
            <p:nvSpPr>
              <p:cNvPr id="101" name="CuadroTexto 100">
                <a:extLst>
                  <a:ext uri="{FF2B5EF4-FFF2-40B4-BE49-F238E27FC236}">
                    <a16:creationId xmlns:a16="http://schemas.microsoft.com/office/drawing/2014/main" id="{DF98FBFB-572D-B148-B922-D5EBFD3C23F5}"/>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102" name="CuadroTexto 101">
                <a:extLst>
                  <a:ext uri="{FF2B5EF4-FFF2-40B4-BE49-F238E27FC236}">
                    <a16:creationId xmlns:a16="http://schemas.microsoft.com/office/drawing/2014/main" id="{94F36CAA-4873-C842-9022-2E0A2C59219C}"/>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grpSp>
      </p:grpSp>
      <p:cxnSp>
        <p:nvCxnSpPr>
          <p:cNvPr id="103" name="Conector recto 102">
            <a:extLst>
              <a:ext uri="{FF2B5EF4-FFF2-40B4-BE49-F238E27FC236}">
                <a16:creationId xmlns:a16="http://schemas.microsoft.com/office/drawing/2014/main" id="{83BDFA55-ABA8-8243-AAC9-F23D35DB49DE}"/>
              </a:ext>
            </a:extLst>
          </p:cNvPr>
          <p:cNvCxnSpPr>
            <a:cxnSpLocks/>
          </p:cNvCxnSpPr>
          <p:nvPr/>
        </p:nvCxnSpPr>
        <p:spPr>
          <a:xfrm>
            <a:off x="1000931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5" name="Grupo 104">
            <a:extLst>
              <a:ext uri="{FF2B5EF4-FFF2-40B4-BE49-F238E27FC236}">
                <a16:creationId xmlns:a16="http://schemas.microsoft.com/office/drawing/2014/main" id="{DCCB78CF-FE97-8C45-AA57-F25E9240BE88}"/>
              </a:ext>
            </a:extLst>
          </p:cNvPr>
          <p:cNvGrpSpPr/>
          <p:nvPr/>
        </p:nvGrpSpPr>
        <p:grpSpPr>
          <a:xfrm>
            <a:off x="11165682" y="3057525"/>
            <a:ext cx="478631" cy="485775"/>
            <a:chOff x="538163" y="3057525"/>
            <a:chExt cx="478631" cy="485775"/>
          </a:xfrm>
        </p:grpSpPr>
        <p:sp>
          <p:nvSpPr>
            <p:cNvPr id="106" name="Elipse 105">
              <a:extLst>
                <a:ext uri="{FF2B5EF4-FFF2-40B4-BE49-F238E27FC236}">
                  <a16:creationId xmlns:a16="http://schemas.microsoft.com/office/drawing/2014/main" id="{DD572EAD-6BCF-5743-9E05-70883A36667C}"/>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108" name="Grupo 107">
              <a:extLst>
                <a:ext uri="{FF2B5EF4-FFF2-40B4-BE49-F238E27FC236}">
                  <a16:creationId xmlns:a16="http://schemas.microsoft.com/office/drawing/2014/main" id="{C32D3273-4BAF-4541-84F8-31BADD942ACE}"/>
                </a:ext>
              </a:extLst>
            </p:cNvPr>
            <p:cNvGrpSpPr/>
            <p:nvPr/>
          </p:nvGrpSpPr>
          <p:grpSpPr>
            <a:xfrm>
              <a:off x="598487" y="3057525"/>
              <a:ext cx="357981" cy="470685"/>
              <a:chOff x="2435225" y="3429000"/>
              <a:chExt cx="357981" cy="470685"/>
            </a:xfrm>
          </p:grpSpPr>
          <p:sp>
            <p:nvSpPr>
              <p:cNvPr id="109" name="CuadroTexto 108">
                <a:extLst>
                  <a:ext uri="{FF2B5EF4-FFF2-40B4-BE49-F238E27FC236}">
                    <a16:creationId xmlns:a16="http://schemas.microsoft.com/office/drawing/2014/main" id="{3CED1123-3C1A-2A49-AB8F-F09B106611C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110" name="CuadroTexto 109">
                <a:extLst>
                  <a:ext uri="{FF2B5EF4-FFF2-40B4-BE49-F238E27FC236}">
                    <a16:creationId xmlns:a16="http://schemas.microsoft.com/office/drawing/2014/main" id="{1BC80C9D-3610-5C46-B8D0-50822FD95A4B}"/>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21</a:t>
                </a:r>
              </a:p>
            </p:txBody>
          </p:sp>
        </p:grpSp>
      </p:grpSp>
      <p:cxnSp>
        <p:nvCxnSpPr>
          <p:cNvPr id="111" name="Conector recto 110">
            <a:extLst>
              <a:ext uri="{FF2B5EF4-FFF2-40B4-BE49-F238E27FC236}">
                <a16:creationId xmlns:a16="http://schemas.microsoft.com/office/drawing/2014/main" id="{F1292692-DA4E-4A48-93AF-7B3410686AFA}"/>
              </a:ext>
            </a:extLst>
          </p:cNvPr>
          <p:cNvCxnSpPr>
            <a:cxnSpLocks/>
          </p:cNvCxnSpPr>
          <p:nvPr/>
        </p:nvCxnSpPr>
        <p:spPr>
          <a:xfrm>
            <a:off x="108268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2" name="CuadroTexto 111">
            <a:extLst>
              <a:ext uri="{FF2B5EF4-FFF2-40B4-BE49-F238E27FC236}">
                <a16:creationId xmlns:a16="http://schemas.microsoft.com/office/drawing/2014/main" id="{747167A8-8AC9-A245-98B0-E3F02C201171}"/>
              </a:ext>
            </a:extLst>
          </p:cNvPr>
          <p:cNvSpPr txBox="1"/>
          <p:nvPr/>
        </p:nvSpPr>
        <p:spPr>
          <a:xfrm>
            <a:off x="10009305" y="2403294"/>
            <a:ext cx="1964981" cy="590931"/>
          </a:xfrm>
          <a:prstGeom prst="rect">
            <a:avLst/>
          </a:prstGeom>
          <a:noFill/>
        </p:spPr>
        <p:txBody>
          <a:bodyPr wrap="square" lIns="0" tIns="0" rIns="0" bIns="0" rtlCol="0">
            <a:spAutoFit/>
          </a:bodyPr>
          <a:lstStyle/>
          <a:p>
            <a:pPr algn="r">
              <a:lnSpc>
                <a:spcPct val="120000"/>
              </a:lnSpc>
            </a:pPr>
            <a:r>
              <a:rPr lang="es-CO" sz="1600" dirty="0">
                <a:solidFill>
                  <a:schemeClr val="tx1">
                    <a:lumMod val="50000"/>
                  </a:schemeClr>
                </a:solidFill>
                <a:latin typeface="Arial" panose="020B0604020202020204" pitchFamily="34" charset="0"/>
                <a:cs typeface="Arial" panose="020B0604020202020204" pitchFamily="34" charset="0"/>
              </a:rPr>
              <a:t>Mise à </a:t>
            </a:r>
            <a:r>
              <a:rPr lang="es-CO" sz="1600" dirty="0" err="1">
                <a:solidFill>
                  <a:schemeClr val="tx1">
                    <a:lumMod val="50000"/>
                  </a:schemeClr>
                </a:solidFill>
                <a:latin typeface="Arial" panose="020B0604020202020204" pitchFamily="34" charset="0"/>
                <a:cs typeface="Arial" panose="020B0604020202020204" pitchFamily="34" charset="0"/>
              </a:rPr>
              <a:t>jour</a:t>
            </a:r>
            <a:r>
              <a:rPr lang="es-CO" sz="1600" dirty="0">
                <a:solidFill>
                  <a:schemeClr val="tx1">
                    <a:lumMod val="50000"/>
                  </a:schemeClr>
                </a:solidFill>
                <a:latin typeface="Arial" panose="020B0604020202020204" pitchFamily="34" charset="0"/>
                <a:cs typeface="Arial" panose="020B0604020202020204" pitchFamily="34" charset="0"/>
              </a:rPr>
              <a:t> de la </a:t>
            </a:r>
            <a:r>
              <a:rPr lang="es-CO" sz="1600" dirty="0" err="1">
                <a:solidFill>
                  <a:schemeClr val="tx1">
                    <a:lumMod val="50000"/>
                  </a:schemeClr>
                </a:solidFill>
                <a:latin typeface="Arial" panose="020B0604020202020204" pitchFamily="34" charset="0"/>
                <a:cs typeface="Arial" panose="020B0604020202020204" pitchFamily="34" charset="0"/>
              </a:rPr>
              <a:t>stratégie</a:t>
            </a:r>
            <a:r>
              <a:rPr lang="es-CO" sz="1600" dirty="0">
                <a:solidFill>
                  <a:schemeClr val="tx1">
                    <a:lumMod val="50000"/>
                  </a:schemeClr>
                </a:solidFill>
                <a:latin typeface="Arial" panose="020B0604020202020204" pitchFamily="34" charset="0"/>
                <a:cs typeface="Arial" panose="020B0604020202020204" pitchFamily="34" charset="0"/>
              </a:rPr>
              <a:t> de la HNP</a:t>
            </a:r>
          </a:p>
        </p:txBody>
      </p:sp>
      <p:cxnSp>
        <p:nvCxnSpPr>
          <p:cNvPr id="290" name="Conector recto 110">
            <a:extLst>
              <a:ext uri="{FF2B5EF4-FFF2-40B4-BE49-F238E27FC236}">
                <a16:creationId xmlns:a16="http://schemas.microsoft.com/office/drawing/2014/main" id="{08F2FB1D-97D4-4F50-8F4E-2CAA4942A40C}"/>
              </a:ext>
            </a:extLst>
          </p:cNvPr>
          <p:cNvCxnSpPr>
            <a:cxnSpLocks/>
          </p:cNvCxnSpPr>
          <p:nvPr/>
        </p:nvCxnSpPr>
        <p:spPr>
          <a:xfrm>
            <a:off x="11644313"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7" name="Picture 96">
            <a:extLst>
              <a:ext uri="{FF2B5EF4-FFF2-40B4-BE49-F238E27FC236}">
                <a16:creationId xmlns:a16="http://schemas.microsoft.com/office/drawing/2014/main" id="{C7AC8549-2664-43F7-A3A4-49E2A685E68E}"/>
              </a:ext>
            </a:extLst>
          </p:cNvPr>
          <p:cNvPicPr>
            <a:picLocks noChangeAspect="1"/>
          </p:cNvPicPr>
          <p:nvPr/>
        </p:nvPicPr>
        <p:blipFill>
          <a:blip r:embed="rId3"/>
          <a:stretch>
            <a:fillRect/>
          </a:stretch>
        </p:blipFill>
        <p:spPr>
          <a:xfrm>
            <a:off x="8374304" y="3777196"/>
            <a:ext cx="3507504" cy="2792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56900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1551CBE9-FCC0-466F-A8CF-4829F17C6770}"/>
              </a:ext>
            </a:extLst>
          </p:cNvPr>
          <p:cNvSpPr/>
          <p:nvPr/>
        </p:nvSpPr>
        <p:spPr>
          <a:xfrm>
            <a:off x="4251367" y="1468247"/>
            <a:ext cx="7790213" cy="5086907"/>
          </a:xfrm>
          <a:prstGeom prst="rect">
            <a:avLst/>
          </a:prstGeom>
          <a:solidFill>
            <a:srgbClr val="E8EAE5">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 name="Forma libre 16">
            <a:extLst>
              <a:ext uri="{FF2B5EF4-FFF2-40B4-BE49-F238E27FC236}">
                <a16:creationId xmlns:a16="http://schemas.microsoft.com/office/drawing/2014/main" id="{60D71B66-38F9-47A5-9267-C4E143A1815D}"/>
              </a:ext>
            </a:extLst>
          </p:cNvPr>
          <p:cNvSpPr/>
          <p:nvPr/>
        </p:nvSpPr>
        <p:spPr>
          <a:xfrm>
            <a:off x="538163"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Elipse 2">
            <a:extLst>
              <a:ext uri="{FF2B5EF4-FFF2-40B4-BE49-F238E27FC236}">
                <a16:creationId xmlns:a16="http://schemas.microsoft.com/office/drawing/2014/main" id="{6BCEA47C-AC0F-47EB-B987-804D7B96CE91}"/>
              </a:ext>
            </a:extLst>
          </p:cNvPr>
          <p:cNvSpPr/>
          <p:nvPr/>
        </p:nvSpPr>
        <p:spPr>
          <a:xfrm>
            <a:off x="1916193" y="2198586"/>
            <a:ext cx="769774" cy="769774"/>
          </a:xfrm>
          <a:prstGeom prst="ellipse">
            <a:avLst/>
          </a:prstGeom>
          <a:noFill/>
          <a:ln w="28575">
            <a:solidFill>
              <a:srgbClr val="404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ipse 8">
            <a:extLst>
              <a:ext uri="{FF2B5EF4-FFF2-40B4-BE49-F238E27FC236}">
                <a16:creationId xmlns:a16="http://schemas.microsoft.com/office/drawing/2014/main" id="{08B800D4-874E-4BDA-91A1-FDEB018F487C}"/>
              </a:ext>
            </a:extLst>
          </p:cNvPr>
          <p:cNvSpPr/>
          <p:nvPr/>
        </p:nvSpPr>
        <p:spPr>
          <a:xfrm>
            <a:off x="9531115" y="2198585"/>
            <a:ext cx="769774" cy="769774"/>
          </a:xfrm>
          <a:prstGeom prst="ellipse">
            <a:avLst/>
          </a:prstGeom>
          <a:noFill/>
          <a:ln w="28575">
            <a:solidFill>
              <a:srgbClr val="404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rma libre 19">
            <a:extLst>
              <a:ext uri="{FF2B5EF4-FFF2-40B4-BE49-F238E27FC236}">
                <a16:creationId xmlns:a16="http://schemas.microsoft.com/office/drawing/2014/main" id="{B4860468-EF57-44F6-974A-E3FBFCEE52C4}"/>
              </a:ext>
            </a:extLst>
          </p:cNvPr>
          <p:cNvSpPr/>
          <p:nvPr/>
        </p:nvSpPr>
        <p:spPr>
          <a:xfrm>
            <a:off x="4333875"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orma libre 22">
            <a:extLst>
              <a:ext uri="{FF2B5EF4-FFF2-40B4-BE49-F238E27FC236}">
                <a16:creationId xmlns:a16="http://schemas.microsoft.com/office/drawing/2014/main" id="{41B96F52-D2D9-4E95-BE38-AFC44C79CD82}"/>
              </a:ext>
            </a:extLst>
          </p:cNvPr>
          <p:cNvSpPr/>
          <p:nvPr/>
        </p:nvSpPr>
        <p:spPr>
          <a:xfrm>
            <a:off x="8148638"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CuadroTexto 17">
            <a:extLst>
              <a:ext uri="{FF2B5EF4-FFF2-40B4-BE49-F238E27FC236}">
                <a16:creationId xmlns:a16="http://schemas.microsoft.com/office/drawing/2014/main" id="{F5382865-EDC4-4ACE-BB35-140646743E1A}"/>
              </a:ext>
            </a:extLst>
          </p:cNvPr>
          <p:cNvSpPr txBox="1"/>
          <p:nvPr/>
        </p:nvSpPr>
        <p:spPr>
          <a:xfrm>
            <a:off x="546006" y="3144359"/>
            <a:ext cx="3525837" cy="590931"/>
          </a:xfrm>
          <a:prstGeom prst="rect">
            <a:avLst/>
          </a:prstGeom>
          <a:noFill/>
        </p:spPr>
        <p:txBody>
          <a:bodyPr wrap="square" lIns="0" tIns="0" rIns="0" bIns="0" rtlCol="0">
            <a:spAutoFit/>
          </a:bodyPr>
          <a:lstStyle/>
          <a:p>
            <a:pPr algn="ctr">
              <a:lnSpc>
                <a:spcPct val="120000"/>
              </a:lnSpc>
            </a:pPr>
            <a:r>
              <a:rPr lang="es-CO" sz="1600" b="1" dirty="0" err="1">
                <a:solidFill>
                  <a:schemeClr val="accent1"/>
                </a:solidFill>
                <a:latin typeface="Arial" panose="020B0604020202020204" pitchFamily="34" charset="0"/>
                <a:cs typeface="Arial" panose="020B0604020202020204" pitchFamily="34" charset="0"/>
              </a:rPr>
              <a:t>Pilier</a:t>
            </a:r>
            <a:r>
              <a:rPr lang="es-CO" sz="1600" b="1" dirty="0">
                <a:solidFill>
                  <a:schemeClr val="accent1"/>
                </a:solidFill>
                <a:latin typeface="Arial" panose="020B0604020202020204" pitchFamily="34" charset="0"/>
                <a:cs typeface="Arial" panose="020B0604020202020204" pitchFamily="34" charset="0"/>
              </a:rPr>
              <a:t> I: </a:t>
            </a:r>
            <a:r>
              <a:rPr lang="es-CO" sz="1600" b="1" dirty="0" err="1">
                <a:solidFill>
                  <a:schemeClr val="accent1"/>
                </a:solidFill>
                <a:latin typeface="Arial" panose="020B0604020202020204" pitchFamily="34" charset="0"/>
                <a:cs typeface="Arial" panose="020B0604020202020204" pitchFamily="34" charset="0"/>
              </a:rPr>
              <a:t>Produits</a:t>
            </a:r>
            <a:r>
              <a:rPr lang="es-CO" sz="1600" b="1" dirty="0">
                <a:solidFill>
                  <a:schemeClr val="accent1"/>
                </a:solidFill>
                <a:latin typeface="Arial" panose="020B0604020202020204" pitchFamily="34" charset="0"/>
                <a:cs typeface="Arial" panose="020B0604020202020204" pitchFamily="34" charset="0"/>
              </a:rPr>
              <a:t> de </a:t>
            </a:r>
            <a:r>
              <a:rPr lang="es-CO" sz="1600" b="1" dirty="0" err="1">
                <a:solidFill>
                  <a:schemeClr val="accent1"/>
                </a:solidFill>
                <a:latin typeface="Arial" panose="020B0604020202020204" pitchFamily="34" charset="0"/>
                <a:cs typeface="Arial" panose="020B0604020202020204" pitchFamily="34" charset="0"/>
              </a:rPr>
              <a:t>connaissance</a:t>
            </a:r>
            <a:r>
              <a:rPr lang="es-CO" sz="1600" b="1" dirty="0">
                <a:solidFill>
                  <a:schemeClr val="accent1"/>
                </a:solidFill>
                <a:latin typeface="Arial" panose="020B0604020202020204" pitchFamily="34" charset="0"/>
                <a:cs typeface="Arial" panose="020B0604020202020204" pitchFamily="34" charset="0"/>
              </a:rPr>
              <a:t> </a:t>
            </a:r>
            <a:r>
              <a:rPr lang="es-CO" sz="1600" b="1" dirty="0" err="1">
                <a:solidFill>
                  <a:schemeClr val="accent1"/>
                </a:solidFill>
                <a:latin typeface="Arial" panose="020B0604020202020204" pitchFamily="34" charset="0"/>
                <a:cs typeface="Arial" panose="020B0604020202020204" pitchFamily="34" charset="0"/>
              </a:rPr>
              <a:t>globale</a:t>
            </a:r>
            <a:r>
              <a:rPr lang="es-CO" sz="1600" b="1" dirty="0">
                <a:solidFill>
                  <a:schemeClr val="accent1"/>
                </a:solidFill>
                <a:latin typeface="Arial" panose="020B0604020202020204" pitchFamily="34" charset="0"/>
                <a:cs typeface="Arial" panose="020B0604020202020204" pitchFamily="34" charset="0"/>
              </a:rPr>
              <a:t> sur la mesure de la PHC</a:t>
            </a:r>
          </a:p>
        </p:txBody>
      </p:sp>
      <p:sp>
        <p:nvSpPr>
          <p:cNvPr id="15" name="CuadroTexto 18">
            <a:extLst>
              <a:ext uri="{FF2B5EF4-FFF2-40B4-BE49-F238E27FC236}">
                <a16:creationId xmlns:a16="http://schemas.microsoft.com/office/drawing/2014/main" id="{76B2042A-A999-4C3A-9F5B-74295FA4F9FE}"/>
              </a:ext>
            </a:extLst>
          </p:cNvPr>
          <p:cNvSpPr txBox="1"/>
          <p:nvPr/>
        </p:nvSpPr>
        <p:spPr>
          <a:xfrm>
            <a:off x="718739" y="3898990"/>
            <a:ext cx="3164682" cy="1963614"/>
          </a:xfrm>
          <a:prstGeom prst="rect">
            <a:avLst/>
          </a:prstGeom>
          <a:noFill/>
        </p:spPr>
        <p:txBody>
          <a:bodyPr wrap="square" lIns="0" tIns="0" rIns="0" bIns="0" numCol="1" spcCol="360000" rtlCol="0">
            <a:spAutoFit/>
          </a:bodyPr>
          <a:lstStyle/>
          <a:p>
            <a:pPr marL="134938" lvl="0" indent="-134938">
              <a:lnSpc>
                <a:spcPct val="120000"/>
              </a:lnSpc>
              <a:spcAft>
                <a:spcPts val="1200"/>
              </a:spcAft>
              <a:buClr>
                <a:schemeClr val="accent1"/>
              </a:buClr>
              <a:buSzPct val="70000"/>
              <a:buFont typeface="Tipo de letra del sistema regular"/>
              <a:buChar char="→"/>
            </a:pPr>
            <a:r>
              <a:rPr lang="es-CO" sz="1400" dirty="0">
                <a:solidFill>
                  <a:schemeClr val="tx2"/>
                </a:solidFill>
                <a:latin typeface="Arial" panose="020B0604020202020204" pitchFamily="34" charset="0"/>
                <a:cs typeface="Arial" panose="020B0604020202020204" pitchFamily="34" charset="0"/>
              </a:rPr>
              <a:t>Mise à </a:t>
            </a:r>
            <a:r>
              <a:rPr lang="es-CO" sz="1400" dirty="0" err="1">
                <a:solidFill>
                  <a:schemeClr val="tx2"/>
                </a:solidFill>
                <a:latin typeface="Arial" panose="020B0604020202020204" pitchFamily="34" charset="0"/>
                <a:cs typeface="Arial" panose="020B0604020202020204" pitchFamily="34" charset="0"/>
              </a:rPr>
              <a:t>jour</a:t>
            </a:r>
            <a:r>
              <a:rPr lang="es-CO" sz="1400" dirty="0">
                <a:solidFill>
                  <a:schemeClr val="tx2"/>
                </a:solidFill>
                <a:latin typeface="Arial" panose="020B0604020202020204" pitchFamily="34" charset="0"/>
                <a:cs typeface="Arial" panose="020B0604020202020204" pitchFamily="34" charset="0"/>
              </a:rPr>
              <a:t> </a:t>
            </a:r>
            <a:r>
              <a:rPr lang="es-CO" sz="1400" dirty="0" err="1">
                <a:solidFill>
                  <a:schemeClr val="tx2"/>
                </a:solidFill>
                <a:latin typeface="Arial" panose="020B0604020202020204" pitchFamily="34" charset="0"/>
                <a:cs typeface="Arial" panose="020B0604020202020204" pitchFamily="34" charset="0"/>
              </a:rPr>
              <a:t>méthodologique</a:t>
            </a:r>
            <a:r>
              <a:rPr lang="es-CO" sz="1400" dirty="0">
                <a:solidFill>
                  <a:schemeClr val="tx2"/>
                </a:solidFill>
                <a:latin typeface="Arial" panose="020B0604020202020204" pitchFamily="34" charset="0"/>
                <a:cs typeface="Arial" panose="020B0604020202020204" pitchFamily="34" charset="0"/>
              </a:rPr>
              <a:t> des </a:t>
            </a:r>
            <a:r>
              <a:rPr lang="es-CO" sz="1400" dirty="0" err="1">
                <a:solidFill>
                  <a:schemeClr val="tx2"/>
                </a:solidFill>
                <a:latin typeface="Arial" panose="020B0604020202020204" pitchFamily="34" charset="0"/>
                <a:cs typeface="Arial" panose="020B0604020202020204" pitchFamily="34" charset="0"/>
              </a:rPr>
              <a:t>outils</a:t>
            </a:r>
            <a:r>
              <a:rPr lang="es-CO" sz="1400" dirty="0">
                <a:solidFill>
                  <a:schemeClr val="tx2"/>
                </a:solidFill>
                <a:latin typeface="Arial" panose="020B0604020202020204" pitchFamily="34" charset="0"/>
                <a:cs typeface="Arial" panose="020B0604020202020204" pitchFamily="34" charset="0"/>
              </a:rPr>
              <a:t> et </a:t>
            </a:r>
            <a:r>
              <a:rPr lang="es-CO" sz="1400" dirty="0" err="1">
                <a:solidFill>
                  <a:schemeClr val="tx2"/>
                </a:solidFill>
                <a:latin typeface="Arial" panose="020B0604020202020204" pitchFamily="34" charset="0"/>
                <a:cs typeface="Arial" panose="020B0604020202020204" pitchFamily="34" charset="0"/>
              </a:rPr>
              <a:t>méthodes</a:t>
            </a:r>
            <a:r>
              <a:rPr lang="es-CO" sz="1400" dirty="0">
                <a:solidFill>
                  <a:schemeClr val="tx2"/>
                </a:solidFill>
                <a:latin typeface="Arial" panose="020B0604020202020204" pitchFamily="34" charset="0"/>
                <a:cs typeface="Arial" panose="020B0604020202020204" pitchFamily="34" charset="0"/>
              </a:rPr>
              <a:t> </a:t>
            </a:r>
            <a:r>
              <a:rPr lang="es-CO" sz="1400" dirty="0" err="1">
                <a:solidFill>
                  <a:schemeClr val="tx2"/>
                </a:solidFill>
                <a:latin typeface="Arial" panose="020B0604020202020204" pitchFamily="34" charset="0"/>
                <a:cs typeface="Arial" panose="020B0604020202020204" pitchFamily="34" charset="0"/>
              </a:rPr>
              <a:t>d’enquête</a:t>
            </a:r>
            <a:r>
              <a:rPr lang="es-CO" sz="1400" dirty="0">
                <a:solidFill>
                  <a:schemeClr val="tx2"/>
                </a:solidFill>
                <a:latin typeface="Arial" panose="020B0604020202020204" pitchFamily="34" charset="0"/>
                <a:cs typeface="Arial" panose="020B0604020202020204" pitchFamily="34" charset="0"/>
              </a:rPr>
              <a:t> </a:t>
            </a:r>
            <a:r>
              <a:rPr lang="es-CO" sz="1400" dirty="0" err="1">
                <a:solidFill>
                  <a:schemeClr val="tx2"/>
                </a:solidFill>
                <a:latin typeface="Arial" panose="020B0604020202020204" pitchFamily="34" charset="0"/>
                <a:cs typeface="Arial" panose="020B0604020202020204" pitchFamily="34" charset="0"/>
              </a:rPr>
              <a:t>pour</a:t>
            </a:r>
            <a:r>
              <a:rPr lang="es-CO" sz="1400" dirty="0">
                <a:solidFill>
                  <a:schemeClr val="tx2"/>
                </a:solidFill>
                <a:latin typeface="Arial" panose="020B0604020202020204" pitchFamily="34" charset="0"/>
                <a:cs typeface="Arial" panose="020B0604020202020204" pitchFamily="34" charset="0"/>
              </a:rPr>
              <a:t> </a:t>
            </a:r>
            <a:r>
              <a:rPr lang="es-CO" sz="1400" dirty="0" err="1">
                <a:solidFill>
                  <a:schemeClr val="tx2"/>
                </a:solidFill>
                <a:latin typeface="Arial" panose="020B0604020202020204" pitchFamily="34" charset="0"/>
                <a:cs typeface="Arial" panose="020B0604020202020204" pitchFamily="34" charset="0"/>
              </a:rPr>
              <a:t>optimiser</a:t>
            </a:r>
            <a:r>
              <a:rPr lang="es-CO" sz="1400" dirty="0">
                <a:solidFill>
                  <a:schemeClr val="tx2"/>
                </a:solidFill>
                <a:latin typeface="Arial" panose="020B0604020202020204" pitchFamily="34" charset="0"/>
                <a:cs typeface="Arial" panose="020B0604020202020204" pitchFamily="34" charset="0"/>
              </a:rPr>
              <a:t> le </a:t>
            </a:r>
            <a:r>
              <a:rPr lang="es-CO" sz="1400" dirty="0" err="1">
                <a:solidFill>
                  <a:schemeClr val="tx2"/>
                </a:solidFill>
                <a:latin typeface="Arial" panose="020B0604020202020204" pitchFamily="34" charset="0"/>
                <a:cs typeface="Arial" panose="020B0604020202020204" pitchFamily="34" charset="0"/>
              </a:rPr>
              <a:t>contenu</a:t>
            </a:r>
            <a:r>
              <a:rPr lang="es-CO" sz="1400" dirty="0">
                <a:solidFill>
                  <a:schemeClr val="tx2"/>
                </a:solidFill>
                <a:latin typeface="Arial" panose="020B0604020202020204" pitchFamily="34" charset="0"/>
                <a:cs typeface="Arial" panose="020B0604020202020204" pitchFamily="34" charset="0"/>
              </a:rPr>
              <a:t> de </a:t>
            </a:r>
            <a:r>
              <a:rPr lang="es-CO" sz="1400" dirty="0" err="1">
                <a:solidFill>
                  <a:schemeClr val="tx2"/>
                </a:solidFill>
                <a:latin typeface="Arial" panose="020B0604020202020204" pitchFamily="34" charset="0"/>
                <a:cs typeface="Arial" panose="020B0604020202020204" pitchFamily="34" charset="0"/>
              </a:rPr>
              <a:t>l’enquête</a:t>
            </a:r>
            <a:r>
              <a:rPr lang="es-CO" sz="1400" dirty="0">
                <a:solidFill>
                  <a:schemeClr val="tx2"/>
                </a:solidFill>
                <a:latin typeface="Arial" panose="020B0604020202020204" pitchFamily="34" charset="0"/>
                <a:cs typeface="Arial" panose="020B0604020202020204" pitchFamily="34" charset="0"/>
              </a:rPr>
              <a:t> et </a:t>
            </a:r>
            <a:r>
              <a:rPr lang="es-CO" sz="1400" dirty="0" err="1">
                <a:solidFill>
                  <a:schemeClr val="tx2"/>
                </a:solidFill>
                <a:latin typeface="Arial" panose="020B0604020202020204" pitchFamily="34" charset="0"/>
                <a:cs typeface="Arial" panose="020B0604020202020204" pitchFamily="34" charset="0"/>
              </a:rPr>
              <a:t>l’adapter</a:t>
            </a:r>
            <a:r>
              <a:rPr lang="es-CO" sz="1400" dirty="0">
                <a:solidFill>
                  <a:schemeClr val="tx2"/>
                </a:solidFill>
                <a:latin typeface="Arial" panose="020B0604020202020204" pitchFamily="34" charset="0"/>
                <a:cs typeface="Arial" panose="020B0604020202020204" pitchFamily="34" charset="0"/>
              </a:rPr>
              <a:t> à la </a:t>
            </a:r>
            <a:r>
              <a:rPr lang="es-CO" sz="1400" dirty="0" err="1">
                <a:solidFill>
                  <a:schemeClr val="tx2"/>
                </a:solidFill>
                <a:latin typeface="Arial" panose="020B0604020202020204" pitchFamily="34" charset="0"/>
                <a:cs typeface="Arial" panose="020B0604020202020204" pitchFamily="34" charset="0"/>
              </a:rPr>
              <a:t>bibliographie</a:t>
            </a:r>
            <a:r>
              <a:rPr lang="es-CO" sz="1400" dirty="0">
                <a:solidFill>
                  <a:schemeClr val="tx2"/>
                </a:solidFill>
                <a:latin typeface="Arial" panose="020B0604020202020204" pitchFamily="34" charset="0"/>
                <a:cs typeface="Arial" panose="020B0604020202020204" pitchFamily="34" charset="0"/>
              </a:rPr>
              <a:t> </a:t>
            </a:r>
            <a:r>
              <a:rPr lang="es-CO" sz="1400" dirty="0" err="1">
                <a:solidFill>
                  <a:schemeClr val="tx2"/>
                </a:solidFill>
                <a:latin typeface="Arial" panose="020B0604020202020204" pitchFamily="34" charset="0"/>
                <a:cs typeface="Arial" panose="020B0604020202020204" pitchFamily="34" charset="0"/>
              </a:rPr>
              <a:t>actuelle</a:t>
            </a:r>
            <a:r>
              <a:rPr lang="es-CO" sz="1400" dirty="0">
                <a:solidFill>
                  <a:schemeClr val="tx2"/>
                </a:solidFill>
                <a:latin typeface="Arial" panose="020B0604020202020204" pitchFamily="34" charset="0"/>
                <a:cs typeface="Arial" panose="020B0604020202020204" pitchFamily="34" charset="0"/>
              </a:rPr>
              <a:t> et </a:t>
            </a:r>
            <a:r>
              <a:rPr lang="es-CO" sz="1400" dirty="0" err="1">
                <a:solidFill>
                  <a:schemeClr val="tx2"/>
                </a:solidFill>
                <a:latin typeface="Arial" panose="020B0604020202020204" pitchFamily="34" charset="0"/>
                <a:cs typeface="Arial" panose="020B0604020202020204" pitchFamily="34" charset="0"/>
              </a:rPr>
              <a:t>au</a:t>
            </a:r>
            <a:r>
              <a:rPr lang="es-CO" sz="1400" dirty="0">
                <a:solidFill>
                  <a:schemeClr val="tx2"/>
                </a:solidFill>
                <a:latin typeface="Arial" panose="020B0604020202020204" pitchFamily="34" charset="0"/>
                <a:cs typeface="Arial" panose="020B0604020202020204" pitchFamily="34" charset="0"/>
              </a:rPr>
              <a:t> panorama </a:t>
            </a:r>
            <a:r>
              <a:rPr lang="es-CO" sz="1400" dirty="0" err="1">
                <a:solidFill>
                  <a:schemeClr val="tx2"/>
                </a:solidFill>
                <a:latin typeface="Arial" panose="020B0604020202020204" pitchFamily="34" charset="0"/>
                <a:cs typeface="Arial" panose="020B0604020202020204" pitchFamily="34" charset="0"/>
              </a:rPr>
              <a:t>changeant</a:t>
            </a:r>
            <a:r>
              <a:rPr lang="es-CO" sz="1400" dirty="0">
                <a:solidFill>
                  <a:schemeClr val="tx2"/>
                </a:solidFill>
                <a:latin typeface="Arial" panose="020B0604020202020204" pitchFamily="34" charset="0"/>
                <a:cs typeface="Arial" panose="020B0604020202020204" pitchFamily="34" charset="0"/>
              </a:rPr>
              <a:t> de la </a:t>
            </a:r>
            <a:r>
              <a:rPr lang="es-CO" sz="1400" dirty="0" err="1">
                <a:solidFill>
                  <a:schemeClr val="tx2"/>
                </a:solidFill>
                <a:latin typeface="Arial" panose="020B0604020202020204" pitchFamily="34" charset="0"/>
                <a:cs typeface="Arial" panose="020B0604020202020204" pitchFamily="34" charset="0"/>
              </a:rPr>
              <a:t>prestation</a:t>
            </a:r>
            <a:r>
              <a:rPr lang="es-CO" sz="1400" dirty="0">
                <a:solidFill>
                  <a:schemeClr val="tx2"/>
                </a:solidFill>
                <a:latin typeface="Arial" panose="020B0604020202020204" pitchFamily="34" charset="0"/>
                <a:cs typeface="Arial" panose="020B0604020202020204" pitchFamily="34" charset="0"/>
              </a:rPr>
              <a:t> de </a:t>
            </a:r>
            <a:r>
              <a:rPr lang="es-CO" sz="1400" dirty="0" err="1">
                <a:solidFill>
                  <a:schemeClr val="tx2"/>
                </a:solidFill>
                <a:latin typeface="Arial" panose="020B0604020202020204" pitchFamily="34" charset="0"/>
                <a:cs typeface="Arial" panose="020B0604020202020204" pitchFamily="34" charset="0"/>
              </a:rPr>
              <a:t>services</a:t>
            </a:r>
            <a:r>
              <a:rPr lang="es-CO" sz="1400" dirty="0">
                <a:solidFill>
                  <a:schemeClr val="tx2"/>
                </a:solidFill>
                <a:latin typeface="Arial" panose="020B0604020202020204" pitchFamily="34" charset="0"/>
                <a:cs typeface="Arial" panose="020B0604020202020204" pitchFamily="34" charset="0"/>
              </a:rPr>
              <a:t> </a:t>
            </a:r>
          </a:p>
          <a:p>
            <a:pPr marL="134938" lvl="0" indent="-134938">
              <a:lnSpc>
                <a:spcPct val="120000"/>
              </a:lnSpc>
              <a:spcAft>
                <a:spcPts val="1200"/>
              </a:spcAft>
              <a:buClr>
                <a:schemeClr val="accent1"/>
              </a:buClr>
              <a:buSzPct val="70000"/>
              <a:buFont typeface="Tipo de letra del sistema regular"/>
              <a:buChar char="→"/>
            </a:pPr>
            <a:endParaRPr lang="en-US" sz="1400" dirty="0">
              <a:solidFill>
                <a:schemeClr val="tx2"/>
              </a:solidFill>
              <a:latin typeface="Arial" panose="020B0604020202020204" pitchFamily="34" charset="0"/>
              <a:cs typeface="Arial" panose="020B0604020202020204" pitchFamily="34" charset="0"/>
            </a:endParaRPr>
          </a:p>
        </p:txBody>
      </p:sp>
      <p:sp>
        <p:nvSpPr>
          <p:cNvPr id="16" name="CuadroTexto 20">
            <a:extLst>
              <a:ext uri="{FF2B5EF4-FFF2-40B4-BE49-F238E27FC236}">
                <a16:creationId xmlns:a16="http://schemas.microsoft.com/office/drawing/2014/main" id="{7CDAA571-5439-4163-B2FE-7FD55687A494}"/>
              </a:ext>
            </a:extLst>
          </p:cNvPr>
          <p:cNvSpPr txBox="1"/>
          <p:nvPr/>
        </p:nvSpPr>
        <p:spPr>
          <a:xfrm>
            <a:off x="4326032" y="3165931"/>
            <a:ext cx="3525837" cy="563744"/>
          </a:xfrm>
          <a:prstGeom prst="rect">
            <a:avLst/>
          </a:prstGeom>
          <a:noFill/>
        </p:spPr>
        <p:txBody>
          <a:bodyPr wrap="square" lIns="0" tIns="0" rIns="0" bIns="0" rtlCol="0">
            <a:spAutoFit/>
          </a:bodyPr>
          <a:lstStyle/>
          <a:p>
            <a:pPr algn="ctr">
              <a:lnSpc>
                <a:spcPct val="120000"/>
              </a:lnSpc>
            </a:pPr>
            <a:r>
              <a:rPr lang="es-CO" sz="1600" b="1" dirty="0" err="1">
                <a:solidFill>
                  <a:schemeClr val="accent1"/>
                </a:solidFill>
                <a:latin typeface="Arial" panose="020B0604020202020204" pitchFamily="34" charset="0"/>
                <a:cs typeface="Arial" panose="020B0604020202020204" pitchFamily="34" charset="0"/>
              </a:rPr>
              <a:t>Pilier</a:t>
            </a:r>
            <a:r>
              <a:rPr lang="es-CO" sz="1600" b="1" dirty="0">
                <a:solidFill>
                  <a:schemeClr val="accent1"/>
                </a:solidFill>
                <a:latin typeface="Arial" panose="020B0604020202020204" pitchFamily="34" charset="0"/>
                <a:cs typeface="Arial" panose="020B0604020202020204" pitchFamily="34" charset="0"/>
              </a:rPr>
              <a:t> II: </a:t>
            </a:r>
            <a:r>
              <a:rPr lang="es-CO" sz="1600" b="1" dirty="0" err="1">
                <a:solidFill>
                  <a:schemeClr val="accent1"/>
                </a:solidFill>
                <a:latin typeface="Arial" panose="020B0604020202020204" pitchFamily="34" charset="0"/>
                <a:cs typeface="Arial" panose="020B0604020202020204" pitchFamily="34" charset="0"/>
              </a:rPr>
              <a:t>Participation</a:t>
            </a:r>
            <a:r>
              <a:rPr lang="es-CO" sz="1600" b="1" dirty="0">
                <a:solidFill>
                  <a:schemeClr val="accent1"/>
                </a:solidFill>
                <a:latin typeface="Arial" panose="020B0604020202020204" pitchFamily="34" charset="0"/>
                <a:cs typeface="Arial" panose="020B0604020202020204" pitchFamily="34" charset="0"/>
              </a:rPr>
              <a:t> durable et </a:t>
            </a:r>
            <a:r>
              <a:rPr lang="es-CO" sz="1600" b="1" dirty="0" err="1">
                <a:solidFill>
                  <a:schemeClr val="accent1"/>
                </a:solidFill>
                <a:latin typeface="Arial" panose="020B0604020202020204" pitchFamily="34" charset="0"/>
                <a:cs typeface="Arial" panose="020B0604020202020204" pitchFamily="34" charset="0"/>
              </a:rPr>
              <a:t>renforcée</a:t>
            </a:r>
            <a:r>
              <a:rPr lang="es-CO" sz="1600" b="1" dirty="0">
                <a:solidFill>
                  <a:schemeClr val="accent1"/>
                </a:solidFill>
                <a:latin typeface="Arial" panose="020B0604020202020204" pitchFamily="34" charset="0"/>
                <a:cs typeface="Arial" panose="020B0604020202020204" pitchFamily="34" charset="0"/>
              </a:rPr>
              <a:t> des </a:t>
            </a:r>
            <a:r>
              <a:rPr lang="es-CO" sz="1600" b="1" dirty="0" err="1">
                <a:solidFill>
                  <a:schemeClr val="accent1"/>
                </a:solidFill>
                <a:latin typeface="Arial" panose="020B0604020202020204" pitchFamily="34" charset="0"/>
                <a:cs typeface="Arial" panose="020B0604020202020204" pitchFamily="34" charset="0"/>
              </a:rPr>
              <a:t>pays</a:t>
            </a:r>
            <a:endParaRPr lang="es-CO" sz="1600" b="1" dirty="0">
              <a:solidFill>
                <a:schemeClr val="accent1"/>
              </a:solidFill>
              <a:latin typeface="Arial" panose="020B0604020202020204" pitchFamily="34" charset="0"/>
              <a:cs typeface="Arial" panose="020B0604020202020204" pitchFamily="34" charset="0"/>
            </a:endParaRPr>
          </a:p>
        </p:txBody>
      </p:sp>
      <p:sp>
        <p:nvSpPr>
          <p:cNvPr id="18" name="CuadroTexto 23">
            <a:extLst>
              <a:ext uri="{FF2B5EF4-FFF2-40B4-BE49-F238E27FC236}">
                <a16:creationId xmlns:a16="http://schemas.microsoft.com/office/drawing/2014/main" id="{A84F2679-D598-4EE2-838F-3F9413EEB729}"/>
              </a:ext>
            </a:extLst>
          </p:cNvPr>
          <p:cNvSpPr txBox="1"/>
          <p:nvPr/>
        </p:nvSpPr>
        <p:spPr>
          <a:xfrm>
            <a:off x="8113901" y="3119725"/>
            <a:ext cx="3525837" cy="859210"/>
          </a:xfrm>
          <a:prstGeom prst="rect">
            <a:avLst/>
          </a:prstGeom>
          <a:noFill/>
        </p:spPr>
        <p:txBody>
          <a:bodyPr wrap="square" lIns="0" tIns="0" rIns="0" bIns="0" rtlCol="0">
            <a:spAutoFit/>
          </a:bodyPr>
          <a:lstStyle/>
          <a:p>
            <a:pPr algn="ctr">
              <a:lnSpc>
                <a:spcPct val="120000"/>
              </a:lnSpc>
            </a:pPr>
            <a:r>
              <a:rPr lang="es-CO" sz="1600" b="1" dirty="0" err="1">
                <a:solidFill>
                  <a:schemeClr val="accent1"/>
                </a:solidFill>
                <a:latin typeface="Arial" panose="020B0604020202020204" pitchFamily="34" charset="0"/>
                <a:cs typeface="Arial" panose="020B0604020202020204" pitchFamily="34" charset="0"/>
              </a:rPr>
              <a:t>Pilier</a:t>
            </a:r>
            <a:r>
              <a:rPr lang="es-CO" sz="1600" b="1" dirty="0">
                <a:solidFill>
                  <a:schemeClr val="accent1"/>
                </a:solidFill>
                <a:latin typeface="Arial" panose="020B0604020202020204" pitchFamily="34" charset="0"/>
                <a:cs typeface="Arial" panose="020B0604020202020204" pitchFamily="34" charset="0"/>
              </a:rPr>
              <a:t> III: </a:t>
            </a:r>
            <a:r>
              <a:rPr lang="es-CO" sz="1600" b="1" dirty="0" err="1">
                <a:solidFill>
                  <a:schemeClr val="accent1"/>
                </a:solidFill>
                <a:latin typeface="Arial" panose="020B0604020202020204" pitchFamily="34" charset="0"/>
                <a:cs typeface="Arial" panose="020B0604020202020204" pitchFamily="34" charset="0"/>
              </a:rPr>
              <a:t>Développement</a:t>
            </a:r>
            <a:r>
              <a:rPr lang="es-CO" sz="1600" b="1" dirty="0">
                <a:solidFill>
                  <a:schemeClr val="accent1"/>
                </a:solidFill>
                <a:latin typeface="Arial" panose="020B0604020202020204" pitchFamily="34" charset="0"/>
                <a:cs typeface="Arial" panose="020B0604020202020204" pitchFamily="34" charset="0"/>
              </a:rPr>
              <a:t> des </a:t>
            </a:r>
            <a:r>
              <a:rPr lang="es-CO" sz="1600" b="1" dirty="0" err="1">
                <a:solidFill>
                  <a:schemeClr val="accent1"/>
                </a:solidFill>
                <a:latin typeface="Arial" panose="020B0604020202020204" pitchFamily="34" charset="0"/>
                <a:cs typeface="Arial" panose="020B0604020202020204" pitchFamily="34" charset="0"/>
              </a:rPr>
              <a:t>associations</a:t>
            </a:r>
            <a:r>
              <a:rPr lang="es-CO" sz="1600" b="1" dirty="0">
                <a:solidFill>
                  <a:schemeClr val="accent1"/>
                </a:solidFill>
                <a:latin typeface="Arial" panose="020B0604020202020204" pitchFamily="34" charset="0"/>
                <a:cs typeface="Arial" panose="020B0604020202020204" pitchFamily="34" charset="0"/>
              </a:rPr>
              <a:t> et </a:t>
            </a:r>
            <a:r>
              <a:rPr lang="es-CO" sz="1600" b="1" dirty="0" err="1">
                <a:solidFill>
                  <a:schemeClr val="accent1"/>
                </a:solidFill>
                <a:latin typeface="Arial" panose="020B0604020202020204" pitchFamily="34" charset="0"/>
                <a:cs typeface="Arial" panose="020B0604020202020204" pitchFamily="34" charset="0"/>
              </a:rPr>
              <a:t>renforcement</a:t>
            </a:r>
            <a:r>
              <a:rPr lang="es-CO" sz="1600" b="1" dirty="0">
                <a:solidFill>
                  <a:schemeClr val="accent1"/>
                </a:solidFill>
                <a:latin typeface="Arial" panose="020B0604020202020204" pitchFamily="34" charset="0"/>
                <a:cs typeface="Arial" panose="020B0604020202020204" pitchFamily="34" charset="0"/>
              </a:rPr>
              <a:t> de la capacité</a:t>
            </a:r>
          </a:p>
        </p:txBody>
      </p:sp>
      <p:sp>
        <p:nvSpPr>
          <p:cNvPr id="20" name="TextBox 19">
            <a:extLst>
              <a:ext uri="{FF2B5EF4-FFF2-40B4-BE49-F238E27FC236}">
                <a16:creationId xmlns:a16="http://schemas.microsoft.com/office/drawing/2014/main" id="{5DDF72DB-3883-4C57-B32B-D3058C00AD91}"/>
              </a:ext>
            </a:extLst>
          </p:cNvPr>
          <p:cNvSpPr txBox="1"/>
          <p:nvPr/>
        </p:nvSpPr>
        <p:spPr>
          <a:xfrm>
            <a:off x="321454" y="175135"/>
            <a:ext cx="2232515" cy="201274"/>
          </a:xfrm>
          <a:prstGeom prst="rect">
            <a:avLst/>
          </a:prstGeom>
          <a:solidFill>
            <a:schemeClr val="tx1">
              <a:lumMod val="10000"/>
              <a:lumOff val="90000"/>
            </a:schemeClr>
          </a:solidFill>
        </p:spPr>
        <p:txBody>
          <a:bodyPr wrap="square" lIns="0" tIns="0" rIns="0" bIns="0" rtlCol="0">
            <a:spAutoFit/>
          </a:bodyPr>
          <a:lstStyle/>
          <a:p>
            <a:pPr algn="l">
              <a:lnSpc>
                <a:spcPct val="120000"/>
              </a:lnSpc>
            </a:pPr>
            <a:r>
              <a:rPr lang="es-CO" sz="1200">
                <a:solidFill>
                  <a:schemeClr val="tx2">
                    <a:lumMod val="75000"/>
                    <a:lumOff val="25000"/>
                  </a:schemeClr>
                </a:solidFill>
                <a:latin typeface="Arial" panose="020B0604020202020204" pitchFamily="34" charset="0"/>
                <a:cs typeface="Arial" panose="020B0604020202020204" pitchFamily="34" charset="0"/>
              </a:rPr>
              <a:t>5. Sig. pasos</a:t>
            </a:r>
          </a:p>
        </p:txBody>
      </p:sp>
      <p:sp>
        <p:nvSpPr>
          <p:cNvPr id="21" name="CuadroTexto 10">
            <a:extLst>
              <a:ext uri="{FF2B5EF4-FFF2-40B4-BE49-F238E27FC236}">
                <a16:creationId xmlns:a16="http://schemas.microsoft.com/office/drawing/2014/main" id="{B4DA6F12-9AC0-41AB-9583-AD1C518E5245}"/>
              </a:ext>
            </a:extLst>
          </p:cNvPr>
          <p:cNvSpPr txBox="1"/>
          <p:nvPr/>
        </p:nvSpPr>
        <p:spPr>
          <a:xfrm>
            <a:off x="538162" y="616784"/>
            <a:ext cx="11101575" cy="984885"/>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Nouvelle</a:t>
            </a:r>
            <a:r>
              <a:rPr lang="es-CO" sz="3200" dirty="0">
                <a:solidFill>
                  <a:schemeClr val="accent1"/>
                </a:solidFill>
                <a:latin typeface="Arial" panose="020B0604020202020204" pitchFamily="34" charset="0"/>
                <a:cs typeface="Arial" panose="020B0604020202020204" pitchFamily="34" charset="0"/>
              </a:rPr>
              <a:t> </a:t>
            </a:r>
            <a:r>
              <a:rPr lang="es-CO" sz="3200" dirty="0" err="1">
                <a:solidFill>
                  <a:schemeClr val="accent1"/>
                </a:solidFill>
                <a:latin typeface="Arial" panose="020B0604020202020204" pitchFamily="34" charset="0"/>
                <a:cs typeface="Arial" panose="020B0604020202020204" pitchFamily="34" charset="0"/>
              </a:rPr>
              <a:t>génération</a:t>
            </a:r>
            <a:r>
              <a:rPr lang="es-CO" sz="3200" dirty="0">
                <a:solidFill>
                  <a:schemeClr val="accent1"/>
                </a:solidFill>
                <a:latin typeface="Arial" panose="020B0604020202020204" pitchFamily="34" charset="0"/>
                <a:cs typeface="Arial" panose="020B0604020202020204" pitchFamily="34" charset="0"/>
              </a:rPr>
              <a:t> des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a:t>
            </a:r>
            <a:r>
              <a:rPr lang="es-CO" sz="3200" dirty="0" err="1">
                <a:solidFill>
                  <a:schemeClr val="accent1"/>
                </a:solidFill>
                <a:latin typeface="Arial" panose="020B0604020202020204" pitchFamily="34" charset="0"/>
                <a:cs typeface="Arial" panose="020B0604020202020204" pitchFamily="34" charset="0"/>
              </a:rPr>
              <a:t>d’IPS</a:t>
            </a:r>
            <a:r>
              <a:rPr lang="es-CO" sz="3200" dirty="0">
                <a:solidFill>
                  <a:schemeClr val="accent1"/>
                </a:solidFill>
                <a:latin typeface="Arial" panose="020B0604020202020204" pitchFamily="34" charset="0"/>
                <a:cs typeface="Arial" panose="020B0604020202020204" pitchFamily="34" charset="0"/>
              </a:rPr>
              <a:t>: </a:t>
            </a:r>
            <a:r>
              <a:rPr lang="es-CO" sz="3200" dirty="0" err="1">
                <a:solidFill>
                  <a:schemeClr val="accent1"/>
                </a:solidFill>
                <a:latin typeface="Arial" panose="020B0604020202020204" pitchFamily="34" charset="0"/>
                <a:cs typeface="Arial" panose="020B0604020202020204" pitchFamily="34" charset="0"/>
              </a:rPr>
              <a:t>Lignes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travail</a:t>
            </a:r>
            <a:endParaRPr lang="es-CO" sz="3200" dirty="0">
              <a:solidFill>
                <a:schemeClr val="accent1"/>
              </a:solidFill>
              <a:latin typeface="Arial" panose="020B0604020202020204" pitchFamily="34" charset="0"/>
              <a:cs typeface="Arial" panose="020B0604020202020204" pitchFamily="34" charset="0"/>
            </a:endParaRPr>
          </a:p>
        </p:txBody>
      </p:sp>
      <p:pic>
        <p:nvPicPr>
          <p:cNvPr id="23" name="Graphic 22" descr="Handshake with solid fill">
            <a:extLst>
              <a:ext uri="{FF2B5EF4-FFF2-40B4-BE49-F238E27FC236}">
                <a16:creationId xmlns:a16="http://schemas.microsoft.com/office/drawing/2014/main" id="{653EF0B2-42C5-4EB0-9DBB-020A69A5E9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0480" y="2205123"/>
            <a:ext cx="860080" cy="860080"/>
          </a:xfrm>
          <a:prstGeom prst="rect">
            <a:avLst/>
          </a:prstGeom>
        </p:spPr>
      </p:pic>
      <p:pic>
        <p:nvPicPr>
          <p:cNvPr id="25" name="Graphic 24" descr="Earth globe: Africa and Europe with solid fill">
            <a:extLst>
              <a:ext uri="{FF2B5EF4-FFF2-40B4-BE49-F238E27FC236}">
                <a16:creationId xmlns:a16="http://schemas.microsoft.com/office/drawing/2014/main" id="{AF95B7E8-2924-4C19-96B3-8E20B25167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0906" y="2102142"/>
            <a:ext cx="1010185" cy="1010185"/>
          </a:xfrm>
          <a:prstGeom prst="rect">
            <a:avLst/>
          </a:prstGeom>
        </p:spPr>
      </p:pic>
      <p:pic>
        <p:nvPicPr>
          <p:cNvPr id="27" name="Graphic 26" descr="Lightbulb and gear outline">
            <a:extLst>
              <a:ext uri="{FF2B5EF4-FFF2-40B4-BE49-F238E27FC236}">
                <a16:creationId xmlns:a16="http://schemas.microsoft.com/office/drawing/2014/main" id="{5A04A81D-944D-4836-A885-20C1575F9F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6053" y="2185494"/>
            <a:ext cx="785464" cy="785464"/>
          </a:xfrm>
          <a:prstGeom prst="rect">
            <a:avLst/>
          </a:prstGeom>
        </p:spPr>
      </p:pic>
      <p:sp>
        <p:nvSpPr>
          <p:cNvPr id="22" name="Rectangle 21">
            <a:extLst>
              <a:ext uri="{FF2B5EF4-FFF2-40B4-BE49-F238E27FC236}">
                <a16:creationId xmlns:a16="http://schemas.microsoft.com/office/drawing/2014/main" id="{DF769401-A804-4AA0-9D7B-BD5627AEE49B}"/>
              </a:ext>
            </a:extLst>
          </p:cNvPr>
          <p:cNvSpPr/>
          <p:nvPr/>
        </p:nvSpPr>
        <p:spPr>
          <a:xfrm>
            <a:off x="228600" y="0"/>
            <a:ext cx="2286000" cy="424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upo 10">
            <a:extLst>
              <a:ext uri="{FF2B5EF4-FFF2-40B4-BE49-F238E27FC236}">
                <a16:creationId xmlns:a16="http://schemas.microsoft.com/office/drawing/2014/main" id="{7198FE13-08AE-472B-9DDD-CD3215E132EE}"/>
              </a:ext>
            </a:extLst>
          </p:cNvPr>
          <p:cNvGrpSpPr/>
          <p:nvPr/>
        </p:nvGrpSpPr>
        <p:grpSpPr>
          <a:xfrm>
            <a:off x="479422" y="1603603"/>
            <a:ext cx="478631" cy="485775"/>
            <a:chOff x="538163" y="3057525"/>
            <a:chExt cx="478631" cy="485775"/>
          </a:xfrm>
        </p:grpSpPr>
        <p:sp>
          <p:nvSpPr>
            <p:cNvPr id="26" name="Elipse 3">
              <a:extLst>
                <a:ext uri="{FF2B5EF4-FFF2-40B4-BE49-F238E27FC236}">
                  <a16:creationId xmlns:a16="http://schemas.microsoft.com/office/drawing/2014/main" id="{75BDD362-2598-408F-ACD8-35261CCB3E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28" name="Grupo 9">
              <a:extLst>
                <a:ext uri="{FF2B5EF4-FFF2-40B4-BE49-F238E27FC236}">
                  <a16:creationId xmlns:a16="http://schemas.microsoft.com/office/drawing/2014/main" id="{2F56AF93-9DC5-43F6-959C-C778449C3D3A}"/>
                </a:ext>
              </a:extLst>
            </p:cNvPr>
            <p:cNvGrpSpPr/>
            <p:nvPr/>
          </p:nvGrpSpPr>
          <p:grpSpPr>
            <a:xfrm>
              <a:off x="598487" y="3057525"/>
              <a:ext cx="357981" cy="470685"/>
              <a:chOff x="2435225" y="3429000"/>
              <a:chExt cx="357981" cy="470685"/>
            </a:xfrm>
          </p:grpSpPr>
          <p:sp>
            <p:nvSpPr>
              <p:cNvPr id="29" name="CuadroTexto 6">
                <a:extLst>
                  <a:ext uri="{FF2B5EF4-FFF2-40B4-BE49-F238E27FC236}">
                    <a16:creationId xmlns:a16="http://schemas.microsoft.com/office/drawing/2014/main" id="{88E96FDD-72A0-4298-89C0-5F5E774C02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0" name="CuadroTexto 22">
                <a:extLst>
                  <a:ext uri="{FF2B5EF4-FFF2-40B4-BE49-F238E27FC236}">
                    <a16:creationId xmlns:a16="http://schemas.microsoft.com/office/drawing/2014/main" id="{EE211F94-C848-4099-A2BC-9CADB2894163}"/>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21</a:t>
                </a:r>
              </a:p>
            </p:txBody>
          </p:sp>
        </p:grpSp>
      </p:grpSp>
      <p:cxnSp>
        <p:nvCxnSpPr>
          <p:cNvPr id="36" name="Conector recto 90">
            <a:extLst>
              <a:ext uri="{FF2B5EF4-FFF2-40B4-BE49-F238E27FC236}">
                <a16:creationId xmlns:a16="http://schemas.microsoft.com/office/drawing/2014/main" id="{22BDA9EE-5F96-41D7-9E16-C9E9FB556341}"/>
              </a:ext>
            </a:extLst>
          </p:cNvPr>
          <p:cNvCxnSpPr>
            <a:cxnSpLocks/>
          </p:cNvCxnSpPr>
          <p:nvPr/>
        </p:nvCxnSpPr>
        <p:spPr>
          <a:xfrm>
            <a:off x="958053" y="1850062"/>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7" name="Grupo 104">
            <a:extLst>
              <a:ext uri="{FF2B5EF4-FFF2-40B4-BE49-F238E27FC236}">
                <a16:creationId xmlns:a16="http://schemas.microsoft.com/office/drawing/2014/main" id="{B0066E8E-F66D-452D-BA56-07225BD33651}"/>
              </a:ext>
            </a:extLst>
          </p:cNvPr>
          <p:cNvGrpSpPr/>
          <p:nvPr/>
        </p:nvGrpSpPr>
        <p:grpSpPr>
          <a:xfrm>
            <a:off x="1313171" y="1603603"/>
            <a:ext cx="478631" cy="485775"/>
            <a:chOff x="538163" y="3057525"/>
            <a:chExt cx="478631" cy="485775"/>
          </a:xfrm>
        </p:grpSpPr>
        <p:sp>
          <p:nvSpPr>
            <p:cNvPr id="38" name="Elipse 105">
              <a:extLst>
                <a:ext uri="{FF2B5EF4-FFF2-40B4-BE49-F238E27FC236}">
                  <a16:creationId xmlns:a16="http://schemas.microsoft.com/office/drawing/2014/main" id="{26615E22-6838-47DC-A94F-F6A00B49C6D1}"/>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39" name="Grupo 107">
              <a:extLst>
                <a:ext uri="{FF2B5EF4-FFF2-40B4-BE49-F238E27FC236}">
                  <a16:creationId xmlns:a16="http://schemas.microsoft.com/office/drawing/2014/main" id="{9987A0E4-52B7-4A31-8747-0BD6BF087C77}"/>
                </a:ext>
              </a:extLst>
            </p:cNvPr>
            <p:cNvGrpSpPr/>
            <p:nvPr/>
          </p:nvGrpSpPr>
          <p:grpSpPr>
            <a:xfrm>
              <a:off x="598487" y="3057525"/>
              <a:ext cx="357981" cy="470685"/>
              <a:chOff x="2435225" y="3429000"/>
              <a:chExt cx="357981" cy="470685"/>
            </a:xfrm>
          </p:grpSpPr>
          <p:sp>
            <p:nvSpPr>
              <p:cNvPr id="40" name="CuadroTexto 108">
                <a:extLst>
                  <a:ext uri="{FF2B5EF4-FFF2-40B4-BE49-F238E27FC236}">
                    <a16:creationId xmlns:a16="http://schemas.microsoft.com/office/drawing/2014/main" id="{A57CD3B1-8D59-415D-A6D5-2D4CFC8FE1F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41" name="CuadroTexto 109">
                <a:extLst>
                  <a:ext uri="{FF2B5EF4-FFF2-40B4-BE49-F238E27FC236}">
                    <a16:creationId xmlns:a16="http://schemas.microsoft.com/office/drawing/2014/main" id="{B0CFF8E3-19BC-4CE4-82AC-80283723B51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22</a:t>
                </a:r>
              </a:p>
            </p:txBody>
          </p:sp>
        </p:grpSp>
      </p:grpSp>
      <p:cxnSp>
        <p:nvCxnSpPr>
          <p:cNvPr id="5" name="Straight Arrow Connector 4">
            <a:extLst>
              <a:ext uri="{FF2B5EF4-FFF2-40B4-BE49-F238E27FC236}">
                <a16:creationId xmlns:a16="http://schemas.microsoft.com/office/drawing/2014/main" id="{7C08AA04-9CD8-43D9-8942-1DF16C1CCFD0}"/>
              </a:ext>
            </a:extLst>
          </p:cNvPr>
          <p:cNvCxnSpPr>
            <a:cxnSpLocks/>
            <a:stCxn id="38" idx="6"/>
          </p:cNvCxnSpPr>
          <p:nvPr/>
        </p:nvCxnSpPr>
        <p:spPr>
          <a:xfrm>
            <a:off x="1791802" y="1850063"/>
            <a:ext cx="72279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90">
            <a:extLst>
              <a:ext uri="{FF2B5EF4-FFF2-40B4-BE49-F238E27FC236}">
                <a16:creationId xmlns:a16="http://schemas.microsoft.com/office/drawing/2014/main" id="{AF5D8643-6E61-4E92-A6CA-7DC30CB1D0AA}"/>
              </a:ext>
            </a:extLst>
          </p:cNvPr>
          <p:cNvCxnSpPr>
            <a:cxnSpLocks/>
          </p:cNvCxnSpPr>
          <p:nvPr/>
        </p:nvCxnSpPr>
        <p:spPr>
          <a:xfrm flipV="1">
            <a:off x="0" y="1843663"/>
            <a:ext cx="476367" cy="639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02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a libre 8">
            <a:extLst>
              <a:ext uri="{FF2B5EF4-FFF2-40B4-BE49-F238E27FC236}">
                <a16:creationId xmlns:a16="http://schemas.microsoft.com/office/drawing/2014/main" id="{ABAFCA91-BCE8-A64B-BC78-9A84F19D2844}"/>
              </a:ext>
            </a:extLst>
          </p:cNvPr>
          <p:cNvSpPr/>
          <p:nvPr/>
        </p:nvSpPr>
        <p:spPr>
          <a:xfrm>
            <a:off x="0" y="0"/>
            <a:ext cx="1935399" cy="6858001"/>
          </a:xfrm>
          <a:custGeom>
            <a:avLst/>
            <a:gdLst>
              <a:gd name="connsiteX0" fmla="*/ 0 w 1935399"/>
              <a:gd name="connsiteY0" fmla="*/ 0 h 6858001"/>
              <a:gd name="connsiteX1" fmla="*/ 533959 w 1935399"/>
              <a:gd name="connsiteY1" fmla="*/ 0 h 6858001"/>
              <a:gd name="connsiteX2" fmla="*/ 542460 w 1935399"/>
              <a:gd name="connsiteY2" fmla="*/ 8251 h 6858001"/>
              <a:gd name="connsiteX3" fmla="*/ 1935399 w 1935399"/>
              <a:gd name="connsiteY3" fmla="*/ 3429000 h 6858001"/>
              <a:gd name="connsiteX4" fmla="*/ 542460 w 1935399"/>
              <a:gd name="connsiteY4" fmla="*/ 6849749 h 6858001"/>
              <a:gd name="connsiteX5" fmla="*/ 533958 w 1935399"/>
              <a:gd name="connsiteY5" fmla="*/ 6858001 h 6858001"/>
              <a:gd name="connsiteX6" fmla="*/ 0 w 1935399"/>
              <a:gd name="connsiteY6" fmla="*/ 6858001 h 6858001"/>
              <a:gd name="connsiteX7" fmla="*/ 0 w 1935399"/>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5399" h="6858001">
                <a:moveTo>
                  <a:pt x="0" y="0"/>
                </a:moveTo>
                <a:lnTo>
                  <a:pt x="533959" y="0"/>
                </a:lnTo>
                <a:lnTo>
                  <a:pt x="542460" y="8251"/>
                </a:lnTo>
                <a:cubicBezTo>
                  <a:pt x="1404304" y="890894"/>
                  <a:pt x="1935399" y="2097925"/>
                  <a:pt x="1935399" y="3429000"/>
                </a:cubicBezTo>
                <a:cubicBezTo>
                  <a:pt x="1935399" y="4760075"/>
                  <a:pt x="1404304" y="5967107"/>
                  <a:pt x="542460" y="6849749"/>
                </a:cubicBezTo>
                <a:lnTo>
                  <a:pt x="533958" y="6858001"/>
                </a:lnTo>
                <a:lnTo>
                  <a:pt x="0" y="685800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uadroTexto 4">
            <a:extLst>
              <a:ext uri="{FF2B5EF4-FFF2-40B4-BE49-F238E27FC236}">
                <a16:creationId xmlns:a16="http://schemas.microsoft.com/office/drawing/2014/main" id="{B6D1B215-63D2-F14D-AAEB-5D21EB362B6D}"/>
              </a:ext>
            </a:extLst>
          </p:cNvPr>
          <p:cNvSpPr txBox="1"/>
          <p:nvPr/>
        </p:nvSpPr>
        <p:spPr>
          <a:xfrm>
            <a:off x="-288388" y="56271"/>
            <a:ext cx="65" cy="268279"/>
          </a:xfrm>
          <a:prstGeom prst="rect">
            <a:avLst/>
          </a:prstGeom>
          <a:noFill/>
        </p:spPr>
        <p:txBody>
          <a:bodyPr wrap="none" lIns="0" tIns="0" rIns="0" bIns="0" rtlCol="0">
            <a:spAutoFit/>
          </a:bodyPr>
          <a:lstStyle/>
          <a:p>
            <a:pPr algn="l">
              <a:lnSpc>
                <a:spcPct val="120000"/>
              </a:lnSpc>
            </a:pPr>
            <a:endParaRPr lang="en-US" sz="1600" err="1">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715B0C24-5C3B-684E-B408-94391606A1B8}"/>
              </a:ext>
            </a:extLst>
          </p:cNvPr>
          <p:cNvGrpSpPr/>
          <p:nvPr/>
        </p:nvGrpSpPr>
        <p:grpSpPr>
          <a:xfrm>
            <a:off x="309431" y="2898515"/>
            <a:ext cx="11334882" cy="2560207"/>
            <a:chOff x="309431" y="2898515"/>
            <a:chExt cx="11334882" cy="2560207"/>
          </a:xfrm>
        </p:grpSpPr>
        <p:pic>
          <p:nvPicPr>
            <p:cNvPr id="29" name="Imagen 28">
              <a:extLst>
                <a:ext uri="{FF2B5EF4-FFF2-40B4-BE49-F238E27FC236}">
                  <a16:creationId xmlns:a16="http://schemas.microsoft.com/office/drawing/2014/main" id="{388FF464-E23D-9F4A-9477-1DCE34FA118B}"/>
                </a:ext>
              </a:extLst>
            </p:cNvPr>
            <p:cNvPicPr>
              <a:picLocks noChangeAspect="1"/>
            </p:cNvPicPr>
            <p:nvPr/>
          </p:nvPicPr>
          <p:blipFill rotWithShape="1">
            <a:blip r:embed="rId3"/>
            <a:srcRect l="-773" r="48309"/>
            <a:stretch/>
          </p:blipFill>
          <p:spPr>
            <a:xfrm>
              <a:off x="309431" y="2965341"/>
              <a:ext cx="1891555" cy="2006504"/>
            </a:xfrm>
            <a:prstGeom prst="rect">
              <a:avLst/>
            </a:prstGeom>
          </p:spPr>
        </p:pic>
        <p:grpSp>
          <p:nvGrpSpPr>
            <p:cNvPr id="10" name="Grupo 9">
              <a:extLst>
                <a:ext uri="{FF2B5EF4-FFF2-40B4-BE49-F238E27FC236}">
                  <a16:creationId xmlns:a16="http://schemas.microsoft.com/office/drawing/2014/main" id="{C8267790-7A4A-7F40-B18E-10AC08CDCF44}"/>
                </a:ext>
              </a:extLst>
            </p:cNvPr>
            <p:cNvGrpSpPr/>
            <p:nvPr/>
          </p:nvGrpSpPr>
          <p:grpSpPr>
            <a:xfrm>
              <a:off x="2007555" y="2898515"/>
              <a:ext cx="9636758" cy="2560207"/>
              <a:chOff x="2007555" y="2898515"/>
              <a:chExt cx="9636758" cy="2560207"/>
            </a:xfrm>
          </p:grpSpPr>
          <p:cxnSp>
            <p:nvCxnSpPr>
              <p:cNvPr id="4" name="Conector recto 3">
                <a:extLst>
                  <a:ext uri="{FF2B5EF4-FFF2-40B4-BE49-F238E27FC236}">
                    <a16:creationId xmlns:a16="http://schemas.microsoft.com/office/drawing/2014/main" id="{6FFB2F2A-E3B5-B445-9DD2-8C046645CC33}"/>
                  </a:ext>
                </a:extLst>
              </p:cNvPr>
              <p:cNvCxnSpPr>
                <a:cxnSpLocks/>
              </p:cNvCxnSpPr>
              <p:nvPr/>
            </p:nvCxnSpPr>
            <p:spPr>
              <a:xfrm>
                <a:off x="2007555" y="3198553"/>
                <a:ext cx="9636758" cy="0"/>
              </a:xfrm>
              <a:prstGeom prst="line">
                <a:avLst/>
              </a:prstGeom>
              <a:ln w="47625" cap="rnd">
                <a:solidFill>
                  <a:srgbClr val="41C6E9"/>
                </a:solidFill>
                <a:round/>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14606B3D-E37E-EB4E-B8EC-563EBDCE4607}"/>
                  </a:ext>
                </a:extLst>
              </p:cNvPr>
              <p:cNvSpPr txBox="1"/>
              <p:nvPr/>
            </p:nvSpPr>
            <p:spPr>
              <a:xfrm>
                <a:off x="4317830" y="3796729"/>
                <a:ext cx="2406528" cy="1661993"/>
              </a:xfrm>
              <a:prstGeom prst="rect">
                <a:avLst/>
              </a:prstGeom>
              <a:noFill/>
            </p:spPr>
            <p:txBody>
              <a:bodyPr wrap="square" lIns="0" tIns="0" rIns="0" bIns="0" rtlCol="0">
                <a:spAutoFit/>
              </a:bodyPr>
              <a:lstStyle/>
              <a:p>
                <a:r>
                  <a:rPr lang="es-CO" sz="3600" dirty="0" err="1">
                    <a:latin typeface="Arial" panose="020B0604020202020204" pitchFamily="34" charset="0"/>
                    <a:cs typeface="Arial" panose="020B0604020202020204" pitchFamily="34" charset="0"/>
                  </a:rPr>
                  <a:t>Méthodes</a:t>
                </a:r>
                <a:r>
                  <a:rPr lang="es-CO" sz="3600" dirty="0">
                    <a:latin typeface="Arial" panose="020B0604020202020204" pitchFamily="34" charset="0"/>
                    <a:cs typeface="Arial" panose="020B0604020202020204" pitchFamily="34" charset="0"/>
                  </a:rPr>
                  <a:t> de mise à </a:t>
                </a:r>
                <a:r>
                  <a:rPr lang="es-CO" sz="3600" dirty="0" err="1">
                    <a:latin typeface="Arial" panose="020B0604020202020204" pitchFamily="34" charset="0"/>
                    <a:cs typeface="Arial" panose="020B0604020202020204" pitchFamily="34" charset="0"/>
                  </a:rPr>
                  <a:t>jour</a:t>
                </a:r>
                <a:endParaRPr lang="es-CO" sz="3600" dirty="0">
                  <a:latin typeface="Arial" panose="020B0604020202020204" pitchFamily="34" charset="0"/>
                  <a:cs typeface="Arial" panose="020B0604020202020204" pitchFamily="34" charset="0"/>
                </a:endParaRPr>
              </a:p>
            </p:txBody>
          </p:sp>
          <p:sp>
            <p:nvSpPr>
              <p:cNvPr id="6" name="Elipse 5">
                <a:extLst>
                  <a:ext uri="{FF2B5EF4-FFF2-40B4-BE49-F238E27FC236}">
                    <a16:creationId xmlns:a16="http://schemas.microsoft.com/office/drawing/2014/main" id="{C4043B78-6315-4E4F-8093-3CE1A572AB7C}"/>
                  </a:ext>
                </a:extLst>
              </p:cNvPr>
              <p:cNvSpPr/>
              <p:nvPr/>
            </p:nvSpPr>
            <p:spPr>
              <a:xfrm>
                <a:off x="2435225" y="2898518"/>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1</a:t>
                </a:r>
              </a:p>
            </p:txBody>
          </p:sp>
          <p:sp>
            <p:nvSpPr>
              <p:cNvPr id="30" name="Elipse 29">
                <a:extLst>
                  <a:ext uri="{FF2B5EF4-FFF2-40B4-BE49-F238E27FC236}">
                    <a16:creationId xmlns:a16="http://schemas.microsoft.com/office/drawing/2014/main" id="{A975CB05-DCF7-DC4F-A7AC-948596CD1CB3}"/>
                  </a:ext>
                </a:extLst>
              </p:cNvPr>
              <p:cNvSpPr/>
              <p:nvPr/>
            </p:nvSpPr>
            <p:spPr>
              <a:xfrm>
                <a:off x="4358468" y="2898517"/>
                <a:ext cx="600069" cy="600069"/>
              </a:xfrm>
              <a:prstGeom prst="ellipse">
                <a:avLst/>
              </a:prstGeom>
              <a:solidFill>
                <a:srgbClr val="41C6E9"/>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chemeClr val="accent2"/>
                    </a:solidFill>
                    <a:latin typeface="Calibri" panose="020F0502020204030204" pitchFamily="34" charset="0"/>
                    <a:cs typeface="Calibri" panose="020F0502020204030204" pitchFamily="34" charset="0"/>
                  </a:rPr>
                  <a:t>2</a:t>
                </a:r>
              </a:p>
            </p:txBody>
          </p:sp>
          <p:sp>
            <p:nvSpPr>
              <p:cNvPr id="31" name="Elipse 30">
                <a:extLst>
                  <a:ext uri="{FF2B5EF4-FFF2-40B4-BE49-F238E27FC236}">
                    <a16:creationId xmlns:a16="http://schemas.microsoft.com/office/drawing/2014/main" id="{22A15A48-A7F8-9A4D-9BAA-6A61FA1CD423}"/>
                  </a:ext>
                </a:extLst>
              </p:cNvPr>
              <p:cNvSpPr/>
              <p:nvPr/>
            </p:nvSpPr>
            <p:spPr>
              <a:xfrm>
                <a:off x="6248727" y="2898516"/>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3</a:t>
                </a:r>
              </a:p>
            </p:txBody>
          </p:sp>
          <p:sp>
            <p:nvSpPr>
              <p:cNvPr id="32" name="Elipse 31">
                <a:extLst>
                  <a:ext uri="{FF2B5EF4-FFF2-40B4-BE49-F238E27FC236}">
                    <a16:creationId xmlns:a16="http://schemas.microsoft.com/office/drawing/2014/main" id="{4C1F85BB-EC86-3345-B502-28E9F596B6AE}"/>
                  </a:ext>
                </a:extLst>
              </p:cNvPr>
              <p:cNvSpPr/>
              <p:nvPr/>
            </p:nvSpPr>
            <p:spPr>
              <a:xfrm>
                <a:off x="8171970" y="2898515"/>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4</a:t>
                </a:r>
              </a:p>
            </p:txBody>
          </p:sp>
        </p:grpSp>
      </p:grpSp>
    </p:spTree>
    <p:extLst>
      <p:ext uri="{BB962C8B-B14F-4D97-AF65-F5344CB8AC3E}">
        <p14:creationId xmlns:p14="http://schemas.microsoft.com/office/powerpoint/2010/main" val="21789576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upo 42">
            <a:extLst>
              <a:ext uri="{FF2B5EF4-FFF2-40B4-BE49-F238E27FC236}">
                <a16:creationId xmlns:a16="http://schemas.microsoft.com/office/drawing/2014/main" id="{6358546B-8286-6343-AEF5-0788185F7166}"/>
              </a:ext>
            </a:extLst>
          </p:cNvPr>
          <p:cNvGrpSpPr/>
          <p:nvPr/>
        </p:nvGrpSpPr>
        <p:grpSpPr>
          <a:xfrm>
            <a:off x="650711" y="2566215"/>
            <a:ext cx="3115004" cy="2554245"/>
            <a:chOff x="650711" y="2566215"/>
            <a:chExt cx="3115004" cy="2554245"/>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2"/>
            <a:stretch>
              <a:fillRect/>
            </a:stretch>
          </p:blipFill>
          <p:spPr>
            <a:xfrm>
              <a:off x="650711" y="2566215"/>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4575" y="2880404"/>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3593938"/>
              <a:ext cx="1082732" cy="1055601"/>
              <a:chOff x="1217159" y="3179600"/>
              <a:chExt cx="1082732" cy="1055601"/>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203133"/>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738664"/>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Etude</a:t>
                </a:r>
                <a:r>
                  <a:rPr lang="es-CO" sz="1600" b="1" dirty="0">
                    <a:latin typeface="Arial" panose="020B0604020202020204" pitchFamily="34" charset="0"/>
                    <a:cs typeface="Arial" panose="020B0604020202020204" pitchFamily="34" charset="0"/>
                  </a:rPr>
                  <a:t> de la </a:t>
                </a:r>
                <a:r>
                  <a:rPr lang="es-CO" sz="1600" b="1" dirty="0" err="1">
                    <a:latin typeface="Arial" panose="020B0604020202020204" pitchFamily="34" charset="0"/>
                    <a:cs typeface="Arial" panose="020B0604020202020204" pitchFamily="34" charset="0"/>
                  </a:rPr>
                  <a:t>littérature</a:t>
                </a:r>
                <a:endParaRPr lang="es-CO" sz="1600" b="1" dirty="0">
                  <a:latin typeface="Arial" panose="020B0604020202020204" pitchFamily="34" charset="0"/>
                  <a:cs typeface="Arial" panose="020B0604020202020204" pitchFamily="34" charset="0"/>
                </a:endParaRPr>
              </a:p>
            </p:txBody>
          </p:sp>
        </p:grpSp>
      </p:grpSp>
      <p:grpSp>
        <p:nvGrpSpPr>
          <p:cNvPr id="40" name="Grupo 39">
            <a:extLst>
              <a:ext uri="{FF2B5EF4-FFF2-40B4-BE49-F238E27FC236}">
                <a16:creationId xmlns:a16="http://schemas.microsoft.com/office/drawing/2014/main" id="{88ABCD9D-701E-0F4D-8349-DA362678AF2C}"/>
              </a:ext>
            </a:extLst>
          </p:cNvPr>
          <p:cNvGrpSpPr/>
          <p:nvPr/>
        </p:nvGrpSpPr>
        <p:grpSpPr>
          <a:xfrm>
            <a:off x="3227300" y="2566215"/>
            <a:ext cx="3115004" cy="2554245"/>
            <a:chOff x="3227300" y="2566215"/>
            <a:chExt cx="3115004" cy="2554245"/>
          </a:xfrm>
        </p:grpSpPr>
        <p:pic>
          <p:nvPicPr>
            <p:cNvPr id="7" name="Imagen 6">
              <a:extLst>
                <a:ext uri="{FF2B5EF4-FFF2-40B4-BE49-F238E27FC236}">
                  <a16:creationId xmlns:a16="http://schemas.microsoft.com/office/drawing/2014/main" id="{1308A0F7-05CE-3541-AEB4-2F2AE95EA2C5}"/>
                </a:ext>
              </a:extLst>
            </p:cNvPr>
            <p:cNvPicPr>
              <a:picLocks noChangeAspect="1"/>
            </p:cNvPicPr>
            <p:nvPr/>
          </p:nvPicPr>
          <p:blipFill>
            <a:blip r:embed="rId5"/>
            <a:stretch>
              <a:fillRect/>
            </a:stretch>
          </p:blipFill>
          <p:spPr>
            <a:xfrm>
              <a:off x="3227300" y="2566215"/>
              <a:ext cx="3115004" cy="2554245"/>
            </a:xfrm>
            <a:prstGeom prst="rect">
              <a:avLst/>
            </a:prstGeom>
          </p:spPr>
        </p:pic>
        <p:pic>
          <p:nvPicPr>
            <p:cNvPr id="17" name="Gráfico 16">
              <a:extLst>
                <a:ext uri="{FF2B5EF4-FFF2-40B4-BE49-F238E27FC236}">
                  <a16:creationId xmlns:a16="http://schemas.microsoft.com/office/drawing/2014/main" id="{A3CA5A84-32EC-014C-9C65-B7CBBE44ED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46375" y="2847849"/>
              <a:ext cx="613626" cy="613626"/>
            </a:xfrm>
            <a:prstGeom prst="rect">
              <a:avLst/>
            </a:prstGeom>
          </p:spPr>
        </p:pic>
        <p:grpSp>
          <p:nvGrpSpPr>
            <p:cNvPr id="27" name="Grupo 26">
              <a:extLst>
                <a:ext uri="{FF2B5EF4-FFF2-40B4-BE49-F238E27FC236}">
                  <a16:creationId xmlns:a16="http://schemas.microsoft.com/office/drawing/2014/main" id="{E9C48AE7-2920-664D-8C6C-FD149E831D95}"/>
                </a:ext>
              </a:extLst>
            </p:cNvPr>
            <p:cNvGrpSpPr/>
            <p:nvPr/>
          </p:nvGrpSpPr>
          <p:grpSpPr>
            <a:xfrm>
              <a:off x="3554766" y="3593938"/>
              <a:ext cx="1653205" cy="809380"/>
              <a:chOff x="914566" y="3179600"/>
              <a:chExt cx="1653205" cy="809380"/>
            </a:xfrm>
          </p:grpSpPr>
          <p:sp>
            <p:nvSpPr>
              <p:cNvPr id="28" name="CuadroTexto 27">
                <a:extLst>
                  <a:ext uri="{FF2B5EF4-FFF2-40B4-BE49-F238E27FC236}">
                    <a16:creationId xmlns:a16="http://schemas.microsoft.com/office/drawing/2014/main" id="{CC05B368-B749-4443-A734-ABEFE9AF24F7}"/>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2</a:t>
                </a:r>
              </a:p>
            </p:txBody>
          </p:sp>
          <p:cxnSp>
            <p:nvCxnSpPr>
              <p:cNvPr id="29" name="Conector recto 28">
                <a:extLst>
                  <a:ext uri="{FF2B5EF4-FFF2-40B4-BE49-F238E27FC236}">
                    <a16:creationId xmlns:a16="http://schemas.microsoft.com/office/drawing/2014/main" id="{CAEADF20-A17B-BF4E-8423-1B0DBEEDB98E}"/>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4443AC99-DF51-1246-A0EB-FFA1E086A974}"/>
                  </a:ext>
                </a:extLst>
              </p:cNvPr>
              <p:cNvSpPr txBox="1"/>
              <p:nvPr/>
            </p:nvSpPr>
            <p:spPr>
              <a:xfrm>
                <a:off x="914566" y="3496537"/>
                <a:ext cx="1653205" cy="492443"/>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Développement</a:t>
                </a:r>
                <a:r>
                  <a:rPr lang="es-CO" sz="1600" b="1" dirty="0">
                    <a:latin typeface="Arial" panose="020B0604020202020204" pitchFamily="34" charset="0"/>
                    <a:cs typeface="Arial" panose="020B0604020202020204" pitchFamily="34" charset="0"/>
                  </a:rPr>
                  <a:t> des </a:t>
                </a:r>
                <a:r>
                  <a:rPr lang="es-CO" sz="1600" b="1" dirty="0" err="1">
                    <a:latin typeface="Arial" panose="020B0604020202020204" pitchFamily="34" charset="0"/>
                    <a:cs typeface="Arial" panose="020B0604020202020204" pitchFamily="34" charset="0"/>
                  </a:rPr>
                  <a:t>éléments</a:t>
                </a:r>
                <a:endParaRPr lang="es-CO" sz="1600" b="1" dirty="0">
                  <a:latin typeface="Arial" panose="020B0604020202020204" pitchFamily="34" charset="0"/>
                  <a:cs typeface="Arial" panose="020B0604020202020204" pitchFamily="34" charset="0"/>
                </a:endParaRPr>
              </a:p>
            </p:txBody>
          </p:sp>
        </p:grpSp>
      </p:grpSp>
      <p:grpSp>
        <p:nvGrpSpPr>
          <p:cNvPr id="41" name="Grupo 40">
            <a:extLst>
              <a:ext uri="{FF2B5EF4-FFF2-40B4-BE49-F238E27FC236}">
                <a16:creationId xmlns:a16="http://schemas.microsoft.com/office/drawing/2014/main" id="{2FF8EC9D-A524-D74F-8A41-A150B9E3CA79}"/>
              </a:ext>
            </a:extLst>
          </p:cNvPr>
          <p:cNvGrpSpPr/>
          <p:nvPr/>
        </p:nvGrpSpPr>
        <p:grpSpPr>
          <a:xfrm>
            <a:off x="5803889" y="2566215"/>
            <a:ext cx="3115004" cy="2554245"/>
            <a:chOff x="5803889" y="2566215"/>
            <a:chExt cx="3115004" cy="2554245"/>
          </a:xfrm>
        </p:grpSpPr>
        <p:pic>
          <p:nvPicPr>
            <p:cNvPr id="5" name="Imagen 4">
              <a:extLst>
                <a:ext uri="{FF2B5EF4-FFF2-40B4-BE49-F238E27FC236}">
                  <a16:creationId xmlns:a16="http://schemas.microsoft.com/office/drawing/2014/main" id="{5FF35F32-BBB9-4147-BAB0-A9F175C9D904}"/>
                </a:ext>
              </a:extLst>
            </p:cNvPr>
            <p:cNvPicPr>
              <a:picLocks noChangeAspect="1"/>
            </p:cNvPicPr>
            <p:nvPr/>
          </p:nvPicPr>
          <p:blipFill>
            <a:blip r:embed="rId8"/>
            <a:stretch>
              <a:fillRect/>
            </a:stretch>
          </p:blipFill>
          <p:spPr>
            <a:xfrm>
              <a:off x="5803889" y="2566215"/>
              <a:ext cx="3115004" cy="2554245"/>
            </a:xfrm>
            <a:prstGeom prst="rect">
              <a:avLst/>
            </a:prstGeom>
          </p:spPr>
        </p:pic>
        <p:pic>
          <p:nvPicPr>
            <p:cNvPr id="15" name="Gráfico 14">
              <a:extLst>
                <a:ext uri="{FF2B5EF4-FFF2-40B4-BE49-F238E27FC236}">
                  <a16:creationId xmlns:a16="http://schemas.microsoft.com/office/drawing/2014/main" id="{FF8AF4E7-E024-ED47-AC21-F0AF8BE97F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97279" y="2856668"/>
              <a:ext cx="613626" cy="613626"/>
            </a:xfrm>
            <a:prstGeom prst="rect">
              <a:avLst/>
            </a:prstGeom>
          </p:spPr>
        </p:pic>
        <p:grpSp>
          <p:nvGrpSpPr>
            <p:cNvPr id="31" name="Grupo 30">
              <a:extLst>
                <a:ext uri="{FF2B5EF4-FFF2-40B4-BE49-F238E27FC236}">
                  <a16:creationId xmlns:a16="http://schemas.microsoft.com/office/drawing/2014/main" id="{159C7660-7EC6-A84D-936B-422E17BAD1FA}"/>
                </a:ext>
              </a:extLst>
            </p:cNvPr>
            <p:cNvGrpSpPr/>
            <p:nvPr/>
          </p:nvGrpSpPr>
          <p:grpSpPr>
            <a:xfrm>
              <a:off x="6176543" y="3593938"/>
              <a:ext cx="1655097" cy="1055601"/>
              <a:chOff x="928896" y="3179600"/>
              <a:chExt cx="1655097" cy="1055601"/>
            </a:xfrm>
          </p:grpSpPr>
          <p:sp>
            <p:nvSpPr>
              <p:cNvPr id="32" name="CuadroTexto 31">
                <a:extLst>
                  <a:ext uri="{FF2B5EF4-FFF2-40B4-BE49-F238E27FC236}">
                    <a16:creationId xmlns:a16="http://schemas.microsoft.com/office/drawing/2014/main" id="{F5AE5215-E926-6C42-B74F-F5F16F1680AC}"/>
                  </a:ext>
                </a:extLst>
              </p:cNvPr>
              <p:cNvSpPr txBox="1"/>
              <p:nvPr/>
            </p:nvSpPr>
            <p:spPr>
              <a:xfrm>
                <a:off x="1322756" y="3179600"/>
                <a:ext cx="871538" cy="203133"/>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3</a:t>
                </a:r>
              </a:p>
            </p:txBody>
          </p:sp>
          <p:cxnSp>
            <p:nvCxnSpPr>
              <p:cNvPr id="33" name="Conector recto 32">
                <a:extLst>
                  <a:ext uri="{FF2B5EF4-FFF2-40B4-BE49-F238E27FC236}">
                    <a16:creationId xmlns:a16="http://schemas.microsoft.com/office/drawing/2014/main" id="{1CA5C029-6328-094D-B88A-FCADF09F6255}"/>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DE1354E0-2F7A-3942-8334-4E752C670C61}"/>
                  </a:ext>
                </a:extLst>
              </p:cNvPr>
              <p:cNvSpPr txBox="1"/>
              <p:nvPr/>
            </p:nvSpPr>
            <p:spPr>
              <a:xfrm>
                <a:off x="928896" y="3496537"/>
                <a:ext cx="1655097" cy="738664"/>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Consultations</a:t>
                </a:r>
                <a:r>
                  <a:rPr lang="es-CO" sz="1600" b="1" dirty="0">
                    <a:latin typeface="Arial" panose="020B0604020202020204" pitchFamily="34" charset="0"/>
                    <a:cs typeface="Arial" panose="020B0604020202020204" pitchFamily="34" charset="0"/>
                  </a:rPr>
                  <a:t> </a:t>
                </a:r>
                <a:r>
                  <a:rPr lang="es-CO" sz="1600" b="1" dirty="0" err="1">
                    <a:latin typeface="Arial" panose="020B0604020202020204" pitchFamily="34" charset="0"/>
                    <a:cs typeface="Arial" panose="020B0604020202020204" pitchFamily="34" charset="0"/>
                  </a:rPr>
                  <a:t>avec</a:t>
                </a:r>
                <a:r>
                  <a:rPr lang="es-CO" sz="1600" b="1" dirty="0">
                    <a:latin typeface="Arial" panose="020B0604020202020204" pitchFamily="34" charset="0"/>
                    <a:cs typeface="Arial" panose="020B0604020202020204" pitchFamily="34" charset="0"/>
                  </a:rPr>
                  <a:t> les </a:t>
                </a:r>
                <a:r>
                  <a:rPr lang="es-CO" sz="1600" b="1" dirty="0" err="1">
                    <a:latin typeface="Arial" panose="020B0604020202020204" pitchFamily="34" charset="0"/>
                    <a:cs typeface="Arial" panose="020B0604020202020204" pitchFamily="34" charset="0"/>
                  </a:rPr>
                  <a:t>parties</a:t>
                </a:r>
                <a:r>
                  <a:rPr lang="es-CO" sz="1600" b="1" dirty="0">
                    <a:latin typeface="Arial" panose="020B0604020202020204" pitchFamily="34" charset="0"/>
                    <a:cs typeface="Arial" panose="020B0604020202020204" pitchFamily="34" charset="0"/>
                  </a:rPr>
                  <a:t> </a:t>
                </a:r>
                <a:r>
                  <a:rPr lang="es-CO" sz="1600" b="1" dirty="0" err="1">
                    <a:latin typeface="Arial" panose="020B0604020202020204" pitchFamily="34" charset="0"/>
                    <a:cs typeface="Arial" panose="020B0604020202020204" pitchFamily="34" charset="0"/>
                  </a:rPr>
                  <a:t>prenantes</a:t>
                </a:r>
                <a:endParaRPr lang="es-CO" sz="1600" b="1" dirty="0">
                  <a:latin typeface="Arial" panose="020B0604020202020204" pitchFamily="34" charset="0"/>
                  <a:cs typeface="Arial" panose="020B0604020202020204" pitchFamily="34" charset="0"/>
                </a:endParaRPr>
              </a:p>
            </p:txBody>
          </p:sp>
        </p:grpSp>
      </p:grpSp>
      <p:grpSp>
        <p:nvGrpSpPr>
          <p:cNvPr id="42" name="Grupo 41">
            <a:extLst>
              <a:ext uri="{FF2B5EF4-FFF2-40B4-BE49-F238E27FC236}">
                <a16:creationId xmlns:a16="http://schemas.microsoft.com/office/drawing/2014/main" id="{97CD9739-7C2C-3548-84ED-C3F719A9841C}"/>
              </a:ext>
            </a:extLst>
          </p:cNvPr>
          <p:cNvGrpSpPr/>
          <p:nvPr/>
        </p:nvGrpSpPr>
        <p:grpSpPr>
          <a:xfrm>
            <a:off x="8380478" y="2566215"/>
            <a:ext cx="3115004" cy="2554245"/>
            <a:chOff x="8380478" y="2566215"/>
            <a:chExt cx="3115004" cy="2554245"/>
          </a:xfrm>
        </p:grpSpPr>
        <p:pic>
          <p:nvPicPr>
            <p:cNvPr id="11" name="Imagen 10">
              <a:extLst>
                <a:ext uri="{FF2B5EF4-FFF2-40B4-BE49-F238E27FC236}">
                  <a16:creationId xmlns:a16="http://schemas.microsoft.com/office/drawing/2014/main" id="{C68308C6-77C0-DB41-84BD-1D2B4E887447}"/>
                </a:ext>
              </a:extLst>
            </p:cNvPr>
            <p:cNvPicPr>
              <a:picLocks noChangeAspect="1"/>
            </p:cNvPicPr>
            <p:nvPr/>
          </p:nvPicPr>
          <p:blipFill>
            <a:blip r:embed="rId11"/>
            <a:stretch>
              <a:fillRect/>
            </a:stretch>
          </p:blipFill>
          <p:spPr>
            <a:xfrm>
              <a:off x="8380478" y="2566215"/>
              <a:ext cx="3115004" cy="2554245"/>
            </a:xfrm>
            <a:prstGeom prst="rect">
              <a:avLst/>
            </a:prstGeom>
          </p:spPr>
        </p:pic>
        <p:pic>
          <p:nvPicPr>
            <p:cNvPr id="13" name="Gráfico 12">
              <a:extLst>
                <a:ext uri="{FF2B5EF4-FFF2-40B4-BE49-F238E27FC236}">
                  <a16:creationId xmlns:a16="http://schemas.microsoft.com/office/drawing/2014/main" id="{E870C80F-B1E0-C942-9906-E5C42AD9B73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63190" y="2880404"/>
              <a:ext cx="613626" cy="613626"/>
            </a:xfrm>
            <a:prstGeom prst="rect">
              <a:avLst/>
            </a:prstGeom>
          </p:spPr>
        </p:pic>
        <p:grpSp>
          <p:nvGrpSpPr>
            <p:cNvPr id="35" name="Grupo 34">
              <a:extLst>
                <a:ext uri="{FF2B5EF4-FFF2-40B4-BE49-F238E27FC236}">
                  <a16:creationId xmlns:a16="http://schemas.microsoft.com/office/drawing/2014/main" id="{81D491C8-1BC9-394E-9B20-214E973EBFE7}"/>
                </a:ext>
              </a:extLst>
            </p:cNvPr>
            <p:cNvGrpSpPr/>
            <p:nvPr/>
          </p:nvGrpSpPr>
          <p:grpSpPr>
            <a:xfrm>
              <a:off x="8840192" y="3593938"/>
              <a:ext cx="1459622" cy="1055601"/>
              <a:chOff x="1028714" y="3179600"/>
              <a:chExt cx="1459622" cy="1055601"/>
            </a:xfrm>
          </p:grpSpPr>
          <p:sp>
            <p:nvSpPr>
              <p:cNvPr id="36" name="CuadroTexto 35">
                <a:extLst>
                  <a:ext uri="{FF2B5EF4-FFF2-40B4-BE49-F238E27FC236}">
                    <a16:creationId xmlns:a16="http://schemas.microsoft.com/office/drawing/2014/main" id="{98CEFF4E-25C2-5449-8920-6CBB5EC07474}"/>
                  </a:ext>
                </a:extLst>
              </p:cNvPr>
              <p:cNvSpPr txBox="1"/>
              <p:nvPr/>
            </p:nvSpPr>
            <p:spPr>
              <a:xfrm>
                <a:off x="1322756" y="3179600"/>
                <a:ext cx="871538" cy="203133"/>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4</a:t>
                </a:r>
              </a:p>
            </p:txBody>
          </p:sp>
          <p:cxnSp>
            <p:nvCxnSpPr>
              <p:cNvPr id="37" name="Conector recto 36">
                <a:extLst>
                  <a:ext uri="{FF2B5EF4-FFF2-40B4-BE49-F238E27FC236}">
                    <a16:creationId xmlns:a16="http://schemas.microsoft.com/office/drawing/2014/main" id="{9855C30F-12F6-5C43-AC5E-CA7CB015762B}"/>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8" name="CuadroTexto 37">
                <a:extLst>
                  <a:ext uri="{FF2B5EF4-FFF2-40B4-BE49-F238E27FC236}">
                    <a16:creationId xmlns:a16="http://schemas.microsoft.com/office/drawing/2014/main" id="{308270F4-96A7-4747-839B-223F158E01E6}"/>
                  </a:ext>
                </a:extLst>
              </p:cNvPr>
              <p:cNvSpPr txBox="1"/>
              <p:nvPr/>
            </p:nvSpPr>
            <p:spPr>
              <a:xfrm>
                <a:off x="1028714" y="3496537"/>
                <a:ext cx="1459622" cy="738664"/>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Consultations</a:t>
                </a:r>
                <a:r>
                  <a:rPr lang="es-CO" sz="1600" b="1" dirty="0">
                    <a:latin typeface="Arial" panose="020B0604020202020204" pitchFamily="34" charset="0"/>
                    <a:cs typeface="Arial" panose="020B0604020202020204" pitchFamily="34" charset="0"/>
                  </a:rPr>
                  <a:t> </a:t>
                </a:r>
                <a:r>
                  <a:rPr lang="es-CO" sz="1600" b="1" dirty="0" err="1">
                    <a:latin typeface="Arial" panose="020B0604020202020204" pitchFamily="34" charset="0"/>
                    <a:cs typeface="Arial" panose="020B0604020202020204" pitchFamily="34" charset="0"/>
                  </a:rPr>
                  <a:t>avec</a:t>
                </a:r>
                <a:r>
                  <a:rPr lang="es-CO" sz="1600" b="1" dirty="0">
                    <a:latin typeface="Arial" panose="020B0604020202020204" pitchFamily="34" charset="0"/>
                    <a:cs typeface="Arial" panose="020B0604020202020204" pitchFamily="34" charset="0"/>
                  </a:rPr>
                  <a:t> les </a:t>
                </a:r>
                <a:r>
                  <a:rPr lang="es-CO" sz="1600" b="1" dirty="0" err="1">
                    <a:latin typeface="Arial" panose="020B0604020202020204" pitchFamily="34" charset="0"/>
                    <a:cs typeface="Arial" panose="020B0604020202020204" pitchFamily="34" charset="0"/>
                  </a:rPr>
                  <a:t>experts</a:t>
                </a:r>
                <a:endParaRPr lang="es-CO" sz="1600" b="1" dirty="0">
                  <a:latin typeface="Arial" panose="020B0604020202020204" pitchFamily="34" charset="0"/>
                  <a:cs typeface="Arial" panose="020B0604020202020204" pitchFamily="34" charset="0"/>
                </a:endParaRPr>
              </a:p>
            </p:txBody>
          </p:sp>
        </p:gr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921584"/>
            <a:ext cx="10577512" cy="984885"/>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Renouvellement</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l’enquête</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des IPS: le </a:t>
            </a:r>
            <a:r>
              <a:rPr lang="es-CO" sz="3200" dirty="0" err="1">
                <a:solidFill>
                  <a:schemeClr val="accent1"/>
                </a:solidFill>
                <a:latin typeface="Arial" panose="020B0604020202020204" pitchFamily="34" charset="0"/>
                <a:cs typeface="Arial" panose="020B0604020202020204" pitchFamily="34" charset="0"/>
              </a:rPr>
              <a:t>processus</a:t>
            </a:r>
            <a:endParaRPr lang="es-CO"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4167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3"/>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1055601"/>
            <a:chOff x="1217159" y="3179600"/>
            <a:chExt cx="1082732" cy="1055601"/>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738664"/>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Etude</a:t>
              </a:r>
              <a:r>
                <a:rPr lang="es-CO" sz="1600" b="1" dirty="0">
                  <a:latin typeface="Arial" panose="020B0604020202020204" pitchFamily="34" charset="0"/>
                  <a:cs typeface="Arial" panose="020B0604020202020204" pitchFamily="34" charset="0"/>
                </a:rPr>
                <a:t> de la </a:t>
              </a:r>
              <a:r>
                <a:rPr lang="es-CO" sz="1600" b="1" dirty="0" err="1">
                  <a:latin typeface="Arial" panose="020B0604020202020204" pitchFamily="34" charset="0"/>
                  <a:cs typeface="Arial" panose="020B0604020202020204" pitchFamily="34" charset="0"/>
                </a:rPr>
                <a:t>littérature</a:t>
              </a:r>
              <a:endParaRPr lang="es-CO" sz="1600" b="1" dirty="0">
                <a:latin typeface="Arial" panose="020B0604020202020204" pitchFamily="34" charset="0"/>
                <a:cs typeface="Arial" panose="020B0604020202020204" pitchFamily="34" charset="0"/>
              </a:endParaRPr>
            </a:p>
          </p:txBody>
        </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s-CO" sz="1800" dirty="0" err="1">
                <a:solidFill>
                  <a:schemeClr val="accent1"/>
                </a:solidFill>
                <a:latin typeface="Arial" panose="020B0604020202020204" pitchFamily="34" charset="0"/>
                <a:cs typeface="Arial" panose="020B0604020202020204" pitchFamily="34" charset="0"/>
              </a:rPr>
              <a:t>Renouvellement</a:t>
            </a:r>
            <a:r>
              <a:rPr lang="es-CO" sz="1800" dirty="0">
                <a:solidFill>
                  <a:schemeClr val="accent1"/>
                </a:solidFill>
                <a:latin typeface="Arial" panose="020B0604020202020204" pitchFamily="34" charset="0"/>
                <a:cs typeface="Arial" panose="020B0604020202020204" pitchFamily="34" charset="0"/>
              </a:rPr>
              <a:t> de </a:t>
            </a:r>
            <a:r>
              <a:rPr lang="es-CO" sz="1800" dirty="0" err="1">
                <a:solidFill>
                  <a:schemeClr val="accent1"/>
                </a:solidFill>
                <a:latin typeface="Arial" panose="020B0604020202020204" pitchFamily="34" charset="0"/>
                <a:cs typeface="Arial" panose="020B0604020202020204" pitchFamily="34" charset="0"/>
              </a:rPr>
              <a:t>l’enquête</a:t>
            </a:r>
            <a:r>
              <a:rPr lang="es-CO" sz="1800" dirty="0">
                <a:solidFill>
                  <a:schemeClr val="accent1"/>
                </a:solidFill>
                <a:latin typeface="Arial" panose="020B0604020202020204" pitchFamily="34" charset="0"/>
                <a:cs typeface="Arial" panose="020B0604020202020204" pitchFamily="34" charset="0"/>
              </a:rPr>
              <a:t> de </a:t>
            </a:r>
            <a:r>
              <a:rPr lang="es-CO" sz="1800" dirty="0" err="1">
                <a:solidFill>
                  <a:schemeClr val="accent1"/>
                </a:solidFill>
                <a:latin typeface="Arial" panose="020B0604020202020204" pitchFamily="34" charset="0"/>
                <a:cs typeface="Arial" panose="020B0604020202020204" pitchFamily="34" charset="0"/>
              </a:rPr>
              <a:t>santé</a:t>
            </a:r>
            <a:r>
              <a:rPr lang="es-CO" sz="1800" dirty="0">
                <a:solidFill>
                  <a:schemeClr val="accent1"/>
                </a:solidFill>
                <a:latin typeface="Arial" panose="020B0604020202020204" pitchFamily="34" charset="0"/>
                <a:cs typeface="Arial" panose="020B0604020202020204" pitchFamily="34" charset="0"/>
              </a:rPr>
              <a:t> des IPS: le </a:t>
            </a:r>
            <a:r>
              <a:rPr lang="es-CO" sz="1800" dirty="0" err="1">
                <a:solidFill>
                  <a:schemeClr val="accent1"/>
                </a:solidFill>
                <a:latin typeface="Arial" panose="020B0604020202020204" pitchFamily="34" charset="0"/>
                <a:cs typeface="Arial" panose="020B0604020202020204" pitchFamily="34" charset="0"/>
              </a:rPr>
              <a:t>processus</a:t>
            </a:r>
            <a:endParaRPr lang="es-CO" sz="1800" dirty="0">
              <a:solidFill>
                <a:schemeClr val="accent1"/>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0846281E-2759-CF44-B547-FBB152C76B9A}"/>
              </a:ext>
            </a:extLst>
          </p:cNvPr>
          <p:cNvPicPr>
            <a:picLocks noChangeAspect="1"/>
          </p:cNvPicPr>
          <p:nvPr/>
        </p:nvPicPr>
        <p:blipFill>
          <a:blip r:embed="rId6"/>
          <a:stretch>
            <a:fillRect/>
          </a:stretch>
        </p:blipFill>
        <p:spPr>
          <a:xfrm>
            <a:off x="1040606" y="3991612"/>
            <a:ext cx="1738313" cy="790854"/>
          </a:xfrm>
          <a:prstGeom prst="rect">
            <a:avLst/>
          </a:prstGeom>
        </p:spPr>
      </p:pic>
      <p:grpSp>
        <p:nvGrpSpPr>
          <p:cNvPr id="11" name="Group 2">
            <a:extLst>
              <a:ext uri="{FF2B5EF4-FFF2-40B4-BE49-F238E27FC236}">
                <a16:creationId xmlns:a16="http://schemas.microsoft.com/office/drawing/2014/main" id="{84463CB3-44EE-4763-9B19-4484DE625A34}"/>
              </a:ext>
            </a:extLst>
          </p:cNvPr>
          <p:cNvGrpSpPr/>
          <p:nvPr/>
        </p:nvGrpSpPr>
        <p:grpSpPr>
          <a:xfrm>
            <a:off x="3924299" y="1123178"/>
            <a:ext cx="8091179" cy="5328935"/>
            <a:chOff x="273217" y="1338242"/>
            <a:chExt cx="11742262" cy="5288975"/>
          </a:xfrm>
        </p:grpSpPr>
        <p:sp>
          <p:nvSpPr>
            <p:cNvPr id="12" name="Rectangle 123">
              <a:extLst>
                <a:ext uri="{FF2B5EF4-FFF2-40B4-BE49-F238E27FC236}">
                  <a16:creationId xmlns:a16="http://schemas.microsoft.com/office/drawing/2014/main" id="{83738E1F-9E84-4AC3-934E-C21697B37E8D}"/>
                </a:ext>
              </a:extLst>
            </p:cNvPr>
            <p:cNvSpPr/>
            <p:nvPr/>
          </p:nvSpPr>
          <p:spPr>
            <a:xfrm>
              <a:off x="273217" y="1391549"/>
              <a:ext cx="1672766" cy="406102"/>
            </a:xfrm>
            <a:prstGeom prst="rect">
              <a:avLst/>
            </a:prstGeom>
            <a:solidFill>
              <a:srgbClr val="EDA27E"/>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72000" rtlCol="0" anchor="b"/>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err="1">
                  <a:ln>
                    <a:noFill/>
                  </a:ln>
                  <a:solidFill>
                    <a:prstClr val="white"/>
                  </a:solidFill>
                  <a:effectLst/>
                  <a:uLnTx/>
                  <a:uFillTx/>
                  <a:latin typeface="Source Sans Pro" panose="020B0503030403020204" pitchFamily="34" charset="0"/>
                  <a:ea typeface="Source Sans Pro" panose="020B0503030403020204" pitchFamily="34" charset="0"/>
                  <a:cs typeface="+mn-cs"/>
                </a:rPr>
                <a:t>Système</a:t>
              </a:r>
              <a:endParaRPr kumimoji="0" lang="es-CO" sz="16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13" name="Rectangle 125">
              <a:extLst>
                <a:ext uri="{FF2B5EF4-FFF2-40B4-BE49-F238E27FC236}">
                  <a16:creationId xmlns:a16="http://schemas.microsoft.com/office/drawing/2014/main" id="{8549CAC9-38C6-4B53-AD70-ACEE5D54EC2F}"/>
                </a:ext>
              </a:extLst>
            </p:cNvPr>
            <p:cNvSpPr/>
            <p:nvPr/>
          </p:nvSpPr>
          <p:spPr>
            <a:xfrm>
              <a:off x="2044891" y="1391549"/>
              <a:ext cx="1668409" cy="406102"/>
            </a:xfrm>
            <a:prstGeom prst="rect">
              <a:avLst/>
            </a:prstGeom>
            <a:solidFill>
              <a:srgbClr val="A7E2D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72000" rtlCol="0" anchor="b"/>
            <a:lstStyle/>
            <a:p>
              <a:pPr marL="0" marR="0" lvl="0" indent="0" algn="ctr" defTabSz="571500" rtl="0" eaLnBrk="1" fontAlgn="auto" latinLnBrk="0" hangingPunct="1">
                <a:lnSpc>
                  <a:spcPct val="100000"/>
                </a:lnSpc>
                <a:spcBef>
                  <a:spcPts val="0"/>
                </a:spcBef>
                <a:spcAft>
                  <a:spcPts val="0"/>
                </a:spcAft>
                <a:buClrTx/>
                <a:buSzTx/>
                <a:buFontTx/>
                <a:buNone/>
                <a:tabLst/>
                <a:defRPr/>
              </a:pPr>
              <a:r>
                <a:rPr lang="es-CO" sz="1600" b="1" dirty="0" err="1">
                  <a:solidFill>
                    <a:prstClr val="white"/>
                  </a:solidFill>
                  <a:latin typeface="Source Sans Pro" panose="020B0503030403020204" pitchFamily="34" charset="0"/>
                  <a:ea typeface="Source Sans Pro" panose="020B0503030403020204" pitchFamily="34" charset="0"/>
                </a:rPr>
                <a:t>Intrants</a:t>
              </a:r>
              <a:endParaRPr kumimoji="0" lang="es-CO" sz="16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14" name="Rectangle 127">
              <a:extLst>
                <a:ext uri="{FF2B5EF4-FFF2-40B4-BE49-F238E27FC236}">
                  <a16:creationId xmlns:a16="http://schemas.microsoft.com/office/drawing/2014/main" id="{07F623B5-EA2E-4E54-B6DB-3864AF976417}"/>
                </a:ext>
              </a:extLst>
            </p:cNvPr>
            <p:cNvSpPr/>
            <p:nvPr/>
          </p:nvSpPr>
          <p:spPr>
            <a:xfrm>
              <a:off x="3906843" y="1391549"/>
              <a:ext cx="4217130" cy="406102"/>
            </a:xfrm>
            <a:prstGeom prst="rect">
              <a:avLst/>
            </a:prstGeom>
            <a:solidFill>
              <a:srgbClr val="2D405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72000" rtlCol="0" anchor="b"/>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err="1">
                  <a:ln>
                    <a:noFill/>
                  </a:ln>
                  <a:solidFill>
                    <a:prstClr val="white"/>
                  </a:solidFill>
                  <a:effectLst/>
                  <a:uLnTx/>
                  <a:uFillTx/>
                  <a:latin typeface="Source Sans Pro" panose="020B0503030403020204" pitchFamily="34" charset="0"/>
                  <a:ea typeface="Source Sans Pro" panose="020B0503030403020204" pitchFamily="34" charset="0"/>
                  <a:cs typeface="+mn-cs"/>
                </a:rPr>
                <a:t>Prestation</a:t>
              </a:r>
              <a:r>
                <a:rPr kumimoji="0" lang="es-CO" sz="16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 de </a:t>
              </a:r>
              <a:r>
                <a:rPr kumimoji="0" lang="es-CO" sz="1600" b="1" i="0" u="none" strike="noStrike" kern="1200" cap="none" spc="0" normalizeH="0" baseline="0" noProof="0" dirty="0" err="1">
                  <a:ln>
                    <a:noFill/>
                  </a:ln>
                  <a:solidFill>
                    <a:prstClr val="white"/>
                  </a:solidFill>
                  <a:effectLst/>
                  <a:uLnTx/>
                  <a:uFillTx/>
                  <a:latin typeface="Source Sans Pro" panose="020B0503030403020204" pitchFamily="34" charset="0"/>
                  <a:ea typeface="Source Sans Pro" panose="020B0503030403020204" pitchFamily="34" charset="0"/>
                  <a:cs typeface="+mn-cs"/>
                </a:rPr>
                <a:t>services</a:t>
              </a:r>
              <a:endParaRPr kumimoji="0" lang="es-CO" sz="16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15" name="Rectangle 129">
              <a:extLst>
                <a:ext uri="{FF2B5EF4-FFF2-40B4-BE49-F238E27FC236}">
                  <a16:creationId xmlns:a16="http://schemas.microsoft.com/office/drawing/2014/main" id="{FF133FBB-4134-495F-A15E-FDE43E048483}"/>
                </a:ext>
              </a:extLst>
            </p:cNvPr>
            <p:cNvSpPr/>
            <p:nvPr/>
          </p:nvSpPr>
          <p:spPr>
            <a:xfrm>
              <a:off x="8307347" y="1391549"/>
              <a:ext cx="1728796" cy="406102"/>
            </a:xfrm>
            <a:prstGeom prst="rect">
              <a:avLst/>
            </a:prstGeom>
            <a:solidFill>
              <a:srgbClr val="A3B5A3"/>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72000" rtlCol="0" anchor="b"/>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err="1">
                  <a:ln>
                    <a:noFill/>
                  </a:ln>
                  <a:solidFill>
                    <a:prstClr val="white"/>
                  </a:solidFill>
                  <a:effectLst/>
                  <a:uLnTx/>
                  <a:uFillTx/>
                  <a:latin typeface="Source Sans Pro" panose="020B0503030403020204" pitchFamily="34" charset="0"/>
                  <a:ea typeface="Source Sans Pro" panose="020B0503030403020204" pitchFamily="34" charset="0"/>
                  <a:cs typeface="+mn-cs"/>
                </a:rPr>
                <a:t>Sorties</a:t>
              </a:r>
              <a:endParaRPr kumimoji="0" lang="es-CO" sz="16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16" name="Rectangle 131">
              <a:extLst>
                <a:ext uri="{FF2B5EF4-FFF2-40B4-BE49-F238E27FC236}">
                  <a16:creationId xmlns:a16="http://schemas.microsoft.com/office/drawing/2014/main" id="{F2E10ADF-76E4-40F8-877A-97F1E54F78C9}"/>
                </a:ext>
              </a:extLst>
            </p:cNvPr>
            <p:cNvSpPr/>
            <p:nvPr/>
          </p:nvSpPr>
          <p:spPr>
            <a:xfrm>
              <a:off x="10198210" y="1391549"/>
              <a:ext cx="1668409" cy="406102"/>
            </a:xfrm>
            <a:prstGeom prst="rect">
              <a:avLst/>
            </a:prstGeom>
            <a:solidFill>
              <a:srgbClr val="8DBEA9"/>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72000" rtlCol="0" anchor="b"/>
            <a:lstStyle/>
            <a:p>
              <a:pPr marL="92075" marR="0" lvl="0" algn="ctr" defTabSz="5715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err="1">
                  <a:ln>
                    <a:noFill/>
                  </a:ln>
                  <a:solidFill>
                    <a:prstClr val="white"/>
                  </a:solidFill>
                  <a:effectLst/>
                  <a:uLnTx/>
                  <a:uFillTx/>
                  <a:latin typeface="Source Sans Pro" panose="020B0503030403020204" pitchFamily="34" charset="0"/>
                  <a:ea typeface="Source Sans Pro" panose="020B0503030403020204" pitchFamily="34" charset="0"/>
                  <a:cs typeface="+mn-cs"/>
                </a:rPr>
                <a:t>Résultats</a:t>
              </a:r>
              <a:endParaRPr kumimoji="0" lang="es-CO" sz="16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17" name="Rectangle 133">
              <a:extLst>
                <a:ext uri="{FF2B5EF4-FFF2-40B4-BE49-F238E27FC236}">
                  <a16:creationId xmlns:a16="http://schemas.microsoft.com/office/drawing/2014/main" id="{8485C817-B7E6-44BF-A42F-16D6673C6572}"/>
                </a:ext>
              </a:extLst>
            </p:cNvPr>
            <p:cNvSpPr/>
            <p:nvPr/>
          </p:nvSpPr>
          <p:spPr>
            <a:xfrm>
              <a:off x="273217" y="1848386"/>
              <a:ext cx="1672766" cy="1511748"/>
            </a:xfrm>
            <a:prstGeom prst="rect">
              <a:avLst/>
            </a:prstGeom>
            <a:solidFill>
              <a:srgbClr val="E57A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A1. </a:t>
              </a:r>
              <a:r>
                <a:rPr kumimoji="0" lang="es-CO" sz="800" b="1" i="0" u="none" strike="noStrike" kern="1200" cap="none" spc="0" normalizeH="0" baseline="0" noProof="0" dirty="0" err="1">
                  <a:ln>
                    <a:noFill/>
                  </a:ln>
                  <a:solidFill>
                    <a:srgbClr val="E57A44"/>
                  </a:solidFill>
                  <a:effectLst/>
                  <a:uLnTx/>
                  <a:uFillTx/>
                  <a:latin typeface="Source Sans Pro" panose="020B0503030403020204" pitchFamily="34" charset="0"/>
                  <a:ea typeface="Source Sans Pro" panose="020B0503030403020204" pitchFamily="34" charset="0"/>
                  <a:cs typeface="+mn-cs"/>
                </a:rPr>
                <a:t>Gouvernance</a:t>
              </a: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 </a:t>
              </a:r>
              <a:b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r>
                <a:rPr kumimoji="0" lang="es-CO" sz="800" b="1" i="0" u="none" strike="noStrike" kern="1200" cap="none" spc="0" normalizeH="0" baseline="0" noProof="0" dirty="0" err="1">
                  <a:ln>
                    <a:noFill/>
                  </a:ln>
                  <a:solidFill>
                    <a:srgbClr val="E57A44"/>
                  </a:solidFill>
                  <a:effectLst/>
                  <a:uLnTx/>
                  <a:uFillTx/>
                  <a:latin typeface="Source Sans Pro" panose="020B0503030403020204" pitchFamily="34" charset="0"/>
                  <a:ea typeface="Source Sans Pro" panose="020B0503030403020204" pitchFamily="34" charset="0"/>
                  <a:cs typeface="+mn-cs"/>
                </a:rPr>
                <a:t>Leadership</a:t>
              </a:r>
              <a:endPar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800" b="1"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a</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Santé</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primaire</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b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b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politiques</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d’attention</a:t>
              </a:r>
              <a:br>
                <a:rPr kumimoji="0" lang="es-CO" sz="8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b</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Gestion</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de la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qualité</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Infrastructure</a:t>
              </a:r>
              <a:br>
                <a:rPr kumimoji="0" lang="es-CO" sz="8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c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Responsabilité</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sociale</a:t>
              </a:r>
              <a:endPar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800" b="1"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p:txBody>
        </p:sp>
        <p:sp>
          <p:nvSpPr>
            <p:cNvPr id="18" name="Rectangle 134">
              <a:extLst>
                <a:ext uri="{FF2B5EF4-FFF2-40B4-BE49-F238E27FC236}">
                  <a16:creationId xmlns:a16="http://schemas.microsoft.com/office/drawing/2014/main" id="{757668FF-91D2-4AAB-B4C7-A473D7087BB3}"/>
                </a:ext>
              </a:extLst>
            </p:cNvPr>
            <p:cNvSpPr/>
            <p:nvPr/>
          </p:nvSpPr>
          <p:spPr>
            <a:xfrm>
              <a:off x="275771" y="3387514"/>
              <a:ext cx="1670212" cy="1261874"/>
            </a:xfrm>
            <a:prstGeom prst="rect">
              <a:avLst/>
            </a:prstGeom>
            <a:solidFill>
              <a:srgbClr val="E57A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A2. </a:t>
              </a:r>
              <a:r>
                <a:rPr kumimoji="0" lang="es-CO" sz="800" b="1" i="0" u="none" strike="noStrike" kern="1200" cap="none" spc="0" normalizeH="0" baseline="0" noProof="0" dirty="0" err="1">
                  <a:ln>
                    <a:noFill/>
                  </a:ln>
                  <a:solidFill>
                    <a:srgbClr val="E57A44"/>
                  </a:solidFill>
                  <a:effectLst/>
                  <a:uLnTx/>
                  <a:uFillTx/>
                  <a:latin typeface="Source Sans Pro" panose="020B0503030403020204" pitchFamily="34" charset="0"/>
                  <a:ea typeface="Source Sans Pro" panose="020B0503030403020204" pitchFamily="34" charset="0"/>
                  <a:cs typeface="+mn-cs"/>
                </a:rPr>
                <a:t>Financement</a:t>
              </a: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 de la </a:t>
              </a:r>
              <a:r>
                <a:rPr kumimoji="0" lang="es-CO" sz="800" b="1" i="0" u="none" strike="noStrike" kern="1200" cap="none" spc="0" normalizeH="0" baseline="0" noProof="0" dirty="0" err="1">
                  <a:ln>
                    <a:noFill/>
                  </a:ln>
                  <a:solidFill>
                    <a:srgbClr val="E57A44"/>
                  </a:solidFill>
                  <a:effectLst/>
                  <a:uLnTx/>
                  <a:uFillTx/>
                  <a:latin typeface="Source Sans Pro" panose="020B0503030403020204" pitchFamily="34" charset="0"/>
                  <a:ea typeface="Source Sans Pro" panose="020B0503030403020204" pitchFamily="34" charset="0"/>
                  <a:cs typeface="+mn-cs"/>
                </a:rPr>
                <a:t>santé</a:t>
              </a:r>
              <a:endPar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800" b="1"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a</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Systèmes</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de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paiement</a:t>
              </a:r>
              <a:br>
                <a:rPr kumimoji="0" lang="es-CO" sz="8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b</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Dépense</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en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soins</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médicaux</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primaires</a:t>
              </a:r>
              <a:br>
                <a:rPr kumimoji="0" lang="es-CO" sz="8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c</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Couverture</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financière</a:t>
              </a:r>
              <a:endParaRPr kumimoji="0" lang="es-CO" sz="800" b="1"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p:txBody>
        </p:sp>
        <p:sp>
          <p:nvSpPr>
            <p:cNvPr id="20" name="Rectangle 135">
              <a:extLst>
                <a:ext uri="{FF2B5EF4-FFF2-40B4-BE49-F238E27FC236}">
                  <a16:creationId xmlns:a16="http://schemas.microsoft.com/office/drawing/2014/main" id="{B2EF01E8-714A-4E1C-B3BD-32870EFF9B13}"/>
                </a:ext>
              </a:extLst>
            </p:cNvPr>
            <p:cNvSpPr/>
            <p:nvPr/>
          </p:nvSpPr>
          <p:spPr>
            <a:xfrm>
              <a:off x="273217" y="4707570"/>
              <a:ext cx="1672766" cy="1409959"/>
            </a:xfrm>
            <a:prstGeom prst="rect">
              <a:avLst/>
            </a:prstGeom>
            <a:solidFill>
              <a:srgbClr val="E57A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A3. </a:t>
              </a:r>
              <a:r>
                <a:rPr kumimoji="0" lang="es-CO" sz="800" b="1" i="0" u="none" strike="noStrike" kern="1200" cap="none" spc="0" normalizeH="0" baseline="0" noProof="0" dirty="0" err="1">
                  <a:ln>
                    <a:noFill/>
                  </a:ln>
                  <a:solidFill>
                    <a:srgbClr val="E57A44"/>
                  </a:solidFill>
                  <a:effectLst/>
                  <a:uLnTx/>
                  <a:uFillTx/>
                  <a:latin typeface="Source Sans Pro" panose="020B0503030403020204" pitchFamily="34" charset="0"/>
                  <a:ea typeface="Source Sans Pro" panose="020B0503030403020204" pitchFamily="34" charset="0"/>
                  <a:cs typeface="+mn-cs"/>
                </a:rPr>
                <a:t>Ajustement</a:t>
              </a: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 </a:t>
              </a:r>
              <a:b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à la </a:t>
              </a:r>
              <a:r>
                <a:rPr kumimoji="0" lang="es-CO" sz="800" b="1" i="0" u="none" strike="noStrike" kern="1200" cap="none" spc="0" normalizeH="0" baseline="0" noProof="0" dirty="0" err="1">
                  <a:ln>
                    <a:noFill/>
                  </a:ln>
                  <a:solidFill>
                    <a:srgbClr val="E57A44"/>
                  </a:solidFill>
                  <a:effectLst/>
                  <a:uLnTx/>
                  <a:uFillTx/>
                  <a:latin typeface="Source Sans Pro" panose="020B0503030403020204" pitchFamily="34" charset="0"/>
                  <a:ea typeface="Source Sans Pro" panose="020B0503030403020204" pitchFamily="34" charset="0"/>
                  <a:cs typeface="+mn-cs"/>
                </a:rPr>
                <a:t>population</a:t>
              </a: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 </a:t>
              </a:r>
              <a:b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r>
                <a:rPr kumimoji="0" lang="es-CO" sz="800" b="1" i="0" u="none" strike="noStrike" kern="1200" cap="none" spc="0" normalizeH="0" baseline="0" noProof="0" dirty="0" err="1">
                  <a:ln>
                    <a:noFill/>
                  </a:ln>
                  <a:solidFill>
                    <a:srgbClr val="E57A44"/>
                  </a:solidFill>
                  <a:effectLst/>
                  <a:uLnTx/>
                  <a:uFillTx/>
                  <a:latin typeface="Source Sans Pro" panose="020B0503030403020204" pitchFamily="34" charset="0"/>
                  <a:ea typeface="Source Sans Pro" panose="020B0503030403020204" pitchFamily="34" charset="0"/>
                  <a:cs typeface="+mn-cs"/>
                </a:rPr>
                <a:t>Besoins</a:t>
              </a: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 de </a:t>
              </a:r>
              <a:r>
                <a:rPr kumimoji="0" lang="es-CO" sz="800" b="1" i="0" u="none" strike="noStrike" kern="1200" cap="none" spc="0" normalizeH="0" baseline="0" noProof="0" dirty="0" err="1">
                  <a:ln>
                    <a:noFill/>
                  </a:ln>
                  <a:solidFill>
                    <a:srgbClr val="E57A44"/>
                  </a:solidFill>
                  <a:effectLst/>
                  <a:uLnTx/>
                  <a:uFillTx/>
                  <a:latin typeface="Source Sans Pro" panose="020B0503030403020204" pitchFamily="34" charset="0"/>
                  <a:ea typeface="Source Sans Pro" panose="020B0503030403020204" pitchFamily="34" charset="0"/>
                  <a:cs typeface="+mn-cs"/>
                </a:rPr>
                <a:t>santé</a:t>
              </a:r>
              <a:endPar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800" b="1"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a</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Vigilance</a:t>
              </a:r>
              <a:br>
                <a:rPr kumimoji="0" lang="es-CO" sz="8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b</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Etablissement</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de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priorités</a:t>
              </a:r>
              <a:br>
                <a:rPr kumimoji="0" lang="es-CO" sz="8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c</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Innovation</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lang="es-CO" sz="800" dirty="0">
                  <a:solidFill>
                    <a:prstClr val="black">
                      <a:lumMod val="65000"/>
                      <a:lumOff val="35000"/>
                    </a:prstClr>
                  </a:solidFill>
                  <a:latin typeface="Source Sans Pro" panose="020B0503030403020204" pitchFamily="34" charset="0"/>
                  <a:ea typeface="Source Sans Pro" panose="020B0503030403020204" pitchFamily="34" charset="0"/>
                </a:rPr>
                <a:t>et</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apprentissage</a:t>
              </a:r>
              <a:endPar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800" b="1"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p:txBody>
        </p:sp>
        <p:sp>
          <p:nvSpPr>
            <p:cNvPr id="22" name="Rectangle 136">
              <a:extLst>
                <a:ext uri="{FF2B5EF4-FFF2-40B4-BE49-F238E27FC236}">
                  <a16:creationId xmlns:a16="http://schemas.microsoft.com/office/drawing/2014/main" id="{792DC9E0-E506-4306-A028-474EE86171A1}"/>
                </a:ext>
              </a:extLst>
            </p:cNvPr>
            <p:cNvSpPr/>
            <p:nvPr/>
          </p:nvSpPr>
          <p:spPr>
            <a:xfrm>
              <a:off x="2044891" y="1853025"/>
              <a:ext cx="1668409" cy="350064"/>
            </a:xfrm>
            <a:prstGeom prst="rect">
              <a:avLst/>
            </a:prstGeom>
            <a:solidFill>
              <a:srgbClr val="40B18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9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t>B1. </a:t>
              </a:r>
              <a:r>
                <a:rPr kumimoji="0" lang="es-CO" sz="900" b="1" i="0" u="none" strike="noStrike" kern="1200" cap="none" spc="0" normalizeH="0" baseline="0" noProof="0" dirty="0" err="1">
                  <a:ln>
                    <a:noFill/>
                  </a:ln>
                  <a:solidFill>
                    <a:srgbClr val="40B189"/>
                  </a:solidFill>
                  <a:effectLst/>
                  <a:uLnTx/>
                  <a:uFillTx/>
                  <a:latin typeface="Source Sans Pro" panose="020B0503030403020204" pitchFamily="34" charset="0"/>
                  <a:ea typeface="Source Sans Pro" panose="020B0503030403020204" pitchFamily="34" charset="0"/>
                  <a:cs typeface="+mn-cs"/>
                </a:rPr>
                <a:t>Médicaments</a:t>
              </a:r>
              <a:r>
                <a:rPr kumimoji="0" lang="es-CO" sz="9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t> et </a:t>
              </a:r>
              <a:r>
                <a:rPr kumimoji="0" lang="es-CO" sz="900" b="1" i="0" u="none" strike="noStrike" kern="1200" cap="none" spc="0" normalizeH="0" baseline="0" noProof="0" dirty="0" err="1">
                  <a:ln>
                    <a:noFill/>
                  </a:ln>
                  <a:solidFill>
                    <a:srgbClr val="40B189"/>
                  </a:solidFill>
                  <a:effectLst/>
                  <a:uLnTx/>
                  <a:uFillTx/>
                  <a:latin typeface="Source Sans Pro" panose="020B0503030403020204" pitchFamily="34" charset="0"/>
                  <a:ea typeface="Source Sans Pro" panose="020B0503030403020204" pitchFamily="34" charset="0"/>
                  <a:cs typeface="+mn-cs"/>
                </a:rPr>
                <a:t>Fournitures</a:t>
              </a:r>
              <a:endParaRPr kumimoji="0" lang="es-CO" sz="9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p:txBody>
        </p:sp>
        <p:sp>
          <p:nvSpPr>
            <p:cNvPr id="24" name="Rectangle 137">
              <a:extLst>
                <a:ext uri="{FF2B5EF4-FFF2-40B4-BE49-F238E27FC236}">
                  <a16:creationId xmlns:a16="http://schemas.microsoft.com/office/drawing/2014/main" id="{EE86B6A0-4538-45E0-BF65-D009D1DD6022}"/>
                </a:ext>
              </a:extLst>
            </p:cNvPr>
            <p:cNvSpPr/>
            <p:nvPr/>
          </p:nvSpPr>
          <p:spPr>
            <a:xfrm>
              <a:off x="2044891" y="2190762"/>
              <a:ext cx="1668409" cy="342309"/>
            </a:xfrm>
            <a:prstGeom prst="rect">
              <a:avLst/>
            </a:prstGeom>
            <a:solidFill>
              <a:srgbClr val="40B18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9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t>B2. </a:t>
              </a:r>
              <a:r>
                <a:rPr kumimoji="0" lang="es-CO" sz="900" b="1" i="0" u="none" strike="noStrike" kern="1200" cap="none" spc="0" normalizeH="0" baseline="0" noProof="0" dirty="0" err="1">
                  <a:ln>
                    <a:noFill/>
                  </a:ln>
                  <a:solidFill>
                    <a:srgbClr val="40B189"/>
                  </a:solidFill>
                  <a:effectLst/>
                  <a:uLnTx/>
                  <a:uFillTx/>
                  <a:latin typeface="Source Sans Pro" panose="020B0503030403020204" pitchFamily="34" charset="0"/>
                  <a:ea typeface="Source Sans Pro" panose="020B0503030403020204" pitchFamily="34" charset="0"/>
                  <a:cs typeface="+mn-cs"/>
                </a:rPr>
                <a:t>Infrastructure</a:t>
              </a:r>
              <a:r>
                <a:rPr kumimoji="0" lang="es-CO" sz="9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t> des </a:t>
              </a:r>
              <a:r>
                <a:rPr kumimoji="0" lang="es-CO" sz="900" b="1" i="0" u="none" strike="noStrike" kern="1200" cap="none" spc="0" normalizeH="0" baseline="0" noProof="0" dirty="0" err="1">
                  <a:ln>
                    <a:noFill/>
                  </a:ln>
                  <a:solidFill>
                    <a:srgbClr val="40B189"/>
                  </a:solidFill>
                  <a:effectLst/>
                  <a:uLnTx/>
                  <a:uFillTx/>
                  <a:latin typeface="Source Sans Pro" panose="020B0503030403020204" pitchFamily="34" charset="0"/>
                  <a:ea typeface="Source Sans Pro" panose="020B0503030403020204" pitchFamily="34" charset="0"/>
                  <a:cs typeface="+mn-cs"/>
                </a:rPr>
                <a:t>installations</a:t>
              </a:r>
              <a:endParaRPr kumimoji="0" lang="es-CO" sz="9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p:txBody>
        </p:sp>
        <p:sp>
          <p:nvSpPr>
            <p:cNvPr id="27" name="Rectangle 138">
              <a:extLst>
                <a:ext uri="{FF2B5EF4-FFF2-40B4-BE49-F238E27FC236}">
                  <a16:creationId xmlns:a16="http://schemas.microsoft.com/office/drawing/2014/main" id="{5F7AD728-98AC-44A3-8C37-DFCB5D910109}"/>
                </a:ext>
              </a:extLst>
            </p:cNvPr>
            <p:cNvSpPr/>
            <p:nvPr/>
          </p:nvSpPr>
          <p:spPr>
            <a:xfrm>
              <a:off x="2050316" y="2540691"/>
              <a:ext cx="1668409" cy="261865"/>
            </a:xfrm>
            <a:prstGeom prst="rect">
              <a:avLst/>
            </a:prstGeom>
            <a:solidFill>
              <a:srgbClr val="40B18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9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t>B3. </a:t>
              </a:r>
              <a:r>
                <a:rPr kumimoji="0" lang="es-CO" sz="900" b="1" i="0" u="none" strike="noStrike" kern="1200" cap="none" spc="0" normalizeH="0" baseline="0" noProof="0" dirty="0" err="1">
                  <a:ln>
                    <a:noFill/>
                  </a:ln>
                  <a:solidFill>
                    <a:srgbClr val="40B189"/>
                  </a:solidFill>
                  <a:effectLst/>
                  <a:uLnTx/>
                  <a:uFillTx/>
                  <a:latin typeface="Source Sans Pro" panose="020B0503030403020204" pitchFamily="34" charset="0"/>
                  <a:ea typeface="Source Sans Pro" panose="020B0503030403020204" pitchFamily="34" charset="0"/>
                  <a:cs typeface="+mn-cs"/>
                </a:rPr>
                <a:t>Systèmes</a:t>
              </a:r>
              <a:r>
                <a:rPr kumimoji="0" lang="es-CO" sz="9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t> </a:t>
              </a:r>
              <a:r>
                <a:rPr kumimoji="0" lang="es-CO" sz="900" b="1" i="0" u="none" strike="noStrike" kern="1200" cap="none" spc="0" normalizeH="0" baseline="0" noProof="0" dirty="0" err="1">
                  <a:ln>
                    <a:noFill/>
                  </a:ln>
                  <a:solidFill>
                    <a:srgbClr val="40B189"/>
                  </a:solidFill>
                  <a:effectLst/>
                  <a:uLnTx/>
                  <a:uFillTx/>
                  <a:latin typeface="Source Sans Pro" panose="020B0503030403020204" pitchFamily="34" charset="0"/>
                  <a:ea typeface="Source Sans Pro" panose="020B0503030403020204" pitchFamily="34" charset="0"/>
                  <a:cs typeface="+mn-cs"/>
                </a:rPr>
                <a:t>d’Information</a:t>
              </a:r>
              <a:endParaRPr kumimoji="0" lang="es-CO" sz="9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p:txBody>
        </p:sp>
        <p:sp>
          <p:nvSpPr>
            <p:cNvPr id="28" name="Rectangle 139">
              <a:extLst>
                <a:ext uri="{FF2B5EF4-FFF2-40B4-BE49-F238E27FC236}">
                  <a16:creationId xmlns:a16="http://schemas.microsoft.com/office/drawing/2014/main" id="{94B9962B-A014-4356-836B-D9C2731D7C08}"/>
                </a:ext>
              </a:extLst>
            </p:cNvPr>
            <p:cNvSpPr/>
            <p:nvPr/>
          </p:nvSpPr>
          <p:spPr>
            <a:xfrm>
              <a:off x="2044157" y="2813947"/>
              <a:ext cx="1668409" cy="279065"/>
            </a:xfrm>
            <a:prstGeom prst="rect">
              <a:avLst/>
            </a:prstGeom>
            <a:solidFill>
              <a:srgbClr val="40B18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9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t>B4. </a:t>
              </a:r>
              <a:r>
                <a:rPr kumimoji="0" lang="es-CO" sz="900" b="1" i="0" u="none" strike="noStrike" kern="1200" cap="none" spc="0" normalizeH="0" baseline="0" noProof="0" dirty="0" err="1">
                  <a:ln>
                    <a:noFill/>
                  </a:ln>
                  <a:solidFill>
                    <a:srgbClr val="40B189"/>
                  </a:solidFill>
                  <a:effectLst/>
                  <a:uLnTx/>
                  <a:uFillTx/>
                  <a:latin typeface="Source Sans Pro" panose="020B0503030403020204" pitchFamily="34" charset="0"/>
                  <a:ea typeface="Source Sans Pro" panose="020B0503030403020204" pitchFamily="34" charset="0"/>
                  <a:cs typeface="+mn-cs"/>
                </a:rPr>
                <a:t>Main</a:t>
              </a:r>
              <a:r>
                <a:rPr kumimoji="0" lang="es-CO" sz="9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t> </a:t>
              </a:r>
              <a:r>
                <a:rPr kumimoji="0" lang="es-CO" sz="900" b="1" i="0" u="none" strike="noStrike" kern="1200" cap="none" spc="0" normalizeH="0" baseline="0" noProof="0" dirty="0" err="1">
                  <a:ln>
                    <a:noFill/>
                  </a:ln>
                  <a:solidFill>
                    <a:srgbClr val="40B189"/>
                  </a:solidFill>
                  <a:effectLst/>
                  <a:uLnTx/>
                  <a:uFillTx/>
                  <a:latin typeface="Source Sans Pro" panose="020B0503030403020204" pitchFamily="34" charset="0"/>
                  <a:ea typeface="Source Sans Pro" panose="020B0503030403020204" pitchFamily="34" charset="0"/>
                  <a:cs typeface="+mn-cs"/>
                </a:rPr>
                <a:t>d’oeuvre</a:t>
              </a:r>
              <a:endParaRPr kumimoji="0" lang="es-CO" sz="9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p:txBody>
        </p:sp>
        <p:sp>
          <p:nvSpPr>
            <p:cNvPr id="29" name="Rectangle 140">
              <a:extLst>
                <a:ext uri="{FF2B5EF4-FFF2-40B4-BE49-F238E27FC236}">
                  <a16:creationId xmlns:a16="http://schemas.microsoft.com/office/drawing/2014/main" id="{0A8E2E7E-115C-455A-9891-5F355FA302FA}"/>
                </a:ext>
              </a:extLst>
            </p:cNvPr>
            <p:cNvSpPr/>
            <p:nvPr/>
          </p:nvSpPr>
          <p:spPr>
            <a:xfrm>
              <a:off x="2037711" y="3093012"/>
              <a:ext cx="1668409" cy="336055"/>
            </a:xfrm>
            <a:prstGeom prst="rect">
              <a:avLst/>
            </a:prstGeom>
            <a:solidFill>
              <a:srgbClr val="40B18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9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t>B5. </a:t>
              </a:r>
              <a:r>
                <a:rPr kumimoji="0" lang="es-CO" sz="900" b="1" i="0" u="none" strike="noStrike" kern="1200" cap="none" spc="0" normalizeH="0" baseline="0" noProof="0" dirty="0" err="1">
                  <a:ln>
                    <a:noFill/>
                  </a:ln>
                  <a:solidFill>
                    <a:srgbClr val="40B189"/>
                  </a:solidFill>
                  <a:effectLst/>
                  <a:uLnTx/>
                  <a:uFillTx/>
                  <a:latin typeface="Source Sans Pro" panose="020B0503030403020204" pitchFamily="34" charset="0"/>
                  <a:ea typeface="Source Sans Pro" panose="020B0503030403020204" pitchFamily="34" charset="0"/>
                  <a:cs typeface="+mn-cs"/>
                </a:rPr>
                <a:t>Fonds</a:t>
              </a:r>
              <a:endParaRPr kumimoji="0" lang="es-CO" sz="9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p:txBody>
        </p:sp>
        <p:sp>
          <p:nvSpPr>
            <p:cNvPr id="30" name="Rectangle 141">
              <a:extLst>
                <a:ext uri="{FF2B5EF4-FFF2-40B4-BE49-F238E27FC236}">
                  <a16:creationId xmlns:a16="http://schemas.microsoft.com/office/drawing/2014/main" id="{B27A8952-ADC0-4C37-8657-B7412C25F327}"/>
                </a:ext>
              </a:extLst>
            </p:cNvPr>
            <p:cNvSpPr/>
            <p:nvPr/>
          </p:nvSpPr>
          <p:spPr>
            <a:xfrm>
              <a:off x="3908784" y="1853027"/>
              <a:ext cx="1393060" cy="1683355"/>
            </a:xfrm>
            <a:prstGeom prst="rect">
              <a:avLst/>
            </a:prstGeom>
            <a:solidFill>
              <a:srgbClr val="2D405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C1. </a:t>
              </a:r>
              <a:r>
                <a:rPr kumimoji="0" lang="es-CO" sz="800" b="1" i="0" u="none" strike="noStrike" kern="1200" cap="none" spc="0" normalizeH="0" baseline="0" noProof="0" dirty="0" err="1">
                  <a:ln>
                    <a:noFill/>
                  </a:ln>
                  <a:solidFill>
                    <a:srgbClr val="2D4057"/>
                  </a:solidFill>
                  <a:effectLst/>
                  <a:uLnTx/>
                  <a:uFillTx/>
                  <a:latin typeface="Source Sans Pro" panose="020B0503030403020204" pitchFamily="34" charset="0"/>
                  <a:ea typeface="Source Sans Pro" panose="020B0503030403020204" pitchFamily="34" charset="0"/>
                  <a:cs typeface="+mn-cs"/>
                </a:rPr>
                <a:t>Population</a:t>
              </a: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 </a:t>
              </a:r>
              <a:r>
                <a:rPr kumimoji="0" lang="es-CO" sz="800" b="1" i="0" u="none" strike="noStrike" kern="1200" cap="none" spc="0" normalizeH="0" baseline="0" noProof="0" dirty="0" err="1">
                  <a:ln>
                    <a:noFill/>
                  </a:ln>
                  <a:solidFill>
                    <a:srgbClr val="2D4057"/>
                  </a:solidFill>
                  <a:effectLst/>
                  <a:uLnTx/>
                  <a:uFillTx/>
                  <a:latin typeface="Source Sans Pro" panose="020B0503030403020204" pitchFamily="34" charset="0"/>
                  <a:ea typeface="Source Sans Pro" panose="020B0503030403020204" pitchFamily="34" charset="0"/>
                  <a:cs typeface="+mn-cs"/>
                </a:rPr>
                <a:t>Gestion</a:t>
              </a: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 de la </a:t>
              </a:r>
              <a:r>
                <a:rPr kumimoji="0" lang="es-CO" sz="800" b="1" i="0" u="none" strike="noStrike" kern="1200" cap="none" spc="0" normalizeH="0" baseline="0" noProof="0" dirty="0" err="1">
                  <a:ln>
                    <a:noFill/>
                  </a:ln>
                  <a:solidFill>
                    <a:srgbClr val="2D4057"/>
                  </a:solidFill>
                  <a:effectLst/>
                  <a:uLnTx/>
                  <a:uFillTx/>
                  <a:latin typeface="Source Sans Pro" panose="020B0503030403020204" pitchFamily="34" charset="0"/>
                  <a:ea typeface="Source Sans Pro" panose="020B0503030403020204" pitchFamily="34" charset="0"/>
                  <a:cs typeface="+mn-cs"/>
                </a:rPr>
                <a:t>santé</a:t>
              </a:r>
              <a:endPar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endParaRPr>
            </a:p>
            <a:p>
              <a:pPr lvl="0" defTabSz="571500">
                <a:spcAft>
                  <a:spcPts val="100"/>
                </a:spcAft>
                <a:defRPr/>
              </a:pPr>
              <a:r>
                <a:rPr lang="es-CO" sz="800" b="1" dirty="0">
                  <a:solidFill>
                    <a:srgbClr val="2D4057"/>
                  </a:solidFill>
                  <a:latin typeface="Source Sans Pro" panose="020B0503030403020204" pitchFamily="34" charset="0"/>
                  <a:ea typeface="Source Sans Pro" panose="020B0503030403020204" pitchFamily="34" charset="0"/>
                </a:rPr>
                <a:t>a </a:t>
              </a:r>
              <a:r>
                <a:rPr lang="es-CO" sz="800" dirty="0" err="1">
                  <a:solidFill>
                    <a:prstClr val="black">
                      <a:lumMod val="65000"/>
                      <a:lumOff val="35000"/>
                    </a:prstClr>
                  </a:solidFill>
                  <a:latin typeface="Source Sans Pro" panose="020B0503030403020204" pitchFamily="34" charset="0"/>
                  <a:ea typeface="Source Sans Pro" panose="020B0503030403020204" pitchFamily="34" charset="0"/>
                </a:rPr>
                <a:t>Etablissement</a:t>
              </a:r>
              <a:r>
                <a:rPr lang="es-CO" sz="800" dirty="0">
                  <a:solidFill>
                    <a:prstClr val="black">
                      <a:lumMod val="65000"/>
                      <a:lumOff val="35000"/>
                    </a:prstClr>
                  </a:solidFill>
                  <a:latin typeface="Source Sans Pro" panose="020B0503030403020204" pitchFamily="34" charset="0"/>
                  <a:ea typeface="Source Sans Pro" panose="020B0503030403020204" pitchFamily="34" charset="0"/>
                </a:rPr>
                <a:t> de </a:t>
              </a:r>
              <a:r>
                <a:rPr lang="es-CO" sz="800" dirty="0" err="1">
                  <a:solidFill>
                    <a:prstClr val="black">
                      <a:lumMod val="65000"/>
                      <a:lumOff val="35000"/>
                    </a:prstClr>
                  </a:solidFill>
                  <a:latin typeface="Source Sans Pro" panose="020B0503030403020204" pitchFamily="34" charset="0"/>
                  <a:ea typeface="Source Sans Pro" panose="020B0503030403020204" pitchFamily="34" charset="0"/>
                </a:rPr>
                <a:t>Priorité</a:t>
              </a:r>
              <a:r>
                <a:rPr lang="es-CO" sz="800" dirty="0">
                  <a:solidFill>
                    <a:prstClr val="black">
                      <a:lumMod val="65000"/>
                      <a:lumOff val="35000"/>
                    </a:prstClr>
                  </a:solidFill>
                  <a:latin typeface="Source Sans Pro" panose="020B0503030403020204" pitchFamily="34" charset="0"/>
                  <a:ea typeface="Source Sans Pro" panose="020B0503030403020204" pitchFamily="34" charset="0"/>
                </a:rPr>
                <a:t> </a:t>
              </a:r>
              <a:r>
                <a:rPr lang="es-CO" sz="800" dirty="0" err="1">
                  <a:solidFill>
                    <a:prstClr val="black">
                      <a:lumMod val="65000"/>
                      <a:lumOff val="35000"/>
                    </a:prstClr>
                  </a:solidFill>
                  <a:latin typeface="Source Sans Pro" panose="020B0503030403020204" pitchFamily="34" charset="0"/>
                  <a:ea typeface="Source Sans Pro" panose="020B0503030403020204" pitchFamily="34" charset="0"/>
                </a:rPr>
                <a:t>locale</a:t>
              </a:r>
              <a:br>
                <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b</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Engagement</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avec</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la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communauté</a:t>
              </a:r>
              <a:br>
                <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Empanelamiento</a:t>
              </a:r>
              <a:br>
                <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d</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Activités</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proactives de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divulgation</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en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matière</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de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population</a:t>
              </a:r>
              <a:endPar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endParaRPr>
            </a:p>
          </p:txBody>
        </p:sp>
        <p:sp>
          <p:nvSpPr>
            <p:cNvPr id="31" name="Rectangle 142">
              <a:extLst>
                <a:ext uri="{FF2B5EF4-FFF2-40B4-BE49-F238E27FC236}">
                  <a16:creationId xmlns:a16="http://schemas.microsoft.com/office/drawing/2014/main" id="{B72FE55C-ECBE-4E0F-9648-7B1DB3858509}"/>
                </a:ext>
              </a:extLst>
            </p:cNvPr>
            <p:cNvSpPr/>
            <p:nvPr/>
          </p:nvSpPr>
          <p:spPr>
            <a:xfrm>
              <a:off x="3888305" y="3582016"/>
              <a:ext cx="1393060" cy="2235821"/>
            </a:xfrm>
            <a:prstGeom prst="rect">
              <a:avLst/>
            </a:prstGeom>
            <a:solidFill>
              <a:srgbClr val="2D405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C2. </a:t>
              </a:r>
              <a:r>
                <a:rPr kumimoji="0" lang="es-CO" sz="800" b="1" i="0" u="none" strike="noStrike" kern="1200" cap="none" spc="0" normalizeH="0" baseline="0" noProof="0" dirty="0" err="1">
                  <a:ln>
                    <a:noFill/>
                  </a:ln>
                  <a:solidFill>
                    <a:srgbClr val="2D4057"/>
                  </a:solidFill>
                  <a:effectLst/>
                  <a:uLnTx/>
                  <a:uFillTx/>
                  <a:latin typeface="Source Sans Pro" panose="020B0503030403020204" pitchFamily="34" charset="0"/>
                  <a:ea typeface="Source Sans Pro" panose="020B0503030403020204" pitchFamily="34" charset="0"/>
                  <a:cs typeface="+mn-cs"/>
                </a:rPr>
                <a:t>Organisation</a:t>
              </a: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 et </a:t>
              </a:r>
              <a:r>
                <a:rPr kumimoji="0" lang="es-CO" sz="800" b="1" i="0" u="none" strike="noStrike" kern="1200" cap="none" spc="0" normalizeH="0" baseline="0" noProof="0" dirty="0" err="1">
                  <a:ln>
                    <a:noFill/>
                  </a:ln>
                  <a:solidFill>
                    <a:srgbClr val="2D4057"/>
                  </a:solidFill>
                  <a:effectLst/>
                  <a:uLnTx/>
                  <a:uFillTx/>
                  <a:latin typeface="Source Sans Pro" panose="020B0503030403020204" pitchFamily="34" charset="0"/>
                  <a:ea typeface="Source Sans Pro" panose="020B0503030403020204" pitchFamily="34" charset="0"/>
                  <a:cs typeface="+mn-cs"/>
                </a:rPr>
                <a:t>Gestion</a:t>
              </a: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 </a:t>
              </a:r>
              <a:r>
                <a:rPr kumimoji="0" lang="es-CO" sz="800" b="1" i="0" u="none" strike="noStrike" kern="1200" cap="none" spc="0" normalizeH="0" baseline="0" noProof="0" dirty="0" err="1">
                  <a:ln>
                    <a:noFill/>
                  </a:ln>
                  <a:solidFill>
                    <a:srgbClr val="2D4057"/>
                  </a:solidFill>
                  <a:effectLst/>
                  <a:uLnTx/>
                  <a:uFillTx/>
                  <a:latin typeface="Source Sans Pro" panose="020B0503030403020204" pitchFamily="34" charset="0"/>
                  <a:ea typeface="Source Sans Pro" panose="020B0503030403020204" pitchFamily="34" charset="0"/>
                  <a:cs typeface="+mn-cs"/>
                </a:rPr>
                <a:t>d’établissements</a:t>
              </a:r>
              <a:endPar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a</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Organisation</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basée</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sur les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soins</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en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équipe</a:t>
              </a:r>
              <a:br>
                <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br>
                <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b</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Capacité et </a:t>
              </a:r>
              <a:r>
                <a:rPr lang="es-CO" sz="800" dirty="0" err="1">
                  <a:solidFill>
                    <a:prstClr val="black">
                      <a:lumMod val="65000"/>
                      <a:lumOff val="35000"/>
                    </a:prstClr>
                  </a:solidFill>
                  <a:latin typeface="Source Sans Pro" panose="020B0503030403020204" pitchFamily="34" charset="0"/>
                  <a:ea typeface="Source Sans Pro" panose="020B0503030403020204" pitchFamily="34" charset="0"/>
                </a:rPr>
                <a:t>leadership</a:t>
              </a:r>
              <a:r>
                <a:rPr lang="es-CO" sz="800" dirty="0">
                  <a:solidFill>
                    <a:prstClr val="black">
                      <a:lumMod val="65000"/>
                      <a:lumOff val="35000"/>
                    </a:prstClr>
                  </a:solidFill>
                  <a:latin typeface="Source Sans Pro" panose="020B0503030403020204" pitchFamily="34" charset="0"/>
                  <a:ea typeface="Source Sans Pro" panose="020B0503030403020204" pitchFamily="34" charset="0"/>
                </a:rPr>
                <a:t> da</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ns</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la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gestion</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d’installations</a:t>
              </a:r>
              <a:br>
                <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Systèmes</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d’informations</a:t>
              </a:r>
              <a:br>
                <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d</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Développement</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mesure et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gérance</a:t>
              </a:r>
              <a:endPar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p:txBody>
        </p:sp>
        <p:sp>
          <p:nvSpPr>
            <p:cNvPr id="32" name="Rectangle 143">
              <a:extLst>
                <a:ext uri="{FF2B5EF4-FFF2-40B4-BE49-F238E27FC236}">
                  <a16:creationId xmlns:a16="http://schemas.microsoft.com/office/drawing/2014/main" id="{958A220B-B4DB-4DA9-9416-E04A801F9C87}"/>
                </a:ext>
              </a:extLst>
            </p:cNvPr>
            <p:cNvSpPr/>
            <p:nvPr/>
          </p:nvSpPr>
          <p:spPr>
            <a:xfrm>
              <a:off x="5437765" y="1853025"/>
              <a:ext cx="1175407" cy="1031524"/>
            </a:xfrm>
            <a:prstGeom prst="rect">
              <a:avLst/>
            </a:prstGeom>
            <a:solidFill>
              <a:srgbClr val="2D405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C3. </a:t>
              </a:r>
              <a:r>
                <a:rPr kumimoji="0" lang="es-CO" sz="800" b="1" i="0" u="none" strike="noStrike" kern="1200" cap="none" spc="0" normalizeH="0" baseline="0" noProof="0" dirty="0" err="1">
                  <a:ln>
                    <a:noFill/>
                  </a:ln>
                  <a:solidFill>
                    <a:srgbClr val="2D4057"/>
                  </a:solidFill>
                  <a:effectLst/>
                  <a:uLnTx/>
                  <a:uFillTx/>
                  <a:latin typeface="Source Sans Pro" panose="020B0503030403020204" pitchFamily="34" charset="0"/>
                  <a:ea typeface="Source Sans Pro" panose="020B0503030403020204" pitchFamily="34" charset="0"/>
                  <a:cs typeface="+mn-cs"/>
                </a:rPr>
                <a:t>Accès</a:t>
              </a:r>
              <a:endPar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a</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Financiers</a:t>
              </a:r>
              <a:br>
                <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b</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Géographique</a:t>
              </a:r>
              <a:br>
                <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Ponctualité</a:t>
              </a:r>
              <a:endPar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p:txBody>
        </p:sp>
        <p:sp>
          <p:nvSpPr>
            <p:cNvPr id="33" name="Rectangle 144">
              <a:extLst>
                <a:ext uri="{FF2B5EF4-FFF2-40B4-BE49-F238E27FC236}">
                  <a16:creationId xmlns:a16="http://schemas.microsoft.com/office/drawing/2014/main" id="{D95AD880-03D6-4D1E-BF93-4B3F2AA81EFD}"/>
                </a:ext>
              </a:extLst>
            </p:cNvPr>
            <p:cNvSpPr/>
            <p:nvPr/>
          </p:nvSpPr>
          <p:spPr>
            <a:xfrm>
              <a:off x="5437765" y="2901704"/>
              <a:ext cx="1258567" cy="2445589"/>
            </a:xfrm>
            <a:prstGeom prst="rect">
              <a:avLst/>
            </a:prstGeom>
            <a:solidFill>
              <a:srgbClr val="2D405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C4. </a:t>
              </a:r>
              <a:r>
                <a:rPr kumimoji="0" lang="es-CO" sz="800" b="1" i="0" u="none" strike="noStrike" kern="1200" cap="none" spc="0" normalizeH="0" baseline="0" noProof="0" dirty="0" err="1">
                  <a:ln>
                    <a:noFill/>
                  </a:ln>
                  <a:solidFill>
                    <a:srgbClr val="2D4057"/>
                  </a:solidFill>
                  <a:effectLst/>
                  <a:uLnTx/>
                  <a:uFillTx/>
                  <a:latin typeface="Source Sans Pro" panose="020B0503030403020204" pitchFamily="34" charset="0"/>
                  <a:ea typeface="Source Sans Pro" panose="020B0503030403020204" pitchFamily="34" charset="0"/>
                  <a:cs typeface="+mn-cs"/>
                </a:rPr>
                <a:t>Disponibilité</a:t>
              </a:r>
              <a:endPar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de </a:t>
              </a:r>
              <a:r>
                <a:rPr kumimoji="0" lang="es-CO" sz="800" b="1" i="0" u="none" strike="noStrike" kern="1200" cap="none" spc="0" normalizeH="0" baseline="0" noProof="0" dirty="0" err="1">
                  <a:ln>
                    <a:noFill/>
                  </a:ln>
                  <a:solidFill>
                    <a:srgbClr val="2D4057"/>
                  </a:solidFill>
                  <a:effectLst/>
                  <a:uLnTx/>
                  <a:uFillTx/>
                  <a:latin typeface="Source Sans Pro" panose="020B0503030403020204" pitchFamily="34" charset="0"/>
                  <a:ea typeface="Source Sans Pro" panose="020B0503030403020204" pitchFamily="34" charset="0"/>
                  <a:cs typeface="+mn-cs"/>
                </a:rPr>
                <a:t>l’efficacité</a:t>
              </a: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 des </a:t>
              </a:r>
              <a:b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br>
              <a:r>
                <a:rPr kumimoji="0" lang="es-CO" sz="800" b="1" i="0" u="none" strike="noStrike" kern="1200" cap="none" spc="0" normalizeH="0" baseline="0" noProof="0" dirty="0" err="1">
                  <a:ln>
                    <a:noFill/>
                  </a:ln>
                  <a:solidFill>
                    <a:srgbClr val="2D4057"/>
                  </a:solidFill>
                  <a:effectLst/>
                  <a:uLnTx/>
                  <a:uFillTx/>
                  <a:latin typeface="Source Sans Pro" panose="020B0503030403020204" pitchFamily="34" charset="0"/>
                  <a:ea typeface="Source Sans Pro" panose="020B0503030403020204" pitchFamily="34" charset="0"/>
                  <a:cs typeface="+mn-cs"/>
                </a:rPr>
                <a:t>Services</a:t>
              </a: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 </a:t>
              </a:r>
              <a:r>
                <a:rPr kumimoji="0" lang="es-CO" sz="800" b="1" i="0" u="none" strike="noStrike" kern="1200" cap="none" spc="0" normalizeH="0" baseline="0" noProof="0" dirty="0" err="1">
                  <a:ln>
                    <a:noFill/>
                  </a:ln>
                  <a:solidFill>
                    <a:srgbClr val="2D4057"/>
                  </a:solidFill>
                  <a:effectLst/>
                  <a:uLnTx/>
                  <a:uFillTx/>
                  <a:latin typeface="Source Sans Pro" panose="020B0503030403020204" pitchFamily="34" charset="0"/>
                  <a:ea typeface="Source Sans Pro" panose="020B0503030403020204" pitchFamily="34" charset="0"/>
                  <a:cs typeface="+mn-cs"/>
                </a:rPr>
                <a:t>d’APS</a:t>
              </a:r>
              <a:endPar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a</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Disponibilité</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des </a:t>
              </a:r>
              <a:r>
                <a:rPr lang="es-CO" sz="800" dirty="0" err="1">
                  <a:solidFill>
                    <a:prstClr val="black">
                      <a:lumMod val="65000"/>
                      <a:lumOff val="35000"/>
                    </a:prstClr>
                  </a:solidFill>
                  <a:latin typeface="Source Sans Pro" panose="020B0503030403020204" pitchFamily="34" charset="0"/>
                  <a:ea typeface="Source Sans Pro" panose="020B0503030403020204" pitchFamily="34" charset="0"/>
                </a:rPr>
                <a:t>fournisseurs</a:t>
              </a:r>
              <a:br>
                <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b</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Connaissances</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cliniques</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des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fournisseurs</a:t>
              </a:r>
              <a:br>
                <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Motivation</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des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fournisseurs</a:t>
              </a:r>
              <a:br>
                <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d</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Respect</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lang="es-CO" sz="800" dirty="0">
                  <a:solidFill>
                    <a:prstClr val="black">
                      <a:lumMod val="65000"/>
                      <a:lumOff val="35000"/>
                    </a:prstClr>
                  </a:solidFill>
                  <a:latin typeface="Source Sans Pro" panose="020B0503030403020204" pitchFamily="34" charset="0"/>
                  <a:ea typeface="Source Sans Pro" panose="020B0503030403020204" pitchFamily="34" charset="0"/>
                </a:rPr>
                <a:t>et</a:t>
              </a:r>
              <a:r>
                <a:rPr kumimoji="0" lang="es-CO" sz="800" b="0" i="0" u="none" strike="noStrike" kern="1200" cap="none" spc="0" normalizeH="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confiance</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patient-fournisseur</a:t>
              </a:r>
              <a:br>
                <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e</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Sécurité</a:t>
              </a:r>
              <a:endPar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p:txBody>
        </p:sp>
        <p:sp>
          <p:nvSpPr>
            <p:cNvPr id="34" name="Rectangle 145">
              <a:extLst>
                <a:ext uri="{FF2B5EF4-FFF2-40B4-BE49-F238E27FC236}">
                  <a16:creationId xmlns:a16="http://schemas.microsoft.com/office/drawing/2014/main" id="{F35232F4-C337-4C26-91F3-96E789BEA70C}"/>
                </a:ext>
              </a:extLst>
            </p:cNvPr>
            <p:cNvSpPr/>
            <p:nvPr/>
          </p:nvSpPr>
          <p:spPr>
            <a:xfrm>
              <a:off x="6815752" y="1853025"/>
              <a:ext cx="1308221" cy="2066189"/>
            </a:xfrm>
            <a:prstGeom prst="rect">
              <a:avLst/>
            </a:prstGeom>
            <a:solidFill>
              <a:srgbClr val="2D405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C5. </a:t>
              </a:r>
              <a:r>
                <a:rPr kumimoji="0" lang="es-CO" sz="800" b="1" i="0" u="none" strike="noStrike" kern="1200" cap="none" spc="0" normalizeH="0" baseline="0" noProof="0" dirty="0" err="1">
                  <a:ln>
                    <a:noFill/>
                  </a:ln>
                  <a:solidFill>
                    <a:srgbClr val="2D4057"/>
                  </a:solidFill>
                  <a:effectLst/>
                  <a:uLnTx/>
                  <a:uFillTx/>
                  <a:latin typeface="Source Sans Pro" panose="020B0503030403020204" pitchFamily="34" charset="0"/>
                  <a:ea typeface="Source Sans Pro" panose="020B0503030403020204" pitchFamily="34" charset="0"/>
                  <a:cs typeface="+mn-cs"/>
                </a:rPr>
                <a:t>Qualité</a:t>
              </a: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 </a:t>
              </a:r>
              <a:r>
                <a:rPr kumimoji="0" lang="es-CO" sz="800" b="1" i="0" u="none" strike="noStrike" kern="1200" cap="none" spc="0" normalizeH="0" baseline="0" noProof="0" dirty="0" err="1">
                  <a:ln>
                    <a:noFill/>
                  </a:ln>
                  <a:solidFill>
                    <a:srgbClr val="2D4057"/>
                  </a:solidFill>
                  <a:effectLst/>
                  <a:uLnTx/>
                  <a:uFillTx/>
                  <a:latin typeface="Source Sans Pro" panose="020B0503030403020204" pitchFamily="34" charset="0"/>
                  <a:ea typeface="Source Sans Pro" panose="020B0503030403020204" pitchFamily="34" charset="0"/>
                  <a:cs typeface="+mn-cs"/>
                </a:rPr>
                <a:t>élevée</a:t>
              </a: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 </a:t>
              </a:r>
              <a:r>
                <a:rPr kumimoji="0" lang="es-CO" sz="800" b="1" i="0" u="none" strike="noStrike" kern="1200" cap="none" spc="0" normalizeH="0" baseline="0" noProof="0" dirty="0" err="1">
                  <a:ln>
                    <a:noFill/>
                  </a:ln>
                  <a:solidFill>
                    <a:srgbClr val="2D4057"/>
                  </a:solidFill>
                  <a:effectLst/>
                  <a:uLnTx/>
                  <a:uFillTx/>
                  <a:latin typeface="Source Sans Pro" panose="020B0503030403020204" pitchFamily="34" charset="0"/>
                  <a:ea typeface="Source Sans Pro" panose="020B0503030403020204" pitchFamily="34" charset="0"/>
                  <a:cs typeface="+mn-cs"/>
                </a:rPr>
                <a:t>Soins</a:t>
              </a: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 de </a:t>
              </a:r>
              <a:r>
                <a:rPr kumimoji="0" lang="es-CO" sz="800" b="1" i="0" u="none" strike="noStrike" kern="1200" cap="none" spc="0" normalizeH="0" baseline="0" noProof="0" dirty="0" err="1">
                  <a:ln>
                    <a:noFill/>
                  </a:ln>
                  <a:solidFill>
                    <a:srgbClr val="2D4057"/>
                  </a:solidFill>
                  <a:effectLst/>
                  <a:uLnTx/>
                  <a:uFillTx/>
                  <a:latin typeface="Source Sans Pro" panose="020B0503030403020204" pitchFamily="34" charset="0"/>
                  <a:ea typeface="Source Sans Pro" panose="020B0503030403020204" pitchFamily="34" charset="0"/>
                  <a:cs typeface="+mn-cs"/>
                </a:rPr>
                <a:t>santé</a:t>
              </a: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 </a:t>
              </a:r>
              <a:r>
                <a:rPr kumimoji="0" lang="es-CO" sz="800" b="1" i="0" u="none" strike="noStrike" kern="1200" cap="none" spc="0" normalizeH="0" baseline="0" noProof="0" dirty="0" err="1">
                  <a:ln>
                    <a:noFill/>
                  </a:ln>
                  <a:solidFill>
                    <a:srgbClr val="2D4057"/>
                  </a:solidFill>
                  <a:effectLst/>
                  <a:uLnTx/>
                  <a:uFillTx/>
                  <a:latin typeface="Source Sans Pro" panose="020B0503030403020204" pitchFamily="34" charset="0"/>
                  <a:ea typeface="Source Sans Pro" panose="020B0503030403020204" pitchFamily="34" charset="0"/>
                  <a:cs typeface="+mn-cs"/>
                </a:rPr>
                <a:t>Primaire</a:t>
              </a:r>
              <a:endPar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lvl="0" defTabSz="571500">
                <a:spcAft>
                  <a:spcPts val="100"/>
                </a:spcAf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a</a:t>
              </a:r>
              <a:r>
                <a:rPr lang="es-CO" sz="800" dirty="0">
                  <a:solidFill>
                    <a:prstClr val="black">
                      <a:lumMod val="65000"/>
                      <a:lumOff val="35000"/>
                    </a:prstClr>
                  </a:solidFill>
                  <a:latin typeface="Source Sans Pro" panose="020B0503030403020204" pitchFamily="34" charset="0"/>
                  <a:ea typeface="Source Sans Pro" panose="020B0503030403020204" pitchFamily="34" charset="0"/>
                </a:rPr>
                <a:t> </a:t>
              </a:r>
              <a:r>
                <a:rPr lang="es-CO" sz="800" dirty="0" err="1">
                  <a:solidFill>
                    <a:prstClr val="black">
                      <a:lumMod val="65000"/>
                      <a:lumOff val="35000"/>
                    </a:prstClr>
                  </a:solidFill>
                  <a:latin typeface="Source Sans Pro" panose="020B0503030403020204" pitchFamily="34" charset="0"/>
                  <a:ea typeface="Source Sans Pro" panose="020B0503030403020204" pitchFamily="34" charset="0"/>
                </a:rPr>
                <a:t>Accessibilité</a:t>
              </a:r>
              <a:r>
                <a:rPr lang="es-CO" sz="800" dirty="0">
                  <a:solidFill>
                    <a:prstClr val="black">
                      <a:lumMod val="65000"/>
                      <a:lumOff val="35000"/>
                    </a:prstClr>
                  </a:solidFill>
                  <a:latin typeface="Source Sans Pro" panose="020B0503030403020204" pitchFamily="34" charset="0"/>
                  <a:ea typeface="Source Sans Pro" panose="020B0503030403020204" pitchFamily="34" charset="0"/>
                </a:rPr>
                <a:t> de premier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Contact</a:t>
              </a:r>
              <a:endPar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endPar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b</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Continuité</a:t>
              </a:r>
              <a:br>
                <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Intégrité</a:t>
              </a:r>
              <a:br>
                <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d</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Coordination</a:t>
              </a:r>
              <a:br>
                <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lang="es-CO" sz="800" b="1" dirty="0">
                  <a:solidFill>
                    <a:srgbClr val="2D4057"/>
                  </a:solidFill>
                  <a:latin typeface="Source Sans Pro" panose="020B0503030403020204" pitchFamily="34" charset="0"/>
                </a:rPr>
                <a:t>e</a:t>
              </a:r>
              <a:r>
                <a:rPr lang="es-CO" sz="800" dirty="0">
                  <a:solidFill>
                    <a:prstClr val="black">
                      <a:lumMod val="65000"/>
                      <a:lumOff val="35000"/>
                    </a:prstClr>
                  </a:solidFill>
                  <a:latin typeface="Source Sans Pro" panose="020B0503030403020204" pitchFamily="34" charset="0"/>
                  <a:ea typeface="Source Sans Pro" panose="020B0503030403020204" pitchFamily="34" charset="0"/>
                </a:rPr>
                <a:t> </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Centré sur la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personne</a:t>
              </a:r>
              <a:endPar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8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p:txBody>
        </p:sp>
        <p:sp>
          <p:nvSpPr>
            <p:cNvPr id="35" name="Rectangle 146">
              <a:extLst>
                <a:ext uri="{FF2B5EF4-FFF2-40B4-BE49-F238E27FC236}">
                  <a16:creationId xmlns:a16="http://schemas.microsoft.com/office/drawing/2014/main" id="{1F1BB1B5-C89E-42E1-97F8-51DB1ED3258E}"/>
                </a:ext>
              </a:extLst>
            </p:cNvPr>
            <p:cNvSpPr/>
            <p:nvPr/>
          </p:nvSpPr>
          <p:spPr>
            <a:xfrm>
              <a:off x="8307347" y="1848385"/>
              <a:ext cx="1728795" cy="2438979"/>
            </a:xfrm>
            <a:prstGeom prst="rect">
              <a:avLst/>
            </a:prstGeom>
            <a:solidFill>
              <a:srgbClr val="687F6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D1. </a:t>
              </a:r>
              <a:r>
                <a:rPr kumimoji="0" lang="es-CO" sz="800" b="1" i="0" u="none" strike="noStrike" kern="1200" cap="none" spc="0" normalizeH="0" baseline="0" noProof="0" dirty="0" err="1">
                  <a:ln>
                    <a:noFill/>
                  </a:ln>
                  <a:solidFill>
                    <a:srgbClr val="687F67"/>
                  </a:solidFill>
                  <a:effectLst/>
                  <a:uLnTx/>
                  <a:uFillTx/>
                  <a:latin typeface="Source Sans Pro" panose="020B0503030403020204" pitchFamily="34" charset="0"/>
                  <a:ea typeface="Source Sans Pro" panose="020B0503030403020204" pitchFamily="34" charset="0"/>
                  <a:cs typeface="+mn-cs"/>
                </a:rPr>
                <a:t>Couverture</a:t>
              </a:r>
              <a:r>
                <a:rPr kumimoji="0" lang="es-CO" sz="8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 du </a:t>
              </a:r>
              <a:r>
                <a:rPr kumimoji="0" lang="es-CO" sz="800" b="1" i="0" u="none" strike="noStrike" kern="1200" cap="none" spc="0" normalizeH="0" baseline="0" noProof="0" dirty="0" err="1">
                  <a:ln>
                    <a:noFill/>
                  </a:ln>
                  <a:solidFill>
                    <a:srgbClr val="687F67"/>
                  </a:solidFill>
                  <a:effectLst/>
                  <a:uLnTx/>
                  <a:uFillTx/>
                  <a:latin typeface="Source Sans Pro" panose="020B0503030403020204" pitchFamily="34" charset="0"/>
                  <a:ea typeface="Source Sans Pro" panose="020B0503030403020204" pitchFamily="34" charset="0"/>
                  <a:cs typeface="+mn-cs"/>
                </a:rPr>
                <a:t>service</a:t>
              </a:r>
              <a:r>
                <a:rPr kumimoji="0" lang="es-CO" sz="8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 </a:t>
              </a:r>
              <a:r>
                <a:rPr kumimoji="0" lang="es-CO" sz="800" b="1" i="0" u="none" strike="noStrike" kern="1200" cap="none" spc="0" normalizeH="0" baseline="0" noProof="0" dirty="0" err="1">
                  <a:ln>
                    <a:noFill/>
                  </a:ln>
                  <a:solidFill>
                    <a:srgbClr val="687F67"/>
                  </a:solidFill>
                  <a:effectLst/>
                  <a:uLnTx/>
                  <a:uFillTx/>
                  <a:latin typeface="Source Sans Pro" panose="020B0503030403020204" pitchFamily="34" charset="0"/>
                  <a:ea typeface="Source Sans Pro" panose="020B0503030403020204" pitchFamily="34" charset="0"/>
                  <a:cs typeface="+mn-cs"/>
                </a:rPr>
                <a:t>effective</a:t>
              </a:r>
              <a:endParaRPr kumimoji="0" lang="es-CO" sz="8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8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a</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Promotion</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de la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santé</a:t>
              </a:r>
              <a:br>
                <a:rPr kumimoji="0" lang="es-CO" sz="8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b</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Prévention</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de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maladies</a:t>
              </a:r>
              <a:br>
                <a:rPr kumimoji="0" lang="es-CO" sz="8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c </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SRMRN</a:t>
              </a:r>
              <a:br>
                <a:rPr kumimoji="0" lang="es-CO" sz="8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d</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Maladies</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de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l’enfance</a:t>
              </a:r>
              <a:endPar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endParaRPr kumimoji="0" lang="es-CO" sz="8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e</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Maladies</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infectieuses</a:t>
              </a:r>
              <a:br>
                <a:rPr kumimoji="0" lang="es-CO" sz="8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f</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Maladies</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non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transmissibles</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et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santé</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mentale</a:t>
              </a:r>
              <a:br>
                <a:rPr kumimoji="0" lang="es-CO" sz="8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br>
              <a:endParaRPr kumimoji="0" lang="es-CO" sz="8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8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g</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Soins</a:t>
              </a:r>
              <a:r>
                <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800" b="0" i="0"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paliatifs</a:t>
              </a:r>
              <a:endParaRPr kumimoji="0" lang="es-CO" sz="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8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p:txBody>
        </p:sp>
        <p:sp>
          <p:nvSpPr>
            <p:cNvPr id="36" name="Triangle 147">
              <a:extLst>
                <a:ext uri="{FF2B5EF4-FFF2-40B4-BE49-F238E27FC236}">
                  <a16:creationId xmlns:a16="http://schemas.microsoft.com/office/drawing/2014/main" id="{A13ECE44-28DB-4840-8F1F-22157C3AF27F}"/>
                </a:ext>
              </a:extLst>
            </p:cNvPr>
            <p:cNvSpPr/>
            <p:nvPr/>
          </p:nvSpPr>
          <p:spPr>
            <a:xfrm rot="5400000">
              <a:off x="1811806" y="1525091"/>
              <a:ext cx="195939" cy="139021"/>
            </a:xfrm>
            <a:prstGeom prst="triangle">
              <a:avLst/>
            </a:prstGeom>
            <a:solidFill>
              <a:srgbClr val="E57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Triangle 148">
              <a:extLst>
                <a:ext uri="{FF2B5EF4-FFF2-40B4-BE49-F238E27FC236}">
                  <a16:creationId xmlns:a16="http://schemas.microsoft.com/office/drawing/2014/main" id="{DB09F2A5-4B54-4508-9A89-756B1C9DE257}"/>
                </a:ext>
              </a:extLst>
            </p:cNvPr>
            <p:cNvSpPr/>
            <p:nvPr/>
          </p:nvSpPr>
          <p:spPr>
            <a:xfrm rot="5400000">
              <a:off x="3674307" y="1534891"/>
              <a:ext cx="195939" cy="119418"/>
            </a:xfrm>
            <a:prstGeom prst="triangle">
              <a:avLst/>
            </a:prstGeom>
            <a:solidFill>
              <a:srgbClr val="40B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Triangle 149">
              <a:extLst>
                <a:ext uri="{FF2B5EF4-FFF2-40B4-BE49-F238E27FC236}">
                  <a16:creationId xmlns:a16="http://schemas.microsoft.com/office/drawing/2014/main" id="{68A4FC89-BDBA-4BD2-AEEB-314C02D0375E}"/>
                </a:ext>
              </a:extLst>
            </p:cNvPr>
            <p:cNvSpPr/>
            <p:nvPr/>
          </p:nvSpPr>
          <p:spPr>
            <a:xfrm rot="5400000">
              <a:off x="8085714" y="1534893"/>
              <a:ext cx="195939" cy="119418"/>
            </a:xfrm>
            <a:prstGeom prst="triangle">
              <a:avLst/>
            </a:prstGeom>
            <a:solidFill>
              <a:srgbClr val="2D4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Triangle 150">
              <a:extLst>
                <a:ext uri="{FF2B5EF4-FFF2-40B4-BE49-F238E27FC236}">
                  <a16:creationId xmlns:a16="http://schemas.microsoft.com/office/drawing/2014/main" id="{CA506AAE-2E18-47CF-B45E-8E8E0333A436}"/>
                </a:ext>
              </a:extLst>
            </p:cNvPr>
            <p:cNvSpPr/>
            <p:nvPr/>
          </p:nvSpPr>
          <p:spPr>
            <a:xfrm rot="5400000">
              <a:off x="6587208" y="2084574"/>
              <a:ext cx="195939" cy="119418"/>
            </a:xfrm>
            <a:prstGeom prst="triangle">
              <a:avLst/>
            </a:prstGeom>
            <a:solidFill>
              <a:srgbClr val="2D4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Triangle 151">
              <a:extLst>
                <a:ext uri="{FF2B5EF4-FFF2-40B4-BE49-F238E27FC236}">
                  <a16:creationId xmlns:a16="http://schemas.microsoft.com/office/drawing/2014/main" id="{D0DA9184-9915-4433-BB5F-1F87A477F0B3}"/>
                </a:ext>
              </a:extLst>
            </p:cNvPr>
            <p:cNvSpPr/>
            <p:nvPr/>
          </p:nvSpPr>
          <p:spPr>
            <a:xfrm rot="5400000">
              <a:off x="5263583" y="2084574"/>
              <a:ext cx="195939" cy="119418"/>
            </a:xfrm>
            <a:prstGeom prst="triangle">
              <a:avLst/>
            </a:prstGeom>
            <a:solidFill>
              <a:srgbClr val="2D4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Rectangle 152">
              <a:extLst>
                <a:ext uri="{FF2B5EF4-FFF2-40B4-BE49-F238E27FC236}">
                  <a16:creationId xmlns:a16="http://schemas.microsoft.com/office/drawing/2014/main" id="{A9178798-8292-41D9-876D-28ACA81ACC07}"/>
                </a:ext>
              </a:extLst>
            </p:cNvPr>
            <p:cNvSpPr/>
            <p:nvPr/>
          </p:nvSpPr>
          <p:spPr>
            <a:xfrm>
              <a:off x="10198210" y="1853025"/>
              <a:ext cx="1668409" cy="229622"/>
            </a:xfrm>
            <a:prstGeom prst="rect">
              <a:avLst/>
            </a:prstGeom>
            <a:solidFill>
              <a:srgbClr val="8DBEA9">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rPr>
                <a:t>E1. </a:t>
              </a:r>
              <a:r>
                <a:rPr kumimoji="0" lang="es-CO" sz="800" b="1" i="0" u="none" strike="noStrike" kern="1200" cap="none" spc="0" normalizeH="0" baseline="0" noProof="0" dirty="0" err="1">
                  <a:ln>
                    <a:noFill/>
                  </a:ln>
                  <a:solidFill>
                    <a:srgbClr val="1C7C54"/>
                  </a:solidFill>
                  <a:effectLst/>
                  <a:uLnTx/>
                  <a:uFillTx/>
                  <a:latin typeface="Source Sans Pro" panose="020B0503030403020204" pitchFamily="34" charset="0"/>
                  <a:ea typeface="Source Sans Pro" panose="020B0503030403020204" pitchFamily="34" charset="0"/>
                  <a:cs typeface="+mn-cs"/>
                </a:rPr>
                <a:t>Etat</a:t>
              </a:r>
              <a:r>
                <a:rPr kumimoji="0" lang="es-CO" sz="8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rPr>
                <a:t> de </a:t>
              </a:r>
              <a:r>
                <a:rPr kumimoji="0" lang="es-CO" sz="800" b="1" i="0" u="none" strike="noStrike" kern="1200" cap="none" spc="0" normalizeH="0" baseline="0" noProof="0" dirty="0" err="1">
                  <a:ln>
                    <a:noFill/>
                  </a:ln>
                  <a:solidFill>
                    <a:srgbClr val="1C7C54"/>
                  </a:solidFill>
                  <a:effectLst/>
                  <a:uLnTx/>
                  <a:uFillTx/>
                  <a:latin typeface="Source Sans Pro" panose="020B0503030403020204" pitchFamily="34" charset="0"/>
                  <a:ea typeface="Source Sans Pro" panose="020B0503030403020204" pitchFamily="34" charset="0"/>
                  <a:cs typeface="+mn-cs"/>
                </a:rPr>
                <a:t>santé</a:t>
              </a:r>
              <a:endParaRPr kumimoji="0" lang="es-CO" sz="8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endParaRPr>
            </a:p>
          </p:txBody>
        </p:sp>
        <p:sp>
          <p:nvSpPr>
            <p:cNvPr id="43" name="Rectangle 153">
              <a:extLst>
                <a:ext uri="{FF2B5EF4-FFF2-40B4-BE49-F238E27FC236}">
                  <a16:creationId xmlns:a16="http://schemas.microsoft.com/office/drawing/2014/main" id="{C4233B12-ADEA-4419-A1C3-202CCBE5333E}"/>
                </a:ext>
              </a:extLst>
            </p:cNvPr>
            <p:cNvSpPr/>
            <p:nvPr/>
          </p:nvSpPr>
          <p:spPr>
            <a:xfrm>
              <a:off x="10198210" y="2144281"/>
              <a:ext cx="1668409" cy="332799"/>
            </a:xfrm>
            <a:prstGeom prst="rect">
              <a:avLst/>
            </a:prstGeom>
            <a:solidFill>
              <a:srgbClr val="8DBEA9">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rPr>
                <a:t>E2. Capacité de </a:t>
              </a:r>
              <a:r>
                <a:rPr kumimoji="0" lang="es-CO" sz="800" b="1" i="0" u="none" strike="noStrike" kern="1200" cap="none" spc="0" normalizeH="0" baseline="0" noProof="0" dirty="0" err="1">
                  <a:ln>
                    <a:noFill/>
                  </a:ln>
                  <a:solidFill>
                    <a:srgbClr val="1C7C54"/>
                  </a:solidFill>
                  <a:effectLst/>
                  <a:uLnTx/>
                  <a:uFillTx/>
                  <a:latin typeface="Source Sans Pro" panose="020B0503030403020204" pitchFamily="34" charset="0"/>
                  <a:ea typeface="Source Sans Pro" panose="020B0503030403020204" pitchFamily="34" charset="0"/>
                  <a:cs typeface="+mn-cs"/>
                </a:rPr>
                <a:t>réponse</a:t>
              </a:r>
              <a:r>
                <a:rPr kumimoji="0" lang="es-CO" sz="8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rPr>
                <a:t> </a:t>
              </a:r>
              <a:r>
                <a:rPr kumimoji="0" lang="es-CO" sz="800" b="1" i="0" u="none" strike="noStrike" kern="1200" cap="none" spc="0" normalizeH="0" baseline="0" noProof="0" dirty="0" err="1">
                  <a:ln>
                    <a:noFill/>
                  </a:ln>
                  <a:solidFill>
                    <a:srgbClr val="1C7C54"/>
                  </a:solidFill>
                  <a:effectLst/>
                  <a:uLnTx/>
                  <a:uFillTx/>
                  <a:latin typeface="Source Sans Pro" panose="020B0503030403020204" pitchFamily="34" charset="0"/>
                  <a:ea typeface="Source Sans Pro" panose="020B0503030403020204" pitchFamily="34" charset="0"/>
                  <a:cs typeface="+mn-cs"/>
                </a:rPr>
                <a:t>aux</a:t>
              </a:r>
              <a:r>
                <a:rPr kumimoji="0" lang="es-CO" sz="8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rPr>
                <a:t> </a:t>
              </a:r>
              <a:r>
                <a:rPr kumimoji="0" lang="es-CO" sz="800" b="1" i="0" u="none" strike="noStrike" kern="1200" cap="none" spc="0" normalizeH="0" baseline="0" noProof="0" dirty="0" err="1">
                  <a:ln>
                    <a:noFill/>
                  </a:ln>
                  <a:solidFill>
                    <a:srgbClr val="1C7C54"/>
                  </a:solidFill>
                  <a:effectLst/>
                  <a:uLnTx/>
                  <a:uFillTx/>
                  <a:latin typeface="Source Sans Pro" panose="020B0503030403020204" pitchFamily="34" charset="0"/>
                  <a:ea typeface="Source Sans Pro" panose="020B0503030403020204" pitchFamily="34" charset="0"/>
                  <a:cs typeface="+mn-cs"/>
                </a:rPr>
                <a:t>personnes</a:t>
              </a:r>
              <a:endParaRPr kumimoji="0" lang="es-CO" sz="8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endParaRPr>
            </a:p>
          </p:txBody>
        </p:sp>
        <p:sp>
          <p:nvSpPr>
            <p:cNvPr id="44" name="Rectangle 154">
              <a:extLst>
                <a:ext uri="{FF2B5EF4-FFF2-40B4-BE49-F238E27FC236}">
                  <a16:creationId xmlns:a16="http://schemas.microsoft.com/office/drawing/2014/main" id="{5AC99C23-8E42-417F-AC22-E7CD501EED28}"/>
                </a:ext>
              </a:extLst>
            </p:cNvPr>
            <p:cNvSpPr/>
            <p:nvPr/>
          </p:nvSpPr>
          <p:spPr>
            <a:xfrm>
              <a:off x="10188099" y="2538712"/>
              <a:ext cx="1668409" cy="230885"/>
            </a:xfrm>
            <a:prstGeom prst="rect">
              <a:avLst/>
            </a:prstGeom>
            <a:solidFill>
              <a:srgbClr val="8DBEA9">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rPr>
                <a:t>E3. </a:t>
              </a:r>
              <a:r>
                <a:rPr lang="es-CO" sz="800" b="1" dirty="0" err="1">
                  <a:solidFill>
                    <a:srgbClr val="1C7C54"/>
                  </a:solidFill>
                  <a:latin typeface="Source Sans Pro" panose="020B0503030403020204" pitchFamily="34" charset="0"/>
                  <a:ea typeface="Source Sans Pro" panose="020B0503030403020204" pitchFamily="34" charset="0"/>
                </a:rPr>
                <a:t>Equité</a:t>
              </a:r>
              <a:endParaRPr kumimoji="0" lang="es-CO" sz="8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endParaRPr>
            </a:p>
          </p:txBody>
        </p:sp>
        <p:sp>
          <p:nvSpPr>
            <p:cNvPr id="45" name="Rectangle 155">
              <a:extLst>
                <a:ext uri="{FF2B5EF4-FFF2-40B4-BE49-F238E27FC236}">
                  <a16:creationId xmlns:a16="http://schemas.microsoft.com/office/drawing/2014/main" id="{A35C041F-DFD0-48DD-B57E-9A9013459092}"/>
                </a:ext>
              </a:extLst>
            </p:cNvPr>
            <p:cNvSpPr/>
            <p:nvPr/>
          </p:nvSpPr>
          <p:spPr>
            <a:xfrm>
              <a:off x="10188099" y="2830033"/>
              <a:ext cx="1668409" cy="230885"/>
            </a:xfrm>
            <a:prstGeom prst="rect">
              <a:avLst/>
            </a:prstGeom>
            <a:solidFill>
              <a:srgbClr val="8DBEA9">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rPr>
                <a:t>E4. </a:t>
              </a:r>
              <a:r>
                <a:rPr kumimoji="0" lang="es-CO" sz="800" b="1" i="0" u="none" strike="noStrike" kern="1200" cap="none" spc="0" normalizeH="0" baseline="0" noProof="0" dirty="0" err="1">
                  <a:ln>
                    <a:noFill/>
                  </a:ln>
                  <a:solidFill>
                    <a:srgbClr val="1C7C54"/>
                  </a:solidFill>
                  <a:effectLst/>
                  <a:uLnTx/>
                  <a:uFillTx/>
                  <a:latin typeface="Source Sans Pro" panose="020B0503030403020204" pitchFamily="34" charset="0"/>
                  <a:ea typeface="Source Sans Pro" panose="020B0503030403020204" pitchFamily="34" charset="0"/>
                  <a:cs typeface="+mn-cs"/>
                </a:rPr>
                <a:t>Efficience</a:t>
              </a:r>
              <a:endParaRPr kumimoji="0" lang="es-CO" sz="8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endParaRPr>
            </a:p>
          </p:txBody>
        </p:sp>
        <p:sp>
          <p:nvSpPr>
            <p:cNvPr id="46" name="Rectangle 156">
              <a:extLst>
                <a:ext uri="{FF2B5EF4-FFF2-40B4-BE49-F238E27FC236}">
                  <a16:creationId xmlns:a16="http://schemas.microsoft.com/office/drawing/2014/main" id="{324194BE-228F-427C-8F7B-2BED08C3C308}"/>
                </a:ext>
              </a:extLst>
            </p:cNvPr>
            <p:cNvSpPr/>
            <p:nvPr/>
          </p:nvSpPr>
          <p:spPr>
            <a:xfrm>
              <a:off x="10188099" y="3120082"/>
              <a:ext cx="1668409" cy="336561"/>
            </a:xfrm>
            <a:prstGeom prst="rect">
              <a:avLst/>
            </a:prstGeom>
            <a:solidFill>
              <a:srgbClr val="8DBEA9">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8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rPr>
                <a:t>E5. </a:t>
              </a:r>
              <a:r>
                <a:rPr kumimoji="0" lang="es-CO" sz="800" b="1" i="0" u="none" strike="noStrike" kern="1200" cap="none" spc="0" normalizeH="0" baseline="0" noProof="0" dirty="0" err="1">
                  <a:ln>
                    <a:noFill/>
                  </a:ln>
                  <a:solidFill>
                    <a:srgbClr val="1C7C54"/>
                  </a:solidFill>
                  <a:effectLst/>
                  <a:uLnTx/>
                  <a:uFillTx/>
                  <a:latin typeface="Source Sans Pro" panose="020B0503030403020204" pitchFamily="34" charset="0"/>
                  <a:ea typeface="Source Sans Pro" panose="020B0503030403020204" pitchFamily="34" charset="0"/>
                  <a:cs typeface="+mn-cs"/>
                </a:rPr>
                <a:t>Résilience</a:t>
              </a:r>
              <a:r>
                <a:rPr kumimoji="0" lang="es-CO" sz="8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rPr>
                <a:t> de </a:t>
              </a:r>
              <a:r>
                <a:rPr kumimoji="0" lang="es-CO" sz="800" b="1" i="0" u="none" strike="noStrike" kern="1200" cap="none" spc="0" normalizeH="0" baseline="0" noProof="0" dirty="0" err="1">
                  <a:ln>
                    <a:noFill/>
                  </a:ln>
                  <a:solidFill>
                    <a:srgbClr val="1C7C54"/>
                  </a:solidFill>
                  <a:effectLst/>
                  <a:uLnTx/>
                  <a:uFillTx/>
                  <a:latin typeface="Source Sans Pro" panose="020B0503030403020204" pitchFamily="34" charset="0"/>
                  <a:ea typeface="Source Sans Pro" panose="020B0503030403020204" pitchFamily="34" charset="0"/>
                  <a:cs typeface="+mn-cs"/>
                </a:rPr>
                <a:t>systèmes</a:t>
              </a:r>
              <a:r>
                <a:rPr kumimoji="0" lang="es-CO" sz="8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rPr>
                <a:t> de </a:t>
              </a:r>
              <a:r>
                <a:rPr kumimoji="0" lang="es-CO" sz="800" b="1" i="0" u="none" strike="noStrike" kern="1200" cap="none" spc="0" normalizeH="0" baseline="0" noProof="0" dirty="0" err="1">
                  <a:ln>
                    <a:noFill/>
                  </a:ln>
                  <a:solidFill>
                    <a:srgbClr val="1C7C54"/>
                  </a:solidFill>
                  <a:effectLst/>
                  <a:uLnTx/>
                  <a:uFillTx/>
                  <a:latin typeface="Source Sans Pro" panose="020B0503030403020204" pitchFamily="34" charset="0"/>
                  <a:ea typeface="Source Sans Pro" panose="020B0503030403020204" pitchFamily="34" charset="0"/>
                  <a:cs typeface="+mn-cs"/>
                </a:rPr>
                <a:t>Santé</a:t>
              </a:r>
              <a:endParaRPr kumimoji="0" lang="es-CO" sz="8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endParaRPr>
            </a:p>
          </p:txBody>
        </p:sp>
        <p:sp>
          <p:nvSpPr>
            <p:cNvPr id="47" name="Triangle 162">
              <a:extLst>
                <a:ext uri="{FF2B5EF4-FFF2-40B4-BE49-F238E27FC236}">
                  <a16:creationId xmlns:a16="http://schemas.microsoft.com/office/drawing/2014/main" id="{0F231672-71D0-4C0D-B02C-35C51B1CC8D7}"/>
                </a:ext>
              </a:extLst>
            </p:cNvPr>
            <p:cNvSpPr/>
            <p:nvPr/>
          </p:nvSpPr>
          <p:spPr>
            <a:xfrm rot="5400000">
              <a:off x="10001208" y="1531566"/>
              <a:ext cx="195939" cy="126069"/>
            </a:xfrm>
            <a:prstGeom prst="triangle">
              <a:avLst/>
            </a:prstGeom>
            <a:solidFill>
              <a:srgbClr val="687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Rectangle 90">
              <a:extLst>
                <a:ext uri="{FF2B5EF4-FFF2-40B4-BE49-F238E27FC236}">
                  <a16:creationId xmlns:a16="http://schemas.microsoft.com/office/drawing/2014/main" id="{A1750F9B-95D9-44DE-8860-8D1AA264589A}"/>
                </a:ext>
              </a:extLst>
            </p:cNvPr>
            <p:cNvSpPr/>
            <p:nvPr/>
          </p:nvSpPr>
          <p:spPr>
            <a:xfrm>
              <a:off x="3861371" y="1338242"/>
              <a:ext cx="4382022" cy="4525230"/>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Rectangle 91">
              <a:extLst>
                <a:ext uri="{FF2B5EF4-FFF2-40B4-BE49-F238E27FC236}">
                  <a16:creationId xmlns:a16="http://schemas.microsoft.com/office/drawing/2014/main" id="{A5E8E2A8-0F95-41AE-8433-722C6F6E7F72}"/>
                </a:ext>
              </a:extLst>
            </p:cNvPr>
            <p:cNvSpPr/>
            <p:nvPr/>
          </p:nvSpPr>
          <p:spPr>
            <a:xfrm>
              <a:off x="414457" y="6165956"/>
              <a:ext cx="11601022" cy="461261"/>
            </a:xfrm>
            <a:prstGeom prst="rect">
              <a:avLst/>
            </a:prstGeom>
            <a:solidFill>
              <a:schemeClr val="bg1">
                <a:lumMod val="65000"/>
              </a:schemeClr>
            </a:solidFill>
            <a:ln w="19050">
              <a:solidFill>
                <a:schemeClr val="tx1"/>
              </a:solidFill>
            </a:ln>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000" dirty="0">
                  <a:solidFill>
                    <a:srgbClr val="FFFFFF"/>
                  </a:solidFill>
                  <a:latin typeface="Source Sans Pro" panose="020B0503030403020204" pitchFamily="34" charset="0"/>
                  <a:ea typeface="Source Sans Pro" panose="020B0503030403020204" pitchFamily="34" charset="0"/>
                </a:rPr>
                <a:t>Choix </a:t>
              </a:r>
              <a:r>
                <a:rPr lang="es-CO" sz="2000" dirty="0" err="1">
                  <a:solidFill>
                    <a:srgbClr val="FFFFFF"/>
                  </a:solidFill>
                  <a:latin typeface="Source Sans Pro" panose="020B0503030403020204" pitchFamily="34" charset="0"/>
                  <a:ea typeface="Source Sans Pro" panose="020B0503030403020204" pitchFamily="34" charset="0"/>
                </a:rPr>
                <a:t>sociaux</a:t>
              </a:r>
              <a:r>
                <a:rPr lang="es-CO" sz="2000" dirty="0">
                  <a:solidFill>
                    <a:srgbClr val="FFFFFF"/>
                  </a:solidFill>
                  <a:latin typeface="Source Sans Pro" panose="020B0503030403020204" pitchFamily="34" charset="0"/>
                  <a:ea typeface="Source Sans Pro" panose="020B0503030403020204" pitchFamily="34" charset="0"/>
                </a:rPr>
                <a:t> et </a:t>
              </a:r>
              <a:r>
                <a:rPr lang="es-CO" sz="2000" dirty="0" err="1">
                  <a:solidFill>
                    <a:srgbClr val="FFFFFF"/>
                  </a:solidFill>
                  <a:latin typeface="Source Sans Pro" panose="020B0503030403020204" pitchFamily="34" charset="0"/>
                  <a:ea typeface="Source Sans Pro" panose="020B0503030403020204" pitchFamily="34" charset="0"/>
                </a:rPr>
                <a:t>Contexte</a:t>
              </a:r>
              <a:r>
                <a:rPr kumimoji="0" lang="es-CO" sz="20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 (</a:t>
              </a:r>
              <a:r>
                <a:rPr kumimoji="0" lang="es-CO" sz="2000" b="0" i="0" u="none" strike="noStrike" kern="120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cs typeface="+mn-cs"/>
                </a:rPr>
                <a:t>Politique</a:t>
              </a:r>
              <a:r>
                <a:rPr kumimoji="0" lang="es-CO" sz="20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 Social, </a:t>
              </a:r>
              <a:r>
                <a:rPr kumimoji="0" lang="es-CO" sz="2000" b="0" i="0" u="none" strike="noStrike" kern="120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cs typeface="+mn-cs"/>
                </a:rPr>
                <a:t>Démographique</a:t>
              </a:r>
              <a:r>
                <a:rPr kumimoji="0" lang="es-CO" sz="20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 </a:t>
              </a:r>
              <a:r>
                <a:rPr kumimoji="0" lang="es-CO" sz="2000" b="0" i="0" u="none" strike="noStrike" kern="120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cs typeface="+mn-cs"/>
                </a:rPr>
                <a:t>Socioéconomique</a:t>
              </a:r>
              <a:r>
                <a:rPr kumimoji="0" lang="es-CO" sz="20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a:t>
              </a:r>
            </a:p>
          </p:txBody>
        </p:sp>
        <p:sp>
          <p:nvSpPr>
            <p:cNvPr id="50" name="Oval 124">
              <a:extLst>
                <a:ext uri="{FF2B5EF4-FFF2-40B4-BE49-F238E27FC236}">
                  <a16:creationId xmlns:a16="http://schemas.microsoft.com/office/drawing/2014/main" id="{B814843C-B07C-4991-810B-BCE2983F3641}"/>
                </a:ext>
              </a:extLst>
            </p:cNvPr>
            <p:cNvSpPr/>
            <p:nvPr/>
          </p:nvSpPr>
          <p:spPr>
            <a:xfrm>
              <a:off x="318412" y="1507710"/>
              <a:ext cx="243806" cy="209427"/>
            </a:xfrm>
            <a:prstGeom prst="ellipse">
              <a:avLst/>
            </a:prstGeom>
            <a:solidFill>
              <a:srgbClr val="E57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A</a:t>
              </a:r>
            </a:p>
          </p:txBody>
        </p:sp>
        <p:sp>
          <p:nvSpPr>
            <p:cNvPr id="52" name="Oval 126">
              <a:extLst>
                <a:ext uri="{FF2B5EF4-FFF2-40B4-BE49-F238E27FC236}">
                  <a16:creationId xmlns:a16="http://schemas.microsoft.com/office/drawing/2014/main" id="{2321898F-FCE5-4399-9FC7-9DFAC7A71295}"/>
                </a:ext>
              </a:extLst>
            </p:cNvPr>
            <p:cNvSpPr/>
            <p:nvPr/>
          </p:nvSpPr>
          <p:spPr>
            <a:xfrm>
              <a:off x="2107451" y="1507710"/>
              <a:ext cx="176877" cy="184860"/>
            </a:xfrm>
            <a:prstGeom prst="ellipse">
              <a:avLst/>
            </a:prstGeom>
            <a:solidFill>
              <a:srgbClr val="40B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B</a:t>
              </a:r>
            </a:p>
          </p:txBody>
        </p:sp>
        <p:sp>
          <p:nvSpPr>
            <p:cNvPr id="53" name="Oval 128">
              <a:extLst>
                <a:ext uri="{FF2B5EF4-FFF2-40B4-BE49-F238E27FC236}">
                  <a16:creationId xmlns:a16="http://schemas.microsoft.com/office/drawing/2014/main" id="{10719869-A591-4909-907A-8B92275617F9}"/>
                </a:ext>
              </a:extLst>
            </p:cNvPr>
            <p:cNvSpPr/>
            <p:nvPr/>
          </p:nvSpPr>
          <p:spPr>
            <a:xfrm>
              <a:off x="4322243" y="1485780"/>
              <a:ext cx="209427" cy="209427"/>
            </a:xfrm>
            <a:prstGeom prst="ellipse">
              <a:avLst/>
            </a:prstGeom>
            <a:solidFill>
              <a:srgbClr val="2D4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C</a:t>
              </a:r>
            </a:p>
          </p:txBody>
        </p:sp>
        <p:sp>
          <p:nvSpPr>
            <p:cNvPr id="54" name="Oval 130">
              <a:extLst>
                <a:ext uri="{FF2B5EF4-FFF2-40B4-BE49-F238E27FC236}">
                  <a16:creationId xmlns:a16="http://schemas.microsoft.com/office/drawing/2014/main" id="{20921F71-582E-4D99-BA65-7B1592DA9058}"/>
                </a:ext>
              </a:extLst>
            </p:cNvPr>
            <p:cNvSpPr/>
            <p:nvPr/>
          </p:nvSpPr>
          <p:spPr>
            <a:xfrm>
              <a:off x="8462599" y="1500986"/>
              <a:ext cx="193721" cy="209427"/>
            </a:xfrm>
            <a:prstGeom prst="ellipse">
              <a:avLst/>
            </a:prstGeom>
            <a:solidFill>
              <a:srgbClr val="687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D</a:t>
              </a:r>
              <a:endParaRPr kumimoji="0" lang="es-CO" sz="1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55" name="Oval 132">
              <a:extLst>
                <a:ext uri="{FF2B5EF4-FFF2-40B4-BE49-F238E27FC236}">
                  <a16:creationId xmlns:a16="http://schemas.microsoft.com/office/drawing/2014/main" id="{31EB46B9-6D80-4486-902F-5D3281B7A843}"/>
                </a:ext>
              </a:extLst>
            </p:cNvPr>
            <p:cNvSpPr/>
            <p:nvPr/>
          </p:nvSpPr>
          <p:spPr>
            <a:xfrm>
              <a:off x="10245496" y="1507710"/>
              <a:ext cx="209427" cy="209427"/>
            </a:xfrm>
            <a:prstGeom prst="ellipse">
              <a:avLst/>
            </a:prstGeom>
            <a:solidFill>
              <a:srgbClr val="1C7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E</a:t>
              </a:r>
            </a:p>
          </p:txBody>
        </p:sp>
      </p:grpSp>
    </p:spTree>
    <p:extLst>
      <p:ext uri="{BB962C8B-B14F-4D97-AF65-F5344CB8AC3E}">
        <p14:creationId xmlns:p14="http://schemas.microsoft.com/office/powerpoint/2010/main" val="12721347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3"/>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1055601"/>
            <a:chOff x="1217159" y="3179600"/>
            <a:chExt cx="1082732" cy="1055601"/>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738664"/>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Etude</a:t>
              </a:r>
              <a:r>
                <a:rPr lang="es-CO" sz="1600" b="1" dirty="0">
                  <a:latin typeface="Arial" panose="020B0604020202020204" pitchFamily="34" charset="0"/>
                  <a:cs typeface="Arial" panose="020B0604020202020204" pitchFamily="34" charset="0"/>
                </a:rPr>
                <a:t> de la </a:t>
              </a:r>
              <a:r>
                <a:rPr lang="es-CO" sz="1600" b="1" dirty="0" err="1">
                  <a:latin typeface="Arial" panose="020B0604020202020204" pitchFamily="34" charset="0"/>
                  <a:cs typeface="Arial" panose="020B0604020202020204" pitchFamily="34" charset="0"/>
                </a:rPr>
                <a:t>littérature</a:t>
              </a:r>
              <a:endParaRPr lang="es-CO" sz="1600" b="1" dirty="0">
                <a:latin typeface="Arial" panose="020B0604020202020204" pitchFamily="34" charset="0"/>
                <a:cs typeface="Arial" panose="020B0604020202020204" pitchFamily="34" charset="0"/>
              </a:endParaRPr>
            </a:p>
          </p:txBody>
        </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s-CO" dirty="0">
                <a:solidFill>
                  <a:schemeClr val="accent1"/>
                </a:solidFill>
                <a:latin typeface="Arial" panose="020B0604020202020204" pitchFamily="34" charset="0"/>
                <a:cs typeface="Arial" panose="020B0604020202020204" pitchFamily="34" charset="0"/>
              </a:rPr>
              <a:t>Mise à </a:t>
            </a:r>
            <a:r>
              <a:rPr lang="es-CO" dirty="0" err="1">
                <a:solidFill>
                  <a:schemeClr val="accent1"/>
                </a:solidFill>
                <a:latin typeface="Arial" panose="020B0604020202020204" pitchFamily="34" charset="0"/>
                <a:cs typeface="Arial" panose="020B0604020202020204" pitchFamily="34" charset="0"/>
              </a:rPr>
              <a:t>jour</a:t>
            </a:r>
            <a:r>
              <a:rPr lang="es-CO" dirty="0">
                <a:solidFill>
                  <a:schemeClr val="accent1"/>
                </a:solidFill>
                <a:latin typeface="Arial" panose="020B0604020202020204" pitchFamily="34" charset="0"/>
                <a:cs typeface="Arial" panose="020B0604020202020204" pitchFamily="34" charset="0"/>
              </a:rPr>
              <a:t> de </a:t>
            </a:r>
            <a:r>
              <a:rPr lang="es-CO" dirty="0" err="1">
                <a:solidFill>
                  <a:schemeClr val="accent1"/>
                </a:solidFill>
                <a:latin typeface="Arial" panose="020B0604020202020204" pitchFamily="34" charset="0"/>
                <a:cs typeface="Arial" panose="020B0604020202020204" pitchFamily="34" charset="0"/>
              </a:rPr>
              <a:t>l’enquête</a:t>
            </a:r>
            <a:r>
              <a:rPr lang="es-CO" dirty="0">
                <a:solidFill>
                  <a:schemeClr val="accent1"/>
                </a:solidFill>
                <a:latin typeface="Arial" panose="020B0604020202020204" pitchFamily="34" charset="0"/>
                <a:cs typeface="Arial" panose="020B0604020202020204" pitchFamily="34" charset="0"/>
              </a:rPr>
              <a:t> de </a:t>
            </a:r>
            <a:r>
              <a:rPr lang="es-CO" dirty="0" err="1">
                <a:solidFill>
                  <a:schemeClr val="accent1"/>
                </a:solidFill>
                <a:latin typeface="Arial" panose="020B0604020202020204" pitchFamily="34" charset="0"/>
                <a:cs typeface="Arial" panose="020B0604020202020204" pitchFamily="34" charset="0"/>
              </a:rPr>
              <a:t>santé</a:t>
            </a:r>
            <a:r>
              <a:rPr lang="es-CO" dirty="0">
                <a:solidFill>
                  <a:schemeClr val="accent1"/>
                </a:solidFill>
                <a:latin typeface="Arial" panose="020B0604020202020204" pitchFamily="34" charset="0"/>
                <a:cs typeface="Arial" panose="020B0604020202020204" pitchFamily="34" charset="0"/>
              </a:rPr>
              <a:t> de SDI: le </a:t>
            </a:r>
            <a:r>
              <a:rPr lang="es-CO" dirty="0" err="1">
                <a:solidFill>
                  <a:schemeClr val="accent1"/>
                </a:solidFill>
                <a:latin typeface="Arial" panose="020B0604020202020204" pitchFamily="34" charset="0"/>
                <a:cs typeface="Arial" panose="020B0604020202020204" pitchFamily="34" charset="0"/>
              </a:rPr>
              <a:t>processus</a:t>
            </a:r>
            <a:endParaRPr lang="es-CO" dirty="0">
              <a:solidFill>
                <a:schemeClr val="accent1"/>
              </a:solidFill>
              <a:latin typeface="Arial" panose="020B0604020202020204" pitchFamily="34" charset="0"/>
              <a:cs typeface="Arial" panose="020B0604020202020204" pitchFamily="34" charset="0"/>
            </a:endParaRP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6"/>
          <a:stretch>
            <a:fillRect/>
          </a:stretch>
        </p:blipFill>
        <p:spPr>
          <a:xfrm>
            <a:off x="991922" y="3991612"/>
            <a:ext cx="2162415" cy="913182"/>
          </a:xfrm>
          <a:prstGeom prst="rect">
            <a:avLst/>
          </a:prstGeom>
        </p:spPr>
      </p:pic>
      <p:pic>
        <p:nvPicPr>
          <p:cNvPr id="53" name="Content Placeholder 7">
            <a:extLst>
              <a:ext uri="{FF2B5EF4-FFF2-40B4-BE49-F238E27FC236}">
                <a16:creationId xmlns:a16="http://schemas.microsoft.com/office/drawing/2014/main" id="{503B2ED5-B607-C946-AD7B-2101AA93CDC3}"/>
              </a:ext>
            </a:extLst>
          </p:cNvPr>
          <p:cNvPicPr>
            <a:picLocks noChangeAspect="1"/>
          </p:cNvPicPr>
          <p:nvPr/>
        </p:nvPicPr>
        <p:blipFill>
          <a:blip r:embed="rId7"/>
          <a:stretch>
            <a:fillRect/>
          </a:stretch>
        </p:blipFill>
        <p:spPr>
          <a:xfrm>
            <a:off x="4333875" y="1628841"/>
            <a:ext cx="7299064" cy="3429360"/>
          </a:xfrm>
          <a:prstGeom prst="rect">
            <a:avLst/>
          </a:prstGeom>
        </p:spPr>
      </p:pic>
    </p:spTree>
    <p:extLst>
      <p:ext uri="{BB962C8B-B14F-4D97-AF65-F5344CB8AC3E}">
        <p14:creationId xmlns:p14="http://schemas.microsoft.com/office/powerpoint/2010/main" val="39634168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3"/>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1055601"/>
            <a:chOff x="1217159" y="3179600"/>
            <a:chExt cx="1082732" cy="1055601"/>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738664"/>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Etude</a:t>
              </a:r>
              <a:r>
                <a:rPr lang="es-CO" sz="1600" b="1" dirty="0">
                  <a:latin typeface="Arial" panose="020B0604020202020204" pitchFamily="34" charset="0"/>
                  <a:cs typeface="Arial" panose="020B0604020202020204" pitchFamily="34" charset="0"/>
                </a:rPr>
                <a:t> de la </a:t>
              </a:r>
              <a:r>
                <a:rPr lang="es-CO" sz="1600" b="1" dirty="0" err="1">
                  <a:latin typeface="Arial" panose="020B0604020202020204" pitchFamily="34" charset="0"/>
                  <a:cs typeface="Arial" panose="020B0604020202020204" pitchFamily="34" charset="0"/>
                </a:rPr>
                <a:t>littérature</a:t>
              </a:r>
              <a:endParaRPr lang="es-CO" sz="1600" b="1" dirty="0">
                <a:latin typeface="Arial" panose="020B0604020202020204" pitchFamily="34" charset="0"/>
                <a:cs typeface="Arial" panose="020B0604020202020204" pitchFamily="34" charset="0"/>
              </a:endParaRPr>
            </a:p>
          </p:txBody>
        </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s-CO" dirty="0">
                <a:solidFill>
                  <a:schemeClr val="accent1"/>
                </a:solidFill>
                <a:latin typeface="Arial" panose="020B0604020202020204" pitchFamily="34" charset="0"/>
                <a:cs typeface="Arial" panose="020B0604020202020204" pitchFamily="34" charset="0"/>
              </a:rPr>
              <a:t>Mise à </a:t>
            </a:r>
            <a:r>
              <a:rPr lang="es-CO" dirty="0" err="1">
                <a:solidFill>
                  <a:schemeClr val="accent1"/>
                </a:solidFill>
                <a:latin typeface="Arial" panose="020B0604020202020204" pitchFamily="34" charset="0"/>
                <a:cs typeface="Arial" panose="020B0604020202020204" pitchFamily="34" charset="0"/>
              </a:rPr>
              <a:t>jour</a:t>
            </a:r>
            <a:r>
              <a:rPr lang="es-CO" dirty="0">
                <a:solidFill>
                  <a:schemeClr val="accent1"/>
                </a:solidFill>
                <a:latin typeface="Arial" panose="020B0604020202020204" pitchFamily="34" charset="0"/>
                <a:cs typeface="Arial" panose="020B0604020202020204" pitchFamily="34" charset="0"/>
              </a:rPr>
              <a:t> de </a:t>
            </a:r>
            <a:r>
              <a:rPr lang="es-CO" dirty="0" err="1">
                <a:solidFill>
                  <a:schemeClr val="accent1"/>
                </a:solidFill>
                <a:latin typeface="Arial" panose="020B0604020202020204" pitchFamily="34" charset="0"/>
                <a:cs typeface="Arial" panose="020B0604020202020204" pitchFamily="34" charset="0"/>
              </a:rPr>
              <a:t>l’enquête</a:t>
            </a:r>
            <a:r>
              <a:rPr lang="es-CO" dirty="0">
                <a:solidFill>
                  <a:schemeClr val="accent1"/>
                </a:solidFill>
                <a:latin typeface="Arial" panose="020B0604020202020204" pitchFamily="34" charset="0"/>
                <a:cs typeface="Arial" panose="020B0604020202020204" pitchFamily="34" charset="0"/>
              </a:rPr>
              <a:t> de </a:t>
            </a:r>
            <a:r>
              <a:rPr lang="es-CO" dirty="0" err="1">
                <a:solidFill>
                  <a:schemeClr val="accent1"/>
                </a:solidFill>
                <a:latin typeface="Arial" panose="020B0604020202020204" pitchFamily="34" charset="0"/>
                <a:cs typeface="Arial" panose="020B0604020202020204" pitchFamily="34" charset="0"/>
              </a:rPr>
              <a:t>santé</a:t>
            </a:r>
            <a:r>
              <a:rPr lang="es-CO" dirty="0">
                <a:solidFill>
                  <a:schemeClr val="accent1"/>
                </a:solidFill>
                <a:latin typeface="Arial" panose="020B0604020202020204" pitchFamily="34" charset="0"/>
                <a:cs typeface="Arial" panose="020B0604020202020204" pitchFamily="34" charset="0"/>
              </a:rPr>
              <a:t> de SDI: le </a:t>
            </a:r>
            <a:r>
              <a:rPr lang="es-CO" dirty="0" err="1">
                <a:solidFill>
                  <a:schemeClr val="accent1"/>
                </a:solidFill>
                <a:latin typeface="Arial" panose="020B0604020202020204" pitchFamily="34" charset="0"/>
                <a:cs typeface="Arial" panose="020B0604020202020204" pitchFamily="34" charset="0"/>
              </a:rPr>
              <a:t>processus</a:t>
            </a:r>
            <a:endParaRPr lang="es-CO" dirty="0">
              <a:solidFill>
                <a:schemeClr val="accent1"/>
              </a:solidFill>
              <a:latin typeface="Arial" panose="020B0604020202020204" pitchFamily="34" charset="0"/>
              <a:cs typeface="Arial" panose="020B0604020202020204" pitchFamily="34" charset="0"/>
            </a:endParaRP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6"/>
          <a:stretch>
            <a:fillRect/>
          </a:stretch>
        </p:blipFill>
        <p:spPr>
          <a:xfrm>
            <a:off x="991922" y="5096655"/>
            <a:ext cx="2162415" cy="913182"/>
          </a:xfrm>
          <a:prstGeom prst="rect">
            <a:avLst/>
          </a:prstGeom>
        </p:spPr>
      </p:pic>
      <p:pic>
        <p:nvPicPr>
          <p:cNvPr id="53" name="Imagen 52">
            <a:extLst>
              <a:ext uri="{FF2B5EF4-FFF2-40B4-BE49-F238E27FC236}">
                <a16:creationId xmlns:a16="http://schemas.microsoft.com/office/drawing/2014/main" id="{8B72A9AA-B5F5-1743-B388-652BED3F098F}"/>
              </a:ext>
            </a:extLst>
          </p:cNvPr>
          <p:cNvPicPr>
            <a:picLocks noChangeAspect="1"/>
          </p:cNvPicPr>
          <p:nvPr/>
        </p:nvPicPr>
        <p:blipFill>
          <a:blip r:embed="rId7"/>
          <a:stretch>
            <a:fillRect/>
          </a:stretch>
        </p:blipFill>
        <p:spPr>
          <a:xfrm>
            <a:off x="1040606" y="3991612"/>
            <a:ext cx="1738313" cy="790854"/>
          </a:xfrm>
          <a:prstGeom prst="rect">
            <a:avLst/>
          </a:prstGeom>
        </p:spPr>
      </p:pic>
      <p:sp>
        <p:nvSpPr>
          <p:cNvPr id="3" name="Rectángulo 2">
            <a:extLst>
              <a:ext uri="{FF2B5EF4-FFF2-40B4-BE49-F238E27FC236}">
                <a16:creationId xmlns:a16="http://schemas.microsoft.com/office/drawing/2014/main" id="{13BA3B60-E3B7-8C45-BB23-882FC07A2314}"/>
              </a:ext>
            </a:extLst>
          </p:cNvPr>
          <p:cNvSpPr/>
          <p:nvPr/>
        </p:nvSpPr>
        <p:spPr>
          <a:xfrm>
            <a:off x="4321681" y="1272279"/>
            <a:ext cx="2249805"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accent2"/>
                </a:solidFill>
                <a:latin typeface="Arial" panose="020B0604020202020204" pitchFamily="34" charset="0"/>
                <a:cs typeface="Arial" panose="020B0604020202020204" pitchFamily="34" charset="0"/>
              </a:rPr>
              <a:t>FONDEMENTS</a:t>
            </a:r>
          </a:p>
        </p:txBody>
      </p:sp>
      <p:sp>
        <p:nvSpPr>
          <p:cNvPr id="55" name="Rectángulo 54">
            <a:extLst>
              <a:ext uri="{FF2B5EF4-FFF2-40B4-BE49-F238E27FC236}">
                <a16:creationId xmlns:a16="http://schemas.microsoft.com/office/drawing/2014/main" id="{1E0913D7-CDFA-F148-98BF-5BF31A606085}"/>
              </a:ext>
            </a:extLst>
          </p:cNvPr>
          <p:cNvSpPr/>
          <p:nvPr/>
        </p:nvSpPr>
        <p:spPr>
          <a:xfrm>
            <a:off x="6864192" y="1272279"/>
            <a:ext cx="2249805"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accent2"/>
                </a:solidFill>
                <a:latin typeface="Arial" panose="020B0604020202020204" pitchFamily="34" charset="0"/>
                <a:cs typeface="Arial" panose="020B0604020202020204" pitchFamily="34" charset="0"/>
              </a:rPr>
              <a:t>PROCESSUS D’ATTENTION</a:t>
            </a:r>
          </a:p>
        </p:txBody>
      </p:sp>
      <p:sp>
        <p:nvSpPr>
          <p:cNvPr id="56" name="Rectángulo 55">
            <a:extLst>
              <a:ext uri="{FF2B5EF4-FFF2-40B4-BE49-F238E27FC236}">
                <a16:creationId xmlns:a16="http://schemas.microsoft.com/office/drawing/2014/main" id="{66452A25-EDD0-C943-8DE7-D0CC5C968B77}"/>
              </a:ext>
            </a:extLst>
          </p:cNvPr>
          <p:cNvSpPr/>
          <p:nvPr/>
        </p:nvSpPr>
        <p:spPr>
          <a:xfrm>
            <a:off x="9394508" y="1272279"/>
            <a:ext cx="2249805" cy="626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accent2"/>
                </a:solidFill>
                <a:latin typeface="Arial" panose="020B0604020202020204" pitchFamily="34" charset="0"/>
                <a:cs typeface="Arial" panose="020B0604020202020204" pitchFamily="34" charset="0"/>
              </a:rPr>
              <a:t>RESULTATS CENTRES SUR LA PERSONNE</a:t>
            </a:r>
          </a:p>
        </p:txBody>
      </p:sp>
      <p:cxnSp>
        <p:nvCxnSpPr>
          <p:cNvPr id="10" name="Conector recto de flecha 9">
            <a:extLst>
              <a:ext uri="{FF2B5EF4-FFF2-40B4-BE49-F238E27FC236}">
                <a16:creationId xmlns:a16="http://schemas.microsoft.com/office/drawing/2014/main" id="{2CD9E63B-AF95-7345-81B2-BB5425038B7F}"/>
              </a:ext>
            </a:extLst>
          </p:cNvPr>
          <p:cNvCxnSpPr/>
          <p:nvPr/>
        </p:nvCxnSpPr>
        <p:spPr>
          <a:xfrm>
            <a:off x="6583680" y="1606442"/>
            <a:ext cx="182880" cy="0"/>
          </a:xfrm>
          <a:prstGeom prst="straightConnector1">
            <a:avLst/>
          </a:prstGeom>
          <a:ln w="19050">
            <a:solidFill>
              <a:schemeClr val="accent3"/>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9" name="Conector recto de flecha 58">
            <a:extLst>
              <a:ext uri="{FF2B5EF4-FFF2-40B4-BE49-F238E27FC236}">
                <a16:creationId xmlns:a16="http://schemas.microsoft.com/office/drawing/2014/main" id="{32CF2697-F1C2-D14A-8F6C-A188C5996779}"/>
              </a:ext>
            </a:extLst>
          </p:cNvPr>
          <p:cNvCxnSpPr/>
          <p:nvPr/>
        </p:nvCxnSpPr>
        <p:spPr>
          <a:xfrm>
            <a:off x="9113997" y="1606442"/>
            <a:ext cx="182880" cy="0"/>
          </a:xfrm>
          <a:prstGeom prst="straightConnector1">
            <a:avLst/>
          </a:prstGeom>
          <a:ln w="19050">
            <a:solidFill>
              <a:schemeClr val="accent5"/>
            </a:solidFill>
            <a:tailEnd type="arrow" w="sm" len="sm"/>
          </a:ln>
        </p:spPr>
        <p:style>
          <a:lnRef idx="1">
            <a:schemeClr val="accent1"/>
          </a:lnRef>
          <a:fillRef idx="0">
            <a:schemeClr val="accent1"/>
          </a:fillRef>
          <a:effectRef idx="0">
            <a:schemeClr val="accent1"/>
          </a:effectRef>
          <a:fontRef idx="minor">
            <a:schemeClr val="tx1"/>
          </a:fontRef>
        </p:style>
      </p:cxnSp>
      <p:sp>
        <p:nvSpPr>
          <p:cNvPr id="60" name="CuadroTexto 59">
            <a:extLst>
              <a:ext uri="{FF2B5EF4-FFF2-40B4-BE49-F238E27FC236}">
                <a16:creationId xmlns:a16="http://schemas.microsoft.com/office/drawing/2014/main" id="{95429D4B-5690-C04E-AEBB-156FD2048BF5}"/>
              </a:ext>
            </a:extLst>
          </p:cNvPr>
          <p:cNvSpPr txBox="1"/>
          <p:nvPr/>
        </p:nvSpPr>
        <p:spPr>
          <a:xfrm>
            <a:off x="4321681" y="1984766"/>
            <a:ext cx="2249805" cy="1001607"/>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s-CO" sz="1200" dirty="0" err="1">
                <a:latin typeface="Arial" panose="020B0604020202020204" pitchFamily="34" charset="0"/>
                <a:cs typeface="Arial" panose="020B0604020202020204" pitchFamily="34" charset="0"/>
              </a:rPr>
              <a:t>Systèmes</a:t>
            </a:r>
            <a:endParaRPr lang="es-CO" sz="1200" dirty="0">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Politiques</a:t>
            </a:r>
            <a:r>
              <a:rPr lang="es-CO" sz="900" i="1" dirty="0">
                <a:solidFill>
                  <a:schemeClr val="tx1">
                    <a:lumMod val="90000"/>
                    <a:lumOff val="10000"/>
                  </a:schemeClr>
                </a:solidFill>
                <a:latin typeface="Arial" panose="020B0604020202020204" pitchFamily="34" charset="0"/>
                <a:cs typeface="Arial" panose="020B0604020202020204" pitchFamily="34" charset="0"/>
              </a:rPr>
              <a:t> et protocoles</a:t>
            </a:r>
          </a:p>
          <a:p>
            <a:pPr marL="171450" indent="-171450">
              <a:spcAft>
                <a:spcPts val="3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Institutions</a:t>
            </a:r>
            <a:r>
              <a:rPr lang="es-CO" sz="900" i="1" dirty="0">
                <a:solidFill>
                  <a:schemeClr val="tx1">
                    <a:lumMod val="90000"/>
                    <a:lumOff val="10000"/>
                  </a:schemeClr>
                </a:solidFill>
                <a:latin typeface="Arial" panose="020B0604020202020204" pitchFamily="34" charset="0"/>
                <a:cs typeface="Arial" panose="020B0604020202020204" pitchFamily="34" charset="0"/>
              </a:rPr>
              <a:t> </a:t>
            </a:r>
            <a:r>
              <a:rPr lang="es-CO" sz="900" i="1" dirty="0" err="1">
                <a:solidFill>
                  <a:schemeClr val="tx1">
                    <a:lumMod val="90000"/>
                    <a:lumOff val="10000"/>
                  </a:schemeClr>
                </a:solidFill>
                <a:latin typeface="Arial" panose="020B0604020202020204" pitchFamily="34" charset="0"/>
                <a:cs typeface="Arial" panose="020B0604020202020204" pitchFamily="34" charset="0"/>
              </a:rPr>
              <a:t>pour</a:t>
            </a:r>
            <a:r>
              <a:rPr lang="es-CO" sz="900" i="1" dirty="0">
                <a:solidFill>
                  <a:schemeClr val="tx1">
                    <a:lumMod val="90000"/>
                    <a:lumOff val="10000"/>
                  </a:schemeClr>
                </a:solidFill>
                <a:latin typeface="Arial" panose="020B0604020202020204" pitchFamily="34" charset="0"/>
                <a:cs typeface="Arial" panose="020B0604020202020204" pitchFamily="34" charset="0"/>
              </a:rPr>
              <a:t> le </a:t>
            </a:r>
            <a:r>
              <a:rPr lang="es-CO" sz="900" i="1" dirty="0" err="1">
                <a:solidFill>
                  <a:schemeClr val="tx1">
                    <a:lumMod val="90000"/>
                    <a:lumOff val="10000"/>
                  </a:schemeClr>
                </a:solidFill>
                <a:latin typeface="Arial" panose="020B0604020202020204" pitchFamily="34" charset="0"/>
                <a:cs typeface="Arial" panose="020B0604020202020204" pitchFamily="34" charset="0"/>
              </a:rPr>
              <a:t>bilan</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Embauche</a:t>
            </a:r>
            <a:r>
              <a:rPr lang="es-CO" sz="900" i="1" dirty="0">
                <a:solidFill>
                  <a:schemeClr val="tx1">
                    <a:lumMod val="90000"/>
                    <a:lumOff val="10000"/>
                  </a:schemeClr>
                </a:solidFill>
                <a:latin typeface="Arial" panose="020B0604020202020204" pitchFamily="34" charset="0"/>
                <a:cs typeface="Arial" panose="020B0604020202020204" pitchFamily="34" charset="0"/>
              </a:rPr>
              <a:t> et </a:t>
            </a:r>
            <a:r>
              <a:rPr lang="es-CO" sz="900" i="1" dirty="0" err="1">
                <a:solidFill>
                  <a:schemeClr val="tx1">
                    <a:lumMod val="90000"/>
                    <a:lumOff val="10000"/>
                  </a:schemeClr>
                </a:solidFill>
                <a:latin typeface="Arial" panose="020B0604020202020204" pitchFamily="34" charset="0"/>
                <a:cs typeface="Arial" panose="020B0604020202020204" pitchFamily="34" charset="0"/>
              </a:rPr>
              <a:t>paie</a:t>
            </a:r>
            <a:r>
              <a:rPr lang="es-CO" sz="900" i="1" dirty="0">
                <a:solidFill>
                  <a:schemeClr val="tx1">
                    <a:lumMod val="90000"/>
                    <a:lumOff val="10000"/>
                  </a:schemeClr>
                </a:solidFill>
                <a:latin typeface="Arial" panose="020B0604020202020204" pitchFamily="34" charset="0"/>
                <a:cs typeface="Arial" panose="020B0604020202020204" pitchFamily="34" charset="0"/>
              </a:rPr>
              <a:t> du </a:t>
            </a:r>
            <a:r>
              <a:rPr lang="es-CO" sz="900" i="1" dirty="0" err="1">
                <a:solidFill>
                  <a:schemeClr val="tx1">
                    <a:lumMod val="90000"/>
                    <a:lumOff val="10000"/>
                  </a:schemeClr>
                </a:solidFill>
                <a:latin typeface="Arial" panose="020B0604020202020204" pitchFamily="34" charset="0"/>
                <a:cs typeface="Arial" panose="020B0604020202020204" pitchFamily="34" charset="0"/>
              </a:rPr>
              <a:t>personnel</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Ibfrastructure</a:t>
            </a:r>
            <a:r>
              <a:rPr lang="es-CO" sz="900" i="1" dirty="0">
                <a:solidFill>
                  <a:schemeClr val="tx1">
                    <a:lumMod val="90000"/>
                    <a:lumOff val="10000"/>
                  </a:schemeClr>
                </a:solidFill>
                <a:latin typeface="Arial" panose="020B0604020202020204" pitchFamily="34" charset="0"/>
                <a:cs typeface="Arial" panose="020B0604020202020204" pitchFamily="34" charset="0"/>
              </a:rPr>
              <a:t> </a:t>
            </a:r>
            <a:r>
              <a:rPr lang="es-CO" sz="900" i="1" dirty="0" err="1">
                <a:solidFill>
                  <a:schemeClr val="tx1">
                    <a:lumMod val="90000"/>
                    <a:lumOff val="10000"/>
                  </a:schemeClr>
                </a:solidFill>
                <a:latin typeface="Arial" panose="020B0604020202020204" pitchFamily="34" charset="0"/>
                <a:cs typeface="Arial" panose="020B0604020202020204" pitchFamily="34" charset="0"/>
              </a:rPr>
              <a:t>physique</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62" name="CuadroTexto 61">
            <a:extLst>
              <a:ext uri="{FF2B5EF4-FFF2-40B4-BE49-F238E27FC236}">
                <a16:creationId xmlns:a16="http://schemas.microsoft.com/office/drawing/2014/main" id="{E343A66C-D9A5-384C-AA96-634560B3B5C7}"/>
              </a:ext>
            </a:extLst>
          </p:cNvPr>
          <p:cNvSpPr txBox="1"/>
          <p:nvPr/>
        </p:nvSpPr>
        <p:spPr>
          <a:xfrm>
            <a:off x="4321681" y="3203033"/>
            <a:ext cx="2249805" cy="963135"/>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s-CO" sz="1200" dirty="0" err="1">
                <a:latin typeface="Arial" panose="020B0604020202020204" pitchFamily="34" charset="0"/>
                <a:cs typeface="Arial" panose="020B0604020202020204" pitchFamily="34" charset="0"/>
              </a:rPr>
              <a:t>Plateformes</a:t>
            </a:r>
            <a:endParaRPr lang="es-CO" sz="1200" dirty="0">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Elaboration</a:t>
            </a:r>
            <a:r>
              <a:rPr lang="es-CO" sz="900" i="1" dirty="0">
                <a:solidFill>
                  <a:schemeClr val="tx1">
                    <a:lumMod val="90000"/>
                    <a:lumOff val="10000"/>
                  </a:schemeClr>
                </a:solidFill>
                <a:latin typeface="Arial" panose="020B0604020202020204" pitchFamily="34" charset="0"/>
                <a:cs typeface="Arial" panose="020B0604020202020204" pitchFamily="34" charset="0"/>
              </a:rPr>
              <a:t> et </a:t>
            </a:r>
            <a:r>
              <a:rPr lang="es-CO" sz="900" i="1" dirty="0" err="1">
                <a:solidFill>
                  <a:schemeClr val="tx1">
                    <a:lumMod val="90000"/>
                    <a:lumOff val="10000"/>
                  </a:schemeClr>
                </a:solidFill>
                <a:latin typeface="Arial" panose="020B0604020202020204" pitchFamily="34" charset="0"/>
                <a:cs typeface="Arial" panose="020B0604020202020204" pitchFamily="34" charset="0"/>
              </a:rPr>
              <a:t>organisation</a:t>
            </a:r>
            <a:r>
              <a:rPr lang="es-CO" sz="900" i="1" dirty="0">
                <a:solidFill>
                  <a:schemeClr val="tx1">
                    <a:lumMod val="90000"/>
                    <a:lumOff val="10000"/>
                  </a:schemeClr>
                </a:solidFill>
                <a:latin typeface="Arial" panose="020B0604020202020204" pitchFamily="34" charset="0"/>
                <a:cs typeface="Arial" panose="020B0604020202020204" pitchFamily="34" charset="0"/>
              </a:rPr>
              <a:t> de </a:t>
            </a:r>
            <a:r>
              <a:rPr lang="es-CO" sz="900" i="1" dirty="0" err="1">
                <a:solidFill>
                  <a:schemeClr val="tx1">
                    <a:lumMod val="90000"/>
                    <a:lumOff val="10000"/>
                  </a:schemeClr>
                </a:solidFill>
                <a:latin typeface="Arial" panose="020B0604020202020204" pitchFamily="34" charset="0"/>
                <a:cs typeface="Arial" panose="020B0604020202020204" pitchFamily="34" charset="0"/>
              </a:rPr>
              <a:t>l’assistance</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900" i="1" dirty="0">
                <a:solidFill>
                  <a:schemeClr val="tx1">
                    <a:lumMod val="90000"/>
                    <a:lumOff val="10000"/>
                  </a:schemeClr>
                </a:solidFill>
                <a:latin typeface="Arial" panose="020B0604020202020204" pitchFamily="34" charset="0"/>
                <a:cs typeface="Arial" panose="020B0604020202020204" pitchFamily="34" charset="0"/>
              </a:rPr>
              <a:t>Gestion et </a:t>
            </a:r>
            <a:r>
              <a:rPr lang="es-CO" sz="900" i="1" dirty="0" err="1">
                <a:solidFill>
                  <a:schemeClr val="tx1">
                    <a:lumMod val="90000"/>
                    <a:lumOff val="10000"/>
                  </a:schemeClr>
                </a:solidFill>
                <a:latin typeface="Arial" panose="020B0604020202020204" pitchFamily="34" charset="0"/>
                <a:cs typeface="Arial" panose="020B0604020202020204" pitchFamily="34" charset="0"/>
              </a:rPr>
              <a:t>supervision</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Systèmes</a:t>
            </a:r>
            <a:r>
              <a:rPr lang="es-CO" sz="900" i="1" dirty="0">
                <a:solidFill>
                  <a:schemeClr val="tx1">
                    <a:lumMod val="90000"/>
                    <a:lumOff val="10000"/>
                  </a:schemeClr>
                </a:solidFill>
                <a:latin typeface="Arial" panose="020B0604020202020204" pitchFamily="34" charset="0"/>
                <a:cs typeface="Arial" panose="020B0604020202020204" pitchFamily="34" charset="0"/>
              </a:rPr>
              <a:t> de </a:t>
            </a:r>
            <a:r>
              <a:rPr lang="es-CO" sz="900" i="1" dirty="0" err="1">
                <a:solidFill>
                  <a:schemeClr val="tx1">
                    <a:lumMod val="90000"/>
                    <a:lumOff val="10000"/>
                  </a:schemeClr>
                </a:solidFill>
                <a:latin typeface="Arial" panose="020B0604020202020204" pitchFamily="34" charset="0"/>
                <a:cs typeface="Arial" panose="020B0604020202020204" pitchFamily="34" charset="0"/>
              </a:rPr>
              <a:t>connexion</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63" name="CuadroTexto 62">
            <a:extLst>
              <a:ext uri="{FF2B5EF4-FFF2-40B4-BE49-F238E27FC236}">
                <a16:creationId xmlns:a16="http://schemas.microsoft.com/office/drawing/2014/main" id="{D6AF137C-AFBD-2A4E-A646-EFD7F4499B7F}"/>
              </a:ext>
            </a:extLst>
          </p:cNvPr>
          <p:cNvSpPr txBox="1"/>
          <p:nvPr/>
        </p:nvSpPr>
        <p:spPr>
          <a:xfrm>
            <a:off x="4321681" y="4190467"/>
            <a:ext cx="2249805" cy="1140106"/>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s-CO" sz="1200" dirty="0" err="1">
                <a:latin typeface="Arial" panose="020B0604020202020204" pitchFamily="34" charset="0"/>
                <a:cs typeface="Arial" panose="020B0604020202020204" pitchFamily="34" charset="0"/>
              </a:rPr>
              <a:t>Main</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d’oeuvre</a:t>
            </a:r>
            <a:endParaRPr lang="es-CO" sz="1200" dirty="0">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Disponibilité</a:t>
            </a:r>
            <a:r>
              <a:rPr lang="es-CO" sz="900" i="1" dirty="0">
                <a:solidFill>
                  <a:schemeClr val="tx1">
                    <a:lumMod val="90000"/>
                    <a:lumOff val="10000"/>
                  </a:schemeClr>
                </a:solidFill>
                <a:latin typeface="Arial" panose="020B0604020202020204" pitchFamily="34" charset="0"/>
                <a:cs typeface="Arial" panose="020B0604020202020204" pitchFamily="34" charset="0"/>
              </a:rPr>
              <a:t> et </a:t>
            </a:r>
            <a:r>
              <a:rPr lang="es-CO" sz="900" i="1" dirty="0" err="1">
                <a:solidFill>
                  <a:schemeClr val="tx1">
                    <a:lumMod val="90000"/>
                    <a:lumOff val="10000"/>
                  </a:schemeClr>
                </a:solidFill>
                <a:latin typeface="Arial" panose="020B0604020202020204" pitchFamily="34" charset="0"/>
                <a:cs typeface="Arial" panose="020B0604020202020204" pitchFamily="34" charset="0"/>
              </a:rPr>
              <a:t>distribution</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Education</a:t>
            </a:r>
            <a:r>
              <a:rPr lang="es-CO" sz="900" i="1" dirty="0">
                <a:solidFill>
                  <a:schemeClr val="tx1">
                    <a:lumMod val="90000"/>
                    <a:lumOff val="10000"/>
                  </a:schemeClr>
                </a:solidFill>
                <a:latin typeface="Arial" panose="020B0604020202020204" pitchFamily="34" charset="0"/>
                <a:cs typeface="Arial" panose="020B0604020202020204" pitchFamily="34" charset="0"/>
              </a:rPr>
              <a:t> et </a:t>
            </a:r>
            <a:r>
              <a:rPr lang="es-CO" sz="900" i="1" dirty="0" err="1">
                <a:solidFill>
                  <a:schemeClr val="tx1">
                    <a:lumMod val="90000"/>
                    <a:lumOff val="10000"/>
                  </a:schemeClr>
                </a:solidFill>
                <a:latin typeface="Arial" panose="020B0604020202020204" pitchFamily="34" charset="0"/>
                <a:cs typeface="Arial" panose="020B0604020202020204" pitchFamily="34" charset="0"/>
              </a:rPr>
              <a:t>formation</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Compétences</a:t>
            </a:r>
            <a:r>
              <a:rPr lang="es-CO" sz="900" i="1" dirty="0">
                <a:solidFill>
                  <a:schemeClr val="tx1">
                    <a:lumMod val="90000"/>
                    <a:lumOff val="10000"/>
                  </a:schemeClr>
                </a:solidFill>
                <a:latin typeface="Arial" panose="020B0604020202020204" pitchFamily="34" charset="0"/>
                <a:cs typeface="Arial" panose="020B0604020202020204" pitchFamily="34" charset="0"/>
              </a:rPr>
              <a:t> et </a:t>
            </a:r>
            <a:r>
              <a:rPr lang="es-CO" sz="900" i="1" dirty="0" err="1">
                <a:solidFill>
                  <a:schemeClr val="tx1">
                    <a:lumMod val="90000"/>
                    <a:lumOff val="10000"/>
                  </a:schemeClr>
                </a:solidFill>
                <a:latin typeface="Arial" panose="020B0604020202020204" pitchFamily="34" charset="0"/>
                <a:cs typeface="Arial" panose="020B0604020202020204" pitchFamily="34" charset="0"/>
              </a:rPr>
              <a:t>combinaison</a:t>
            </a:r>
            <a:r>
              <a:rPr lang="es-CO" sz="900" i="1" dirty="0">
                <a:solidFill>
                  <a:schemeClr val="tx1">
                    <a:lumMod val="90000"/>
                    <a:lumOff val="10000"/>
                  </a:schemeClr>
                </a:solidFill>
                <a:latin typeface="Arial" panose="020B0604020202020204" pitchFamily="34" charset="0"/>
                <a:cs typeface="Arial" panose="020B0604020202020204" pitchFamily="34" charset="0"/>
              </a:rPr>
              <a:t> de </a:t>
            </a:r>
            <a:r>
              <a:rPr lang="es-CO" sz="900" i="1" dirty="0" err="1">
                <a:solidFill>
                  <a:schemeClr val="tx1">
                    <a:lumMod val="90000"/>
                    <a:lumOff val="10000"/>
                  </a:schemeClr>
                </a:solidFill>
                <a:latin typeface="Arial" panose="020B0604020202020204" pitchFamily="34" charset="0"/>
                <a:cs typeface="Arial" panose="020B0604020202020204" pitchFamily="34" charset="0"/>
              </a:rPr>
              <a:t>compétences</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Satisfaction</a:t>
            </a:r>
            <a:r>
              <a:rPr lang="es-CO" sz="900" i="1" dirty="0">
                <a:solidFill>
                  <a:schemeClr val="tx1">
                    <a:lumMod val="90000"/>
                    <a:lumOff val="10000"/>
                  </a:schemeClr>
                </a:solidFill>
                <a:latin typeface="Arial" panose="020B0604020202020204" pitchFamily="34" charset="0"/>
                <a:cs typeface="Arial" panose="020B0604020202020204" pitchFamily="34" charset="0"/>
              </a:rPr>
              <a:t> et </a:t>
            </a:r>
            <a:r>
              <a:rPr lang="es-CO" sz="900" i="1" dirty="0" err="1">
                <a:solidFill>
                  <a:schemeClr val="tx1">
                    <a:lumMod val="90000"/>
                    <a:lumOff val="10000"/>
                  </a:schemeClr>
                </a:solidFill>
                <a:latin typeface="Arial" panose="020B0604020202020204" pitchFamily="34" charset="0"/>
                <a:cs typeface="Arial" panose="020B0604020202020204" pitchFamily="34" charset="0"/>
              </a:rPr>
              <a:t>rétention</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64" name="CuadroTexto 63">
            <a:extLst>
              <a:ext uri="{FF2B5EF4-FFF2-40B4-BE49-F238E27FC236}">
                <a16:creationId xmlns:a16="http://schemas.microsoft.com/office/drawing/2014/main" id="{BC7761BB-D1D6-B445-8332-27DDFE26479B}"/>
              </a:ext>
            </a:extLst>
          </p:cNvPr>
          <p:cNvSpPr txBox="1"/>
          <p:nvPr/>
        </p:nvSpPr>
        <p:spPr>
          <a:xfrm>
            <a:off x="4321681" y="5408734"/>
            <a:ext cx="2249805" cy="824635"/>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s-CO" sz="1200" dirty="0">
                <a:latin typeface="Arial" panose="020B0604020202020204" pitchFamily="34" charset="0"/>
                <a:cs typeface="Arial" panose="020B0604020202020204" pitchFamily="34" charset="0"/>
              </a:rPr>
              <a:t>Equipe</a:t>
            </a:r>
          </a:p>
          <a:p>
            <a:pPr marL="171450" indent="-171450">
              <a:spcAft>
                <a:spcPts val="300"/>
              </a:spcAft>
              <a:buClr>
                <a:schemeClr val="accent3">
                  <a:lumMod val="50000"/>
                </a:schemeClr>
              </a:buClr>
              <a:buFont typeface="Tipo de letra del sistema regular"/>
              <a:buChar char="→"/>
            </a:pPr>
            <a:r>
              <a:rPr lang="es-CO" sz="900" i="1" dirty="0">
                <a:solidFill>
                  <a:schemeClr val="tx1">
                    <a:lumMod val="90000"/>
                    <a:lumOff val="10000"/>
                  </a:schemeClr>
                </a:solidFill>
                <a:latin typeface="Arial" panose="020B0604020202020204" pitchFamily="34" charset="0"/>
                <a:cs typeface="Arial" panose="020B0604020202020204" pitchFamily="34" charset="0"/>
              </a:rPr>
              <a:t>Equipe et </a:t>
            </a:r>
            <a:r>
              <a:rPr lang="es-CO" sz="900" i="1" dirty="0" err="1">
                <a:solidFill>
                  <a:schemeClr val="tx1">
                    <a:lumMod val="90000"/>
                    <a:lumOff val="10000"/>
                  </a:schemeClr>
                </a:solidFill>
                <a:latin typeface="Arial" panose="020B0604020202020204" pitchFamily="34" charset="0"/>
                <a:cs typeface="Arial" panose="020B0604020202020204" pitchFamily="34" charset="0"/>
              </a:rPr>
              <a:t>fournitures</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Médicaments</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Système</a:t>
            </a:r>
            <a:r>
              <a:rPr lang="es-CO" sz="900" i="1" dirty="0">
                <a:solidFill>
                  <a:schemeClr val="tx1">
                    <a:lumMod val="90000"/>
                    <a:lumOff val="10000"/>
                  </a:schemeClr>
                </a:solidFill>
                <a:latin typeface="Arial" panose="020B0604020202020204" pitchFamily="34" charset="0"/>
                <a:cs typeface="Arial" panose="020B0604020202020204" pitchFamily="34" charset="0"/>
              </a:rPr>
              <a:t> </a:t>
            </a:r>
            <a:r>
              <a:rPr lang="es-CO" sz="900" i="1" dirty="0" err="1">
                <a:solidFill>
                  <a:schemeClr val="tx1">
                    <a:lumMod val="90000"/>
                    <a:lumOff val="10000"/>
                  </a:schemeClr>
                </a:solidFill>
                <a:latin typeface="Arial" panose="020B0604020202020204" pitchFamily="34" charset="0"/>
                <a:cs typeface="Arial" panose="020B0604020202020204" pitchFamily="34" charset="0"/>
              </a:rPr>
              <a:t>d‘information</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65" name="CuadroTexto 64">
            <a:extLst>
              <a:ext uri="{FF2B5EF4-FFF2-40B4-BE49-F238E27FC236}">
                <a16:creationId xmlns:a16="http://schemas.microsoft.com/office/drawing/2014/main" id="{9B48A65C-719A-544D-A002-9F730BC7A8CD}"/>
              </a:ext>
            </a:extLst>
          </p:cNvPr>
          <p:cNvSpPr txBox="1"/>
          <p:nvPr/>
        </p:nvSpPr>
        <p:spPr>
          <a:xfrm>
            <a:off x="6864192" y="1984766"/>
            <a:ext cx="2249805" cy="1124717"/>
          </a:xfrm>
          <a:prstGeom prst="rect">
            <a:avLst/>
          </a:prstGeom>
          <a:solidFill>
            <a:schemeClr val="accent5">
              <a:lumMod val="20000"/>
              <a:lumOff val="80000"/>
            </a:schemeClr>
          </a:solidFill>
          <a:ln w="15875">
            <a:solidFill>
              <a:schemeClr val="accent5"/>
            </a:solidFill>
          </a:ln>
        </p:spPr>
        <p:txBody>
          <a:bodyPr wrap="square" lIns="72000" tIns="36000" rIns="36000" bIns="72000" rtlCol="0">
            <a:spAutoFit/>
          </a:bodyPr>
          <a:lstStyle/>
          <a:p>
            <a:pPr>
              <a:spcAft>
                <a:spcPts val="600"/>
              </a:spcAft>
            </a:pPr>
            <a:r>
              <a:rPr lang="es-CO" sz="1200" dirty="0" err="1">
                <a:latin typeface="Arial" panose="020B0604020202020204" pitchFamily="34" charset="0"/>
                <a:cs typeface="Arial" panose="020B0604020202020204" pitchFamily="34" charset="0"/>
              </a:rPr>
              <a:t>Systèmes</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d’attention</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compétents</a:t>
            </a:r>
            <a:endParaRPr lang="es-CO" sz="12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Diagnostic</a:t>
            </a:r>
            <a:r>
              <a:rPr lang="es-CO" sz="900" i="1" dirty="0">
                <a:solidFill>
                  <a:schemeClr val="tx1">
                    <a:lumMod val="90000"/>
                    <a:lumOff val="10000"/>
                  </a:schemeClr>
                </a:solidFill>
                <a:latin typeface="Arial" panose="020B0604020202020204" pitchFamily="34" charset="0"/>
                <a:cs typeface="Arial" panose="020B0604020202020204" pitchFamily="34" charset="0"/>
              </a:rPr>
              <a:t>, </a:t>
            </a:r>
            <a:r>
              <a:rPr lang="es-CO" sz="900" i="1" dirty="0" err="1">
                <a:solidFill>
                  <a:schemeClr val="tx1">
                    <a:lumMod val="90000"/>
                    <a:lumOff val="10000"/>
                  </a:schemeClr>
                </a:solidFill>
                <a:latin typeface="Arial" panose="020B0604020202020204" pitchFamily="34" charset="0"/>
                <a:cs typeface="Arial" panose="020B0604020202020204" pitchFamily="34" charset="0"/>
              </a:rPr>
              <a:t>traitement</a:t>
            </a:r>
            <a:r>
              <a:rPr lang="es-CO" sz="900" i="1" dirty="0">
                <a:solidFill>
                  <a:schemeClr val="tx1">
                    <a:lumMod val="90000"/>
                    <a:lumOff val="10000"/>
                  </a:schemeClr>
                </a:solidFill>
                <a:latin typeface="Arial" panose="020B0604020202020204" pitchFamily="34" charset="0"/>
                <a:cs typeface="Arial" panose="020B0604020202020204" pitchFamily="34" charset="0"/>
              </a:rPr>
              <a:t>, </a:t>
            </a:r>
            <a:r>
              <a:rPr lang="es-CO" sz="900" i="1" dirty="0" err="1">
                <a:solidFill>
                  <a:schemeClr val="tx1">
                    <a:lumMod val="90000"/>
                    <a:lumOff val="10000"/>
                  </a:schemeClr>
                </a:solidFill>
                <a:latin typeface="Arial" panose="020B0604020202020204" pitchFamily="34" charset="0"/>
                <a:cs typeface="Arial" panose="020B0604020202020204" pitchFamily="34" charset="0"/>
              </a:rPr>
              <a:t>conseil</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Dérivation</a:t>
            </a:r>
            <a:r>
              <a:rPr lang="es-CO" sz="900" i="1" dirty="0">
                <a:solidFill>
                  <a:schemeClr val="tx1">
                    <a:lumMod val="90000"/>
                    <a:lumOff val="10000"/>
                  </a:schemeClr>
                </a:solidFill>
                <a:latin typeface="Arial" panose="020B0604020202020204" pitchFamily="34" charset="0"/>
                <a:cs typeface="Arial" panose="020B0604020202020204" pitchFamily="34" charset="0"/>
              </a:rPr>
              <a:t>, </a:t>
            </a:r>
            <a:r>
              <a:rPr lang="es-CO" sz="900" i="1" dirty="0" err="1">
                <a:solidFill>
                  <a:schemeClr val="tx1">
                    <a:lumMod val="90000"/>
                    <a:lumOff val="10000"/>
                  </a:schemeClr>
                </a:solidFill>
                <a:latin typeface="Arial" panose="020B0604020202020204" pitchFamily="34" charset="0"/>
                <a:cs typeface="Arial" panose="020B0604020202020204" pitchFamily="34" charset="0"/>
              </a:rPr>
              <a:t>continuité</a:t>
            </a:r>
            <a:r>
              <a:rPr lang="es-CO" sz="900" i="1" dirty="0">
                <a:solidFill>
                  <a:schemeClr val="tx1">
                    <a:lumMod val="90000"/>
                    <a:lumOff val="10000"/>
                  </a:schemeClr>
                </a:solidFill>
                <a:latin typeface="Arial" panose="020B0604020202020204" pitchFamily="34" charset="0"/>
                <a:cs typeface="Arial" panose="020B0604020202020204" pitchFamily="34" charset="0"/>
              </a:rPr>
              <a:t>, </a:t>
            </a:r>
            <a:r>
              <a:rPr lang="es-CO" sz="900" i="1" dirty="0" err="1">
                <a:solidFill>
                  <a:schemeClr val="tx1">
                    <a:lumMod val="90000"/>
                    <a:lumOff val="10000"/>
                  </a:schemeClr>
                </a:solidFill>
                <a:latin typeface="Arial" panose="020B0604020202020204" pitchFamily="34" charset="0"/>
                <a:cs typeface="Arial" panose="020B0604020202020204" pitchFamily="34" charset="0"/>
              </a:rPr>
              <a:t>intégration</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Sécurité</a:t>
            </a:r>
            <a:r>
              <a:rPr lang="es-CO" sz="900" i="1" dirty="0">
                <a:solidFill>
                  <a:schemeClr val="tx1">
                    <a:lumMod val="90000"/>
                    <a:lumOff val="10000"/>
                  </a:schemeClr>
                </a:solidFill>
                <a:latin typeface="Arial" panose="020B0604020202020204" pitchFamily="34" charset="0"/>
                <a:cs typeface="Arial" panose="020B0604020202020204" pitchFamily="34" charset="0"/>
              </a:rPr>
              <a:t>, </a:t>
            </a:r>
            <a:r>
              <a:rPr lang="es-CO" sz="900" i="1" dirty="0" err="1">
                <a:solidFill>
                  <a:schemeClr val="tx1">
                    <a:lumMod val="90000"/>
                    <a:lumOff val="10000"/>
                  </a:schemeClr>
                </a:solidFill>
                <a:latin typeface="Arial" panose="020B0604020202020204" pitchFamily="34" charset="0"/>
                <a:cs typeface="Arial" panose="020B0604020202020204" pitchFamily="34" charset="0"/>
              </a:rPr>
              <a:t>prévention</a:t>
            </a:r>
            <a:r>
              <a:rPr lang="es-CO" sz="900" i="1" dirty="0">
                <a:solidFill>
                  <a:schemeClr val="tx1">
                    <a:lumMod val="90000"/>
                    <a:lumOff val="10000"/>
                  </a:schemeClr>
                </a:solidFill>
                <a:latin typeface="Arial" panose="020B0604020202020204" pitchFamily="34" charset="0"/>
                <a:cs typeface="Arial" panose="020B0604020202020204" pitchFamily="34" charset="0"/>
              </a:rPr>
              <a:t>, </a:t>
            </a:r>
            <a:r>
              <a:rPr lang="es-CO" sz="900" i="1" dirty="0" err="1">
                <a:solidFill>
                  <a:schemeClr val="tx1">
                    <a:lumMod val="90000"/>
                    <a:lumOff val="10000"/>
                  </a:schemeClr>
                </a:solidFill>
                <a:latin typeface="Arial" panose="020B0604020202020204" pitchFamily="34" charset="0"/>
                <a:cs typeface="Arial" panose="020B0604020202020204" pitchFamily="34" charset="0"/>
              </a:rPr>
              <a:t>détection</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66" name="CuadroTexto 65">
            <a:extLst>
              <a:ext uri="{FF2B5EF4-FFF2-40B4-BE49-F238E27FC236}">
                <a16:creationId xmlns:a16="http://schemas.microsoft.com/office/drawing/2014/main" id="{9A56BA4C-88DB-9B46-A0FD-0EF07F1CF978}"/>
              </a:ext>
            </a:extLst>
          </p:cNvPr>
          <p:cNvSpPr txBox="1"/>
          <p:nvPr/>
        </p:nvSpPr>
        <p:spPr>
          <a:xfrm>
            <a:off x="9394507" y="1984766"/>
            <a:ext cx="2249805" cy="863107"/>
          </a:xfrm>
          <a:prstGeom prst="rect">
            <a:avLst/>
          </a:prstGeom>
          <a:solidFill>
            <a:schemeClr val="accent4">
              <a:lumMod val="20000"/>
              <a:lumOff val="80000"/>
            </a:schemeClr>
          </a:solidFill>
          <a:ln w="15875">
            <a:solidFill>
              <a:schemeClr val="accent4"/>
            </a:solidFill>
          </a:ln>
        </p:spPr>
        <p:txBody>
          <a:bodyPr wrap="square" lIns="72000" tIns="36000" rIns="36000" bIns="72000" rtlCol="0">
            <a:spAutoFit/>
          </a:bodyPr>
          <a:lstStyle/>
          <a:p>
            <a:pPr>
              <a:spcAft>
                <a:spcPts val="600"/>
              </a:spcAft>
            </a:pPr>
            <a:r>
              <a:rPr lang="es-CO" sz="1200" dirty="0" err="1">
                <a:latin typeface="Arial" panose="020B0604020202020204" pitchFamily="34" charset="0"/>
                <a:cs typeface="Arial" panose="020B0604020202020204" pitchFamily="34" charset="0"/>
              </a:rPr>
              <a:t>Confiance</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dans</a:t>
            </a:r>
            <a:r>
              <a:rPr lang="es-CO" sz="1200" dirty="0">
                <a:latin typeface="Arial" panose="020B0604020202020204" pitchFamily="34" charset="0"/>
                <a:cs typeface="Arial" panose="020B0604020202020204" pitchFamily="34" charset="0"/>
              </a:rPr>
              <a:t> le </a:t>
            </a:r>
            <a:r>
              <a:rPr lang="es-CO" sz="1200" dirty="0" err="1">
                <a:latin typeface="Arial" panose="020B0604020202020204" pitchFamily="34" charset="0"/>
                <a:cs typeface="Arial" panose="020B0604020202020204" pitchFamily="34" charset="0"/>
              </a:rPr>
              <a:t>système</a:t>
            </a:r>
            <a:endParaRPr lang="es-CO" sz="12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Satisfaction</a:t>
            </a:r>
            <a:r>
              <a:rPr lang="es-CO" sz="900" i="1" dirty="0">
                <a:solidFill>
                  <a:schemeClr val="tx1">
                    <a:lumMod val="90000"/>
                    <a:lumOff val="10000"/>
                  </a:schemeClr>
                </a:solidFill>
                <a:latin typeface="Arial" panose="020B0604020202020204" pitchFamily="34" charset="0"/>
                <a:cs typeface="Arial" panose="020B0604020202020204" pitchFamily="34" charset="0"/>
              </a:rPr>
              <a:t> et </a:t>
            </a:r>
            <a:r>
              <a:rPr lang="es-CO" sz="900" i="1" dirty="0" err="1">
                <a:solidFill>
                  <a:schemeClr val="tx1">
                    <a:lumMod val="90000"/>
                    <a:lumOff val="10000"/>
                  </a:schemeClr>
                </a:solidFill>
                <a:latin typeface="Arial" panose="020B0604020202020204" pitchFamily="34" charset="0"/>
                <a:cs typeface="Arial" panose="020B0604020202020204" pitchFamily="34" charset="0"/>
              </a:rPr>
              <a:t>recommandation</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Acceptation</a:t>
            </a:r>
            <a:r>
              <a:rPr lang="es-CO" sz="900" i="1" dirty="0">
                <a:solidFill>
                  <a:schemeClr val="tx1">
                    <a:lumMod val="90000"/>
                    <a:lumOff val="10000"/>
                  </a:schemeClr>
                </a:solidFill>
                <a:latin typeface="Arial" panose="020B0604020202020204" pitchFamily="34" charset="0"/>
                <a:cs typeface="Arial" panose="020B0604020202020204" pitchFamily="34" charset="0"/>
              </a:rPr>
              <a:t> et </a:t>
            </a:r>
            <a:r>
              <a:rPr lang="es-CO" sz="900" i="1" dirty="0" err="1">
                <a:solidFill>
                  <a:schemeClr val="tx1">
                    <a:lumMod val="90000"/>
                    <a:lumOff val="10000"/>
                  </a:schemeClr>
                </a:solidFill>
                <a:latin typeface="Arial" panose="020B0604020202020204" pitchFamily="34" charset="0"/>
                <a:cs typeface="Arial" panose="020B0604020202020204" pitchFamily="34" charset="0"/>
              </a:rPr>
              <a:t>rétention</a:t>
            </a:r>
            <a:r>
              <a:rPr lang="es-CO" sz="900" i="1" dirty="0">
                <a:solidFill>
                  <a:schemeClr val="tx1">
                    <a:lumMod val="90000"/>
                    <a:lumOff val="10000"/>
                  </a:schemeClr>
                </a:solidFill>
                <a:latin typeface="Arial" panose="020B0604020202020204" pitchFamily="34" charset="0"/>
                <a:cs typeface="Arial" panose="020B0604020202020204" pitchFamily="34" charset="0"/>
              </a:rPr>
              <a:t> des </a:t>
            </a:r>
            <a:r>
              <a:rPr lang="es-CO" sz="900" i="1" dirty="0" err="1">
                <a:solidFill>
                  <a:schemeClr val="tx1">
                    <a:lumMod val="90000"/>
                    <a:lumOff val="10000"/>
                  </a:schemeClr>
                </a:solidFill>
                <a:latin typeface="Arial" panose="020B0604020202020204" pitchFamily="34" charset="0"/>
                <a:cs typeface="Arial" panose="020B0604020202020204" pitchFamily="34" charset="0"/>
              </a:rPr>
              <a:t>soins</a:t>
            </a:r>
            <a:r>
              <a:rPr lang="es-CO" sz="900" i="1" dirty="0">
                <a:solidFill>
                  <a:schemeClr val="tx1">
                    <a:lumMod val="90000"/>
                    <a:lumOff val="10000"/>
                  </a:schemeClr>
                </a:solidFill>
                <a:latin typeface="Arial" panose="020B0604020202020204" pitchFamily="34" charset="0"/>
                <a:cs typeface="Arial" panose="020B0604020202020204" pitchFamily="34" charset="0"/>
              </a:rPr>
              <a:t> de </a:t>
            </a:r>
            <a:r>
              <a:rPr lang="es-CO" sz="900" i="1" dirty="0" err="1">
                <a:solidFill>
                  <a:schemeClr val="tx1">
                    <a:lumMod val="90000"/>
                    <a:lumOff val="10000"/>
                  </a:schemeClr>
                </a:solidFill>
                <a:latin typeface="Arial" panose="020B0604020202020204" pitchFamily="34" charset="0"/>
                <a:cs typeface="Arial" panose="020B0604020202020204" pitchFamily="34" charset="0"/>
              </a:rPr>
              <a:t>santé</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68" name="CuadroTexto 67">
            <a:extLst>
              <a:ext uri="{FF2B5EF4-FFF2-40B4-BE49-F238E27FC236}">
                <a16:creationId xmlns:a16="http://schemas.microsoft.com/office/drawing/2014/main" id="{247F7166-7E6A-FD4E-A2D2-11A64F4AD7F7}"/>
              </a:ext>
            </a:extLst>
          </p:cNvPr>
          <p:cNvSpPr txBox="1"/>
          <p:nvPr/>
        </p:nvSpPr>
        <p:spPr>
          <a:xfrm>
            <a:off x="6864192" y="3317413"/>
            <a:ext cx="2249805" cy="940051"/>
          </a:xfrm>
          <a:prstGeom prst="rect">
            <a:avLst/>
          </a:prstGeom>
          <a:solidFill>
            <a:schemeClr val="accent5">
              <a:lumMod val="20000"/>
              <a:lumOff val="80000"/>
            </a:schemeClr>
          </a:solidFill>
          <a:ln w="15875">
            <a:solidFill>
              <a:schemeClr val="accent5"/>
            </a:solidFill>
          </a:ln>
        </p:spPr>
        <p:txBody>
          <a:bodyPr wrap="square" lIns="72000" tIns="36000" rIns="36000" bIns="72000" rtlCol="0">
            <a:spAutoFit/>
          </a:bodyPr>
          <a:lstStyle/>
          <a:p>
            <a:pPr>
              <a:spcAft>
                <a:spcPts val="600"/>
              </a:spcAft>
            </a:pPr>
            <a:r>
              <a:rPr lang="es-CO" sz="1200" dirty="0" err="1">
                <a:latin typeface="Arial" panose="020B0604020202020204" pitchFamily="34" charset="0"/>
                <a:cs typeface="Arial" panose="020B0604020202020204" pitchFamily="34" charset="0"/>
              </a:rPr>
              <a:t>Expérience</a:t>
            </a:r>
            <a:r>
              <a:rPr lang="es-CO" sz="1200" dirty="0">
                <a:latin typeface="Arial" panose="020B0604020202020204" pitchFamily="34" charset="0"/>
                <a:cs typeface="Arial" panose="020B0604020202020204" pitchFamily="34" charset="0"/>
              </a:rPr>
              <a:t> positive de </a:t>
            </a:r>
            <a:r>
              <a:rPr lang="es-CO" sz="1200" dirty="0" err="1">
                <a:latin typeface="Arial" panose="020B0604020202020204" pitchFamily="34" charset="0"/>
                <a:cs typeface="Arial" panose="020B0604020202020204" pitchFamily="34" charset="0"/>
              </a:rPr>
              <a:t>l’usager</a:t>
            </a:r>
            <a:endParaRPr lang="es-CO" sz="12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Respect</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Orientation</a:t>
            </a:r>
            <a:r>
              <a:rPr lang="es-CO" sz="900" i="1" dirty="0">
                <a:solidFill>
                  <a:schemeClr val="tx1">
                    <a:lumMod val="90000"/>
                    <a:lumOff val="10000"/>
                  </a:schemeClr>
                </a:solidFill>
                <a:latin typeface="Arial" panose="020B0604020202020204" pitchFamily="34" charset="0"/>
                <a:cs typeface="Arial" panose="020B0604020202020204" pitchFamily="34" charset="0"/>
              </a:rPr>
              <a:t> de </a:t>
            </a:r>
            <a:r>
              <a:rPr lang="es-CO" sz="900" i="1" dirty="0" err="1">
                <a:solidFill>
                  <a:schemeClr val="tx1">
                    <a:lumMod val="90000"/>
                    <a:lumOff val="10000"/>
                  </a:schemeClr>
                </a:solidFill>
                <a:latin typeface="Arial" panose="020B0604020202020204" pitchFamily="34" charset="0"/>
                <a:cs typeface="Arial" panose="020B0604020202020204" pitchFamily="34" charset="0"/>
              </a:rPr>
              <a:t>l’usager</a:t>
            </a:r>
            <a:r>
              <a:rPr lang="es-CO" sz="900" i="1" dirty="0">
                <a:solidFill>
                  <a:schemeClr val="tx1">
                    <a:lumMod val="90000"/>
                    <a:lumOff val="10000"/>
                  </a:schemeClr>
                </a:solidFill>
                <a:latin typeface="Arial" panose="020B0604020202020204" pitchFamily="34" charset="0"/>
                <a:cs typeface="Arial" panose="020B0604020202020204" pitchFamily="34" charset="0"/>
              </a:rPr>
              <a:t> </a:t>
            </a:r>
          </a:p>
          <a:p>
            <a:pPr marL="171450" indent="-171450">
              <a:spcAft>
                <a:spcPts val="600"/>
              </a:spcAft>
              <a:buClr>
                <a:schemeClr val="accent3">
                  <a:lumMod val="50000"/>
                </a:schemeClr>
              </a:buClr>
              <a:buFont typeface="Tipo de letra del sistema regular"/>
              <a:buChar char="→"/>
            </a:pPr>
            <a:r>
              <a:rPr lang="es-CO" sz="900" i="1" dirty="0">
                <a:solidFill>
                  <a:schemeClr val="tx1">
                    <a:lumMod val="90000"/>
                    <a:lumOff val="10000"/>
                  </a:schemeClr>
                </a:solidFill>
                <a:latin typeface="Arial" panose="020B0604020202020204" pitchFamily="34" charset="0"/>
                <a:cs typeface="Arial" panose="020B0604020202020204" pitchFamily="34" charset="0"/>
              </a:rPr>
              <a:t>Capacité de </a:t>
            </a:r>
            <a:r>
              <a:rPr lang="es-CO" sz="900" i="1" dirty="0" err="1">
                <a:solidFill>
                  <a:schemeClr val="tx1">
                    <a:lumMod val="90000"/>
                    <a:lumOff val="10000"/>
                  </a:schemeClr>
                </a:solidFill>
                <a:latin typeface="Arial" panose="020B0604020202020204" pitchFamily="34" charset="0"/>
                <a:cs typeface="Arial" panose="020B0604020202020204" pitchFamily="34" charset="0"/>
              </a:rPr>
              <a:t>réponse</a:t>
            </a:r>
            <a:r>
              <a:rPr lang="es-CO" sz="900" i="1" dirty="0">
                <a:solidFill>
                  <a:schemeClr val="tx1">
                    <a:lumMod val="90000"/>
                    <a:lumOff val="10000"/>
                  </a:schemeClr>
                </a:solidFill>
                <a:latin typeface="Arial" panose="020B0604020202020204" pitchFamily="34" charset="0"/>
                <a:cs typeface="Arial" panose="020B0604020202020204" pitchFamily="34" charset="0"/>
              </a:rPr>
              <a:t> </a:t>
            </a:r>
            <a:r>
              <a:rPr lang="es-CO" sz="900" i="1" dirty="0" err="1">
                <a:solidFill>
                  <a:schemeClr val="tx1">
                    <a:lumMod val="90000"/>
                    <a:lumOff val="10000"/>
                  </a:schemeClr>
                </a:solidFill>
                <a:latin typeface="Arial" panose="020B0604020202020204" pitchFamily="34" charset="0"/>
                <a:cs typeface="Arial" panose="020B0604020202020204" pitchFamily="34" charset="0"/>
              </a:rPr>
              <a:t>aux</a:t>
            </a:r>
            <a:r>
              <a:rPr lang="es-CO" sz="900" i="1" dirty="0">
                <a:solidFill>
                  <a:schemeClr val="tx1">
                    <a:lumMod val="90000"/>
                    <a:lumOff val="10000"/>
                  </a:schemeClr>
                </a:solidFill>
                <a:latin typeface="Arial" panose="020B0604020202020204" pitchFamily="34" charset="0"/>
                <a:cs typeface="Arial" panose="020B0604020202020204" pitchFamily="34" charset="0"/>
              </a:rPr>
              <a:t> </a:t>
            </a:r>
            <a:r>
              <a:rPr lang="es-CO" sz="900" i="1" dirty="0" err="1">
                <a:solidFill>
                  <a:schemeClr val="tx1">
                    <a:lumMod val="90000"/>
                    <a:lumOff val="10000"/>
                  </a:schemeClr>
                </a:solidFill>
                <a:latin typeface="Arial" panose="020B0604020202020204" pitchFamily="34" charset="0"/>
                <a:cs typeface="Arial" panose="020B0604020202020204" pitchFamily="34" charset="0"/>
              </a:rPr>
              <a:t>observations</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69" name="CuadroTexto 68">
            <a:extLst>
              <a:ext uri="{FF2B5EF4-FFF2-40B4-BE49-F238E27FC236}">
                <a16:creationId xmlns:a16="http://schemas.microsoft.com/office/drawing/2014/main" id="{A20DC034-AD47-1B4C-9C01-33FC39A71B45}"/>
              </a:ext>
            </a:extLst>
          </p:cNvPr>
          <p:cNvSpPr txBox="1"/>
          <p:nvPr/>
        </p:nvSpPr>
        <p:spPr>
          <a:xfrm>
            <a:off x="9394506" y="2932984"/>
            <a:ext cx="2249805" cy="724608"/>
          </a:xfrm>
          <a:prstGeom prst="rect">
            <a:avLst/>
          </a:prstGeom>
          <a:solidFill>
            <a:schemeClr val="accent4">
              <a:lumMod val="20000"/>
              <a:lumOff val="80000"/>
            </a:schemeClr>
          </a:solidFill>
          <a:ln w="15875">
            <a:solidFill>
              <a:schemeClr val="accent4"/>
            </a:solidFill>
          </a:ln>
        </p:spPr>
        <p:txBody>
          <a:bodyPr wrap="square" lIns="72000" tIns="36000" rIns="36000" bIns="72000" rtlCol="0">
            <a:spAutoFit/>
          </a:bodyPr>
          <a:lstStyle/>
          <a:p>
            <a:pPr>
              <a:spcAft>
                <a:spcPts val="600"/>
              </a:spcAft>
            </a:pPr>
            <a:r>
              <a:rPr lang="es-CO" sz="1200" dirty="0" err="1">
                <a:latin typeface="Arial" panose="020B0604020202020204" pitchFamily="34" charset="0"/>
                <a:cs typeface="Arial" panose="020B0604020202020204" pitchFamily="34" charset="0"/>
              </a:rPr>
              <a:t>Protection</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financière</a:t>
            </a:r>
            <a:endParaRPr lang="es-CO" sz="12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Frais</a:t>
            </a:r>
            <a:r>
              <a:rPr lang="es-CO" sz="900" i="1" dirty="0">
                <a:solidFill>
                  <a:schemeClr val="tx1">
                    <a:lumMod val="90000"/>
                    <a:lumOff val="10000"/>
                  </a:schemeClr>
                </a:solidFill>
                <a:latin typeface="Arial" panose="020B0604020202020204" pitchFamily="34" charset="0"/>
                <a:cs typeface="Arial" panose="020B0604020202020204" pitchFamily="34" charset="0"/>
              </a:rPr>
              <a:t> de </a:t>
            </a:r>
            <a:r>
              <a:rPr lang="es-CO" sz="900" i="1" dirty="0" err="1">
                <a:solidFill>
                  <a:schemeClr val="tx1">
                    <a:lumMod val="90000"/>
                    <a:lumOff val="10000"/>
                  </a:schemeClr>
                </a:solidFill>
                <a:latin typeface="Arial" panose="020B0604020202020204" pitchFamily="34" charset="0"/>
                <a:cs typeface="Arial" panose="020B0604020202020204" pitchFamily="34" charset="0"/>
              </a:rPr>
              <a:t>bourse</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900" i="1" dirty="0" err="1">
                <a:solidFill>
                  <a:schemeClr val="tx1">
                    <a:lumMod val="90000"/>
                    <a:lumOff val="10000"/>
                  </a:schemeClr>
                </a:solidFill>
                <a:latin typeface="Arial" panose="020B0604020202020204" pitchFamily="34" charset="0"/>
                <a:cs typeface="Arial" panose="020B0604020202020204" pitchFamily="34" charset="0"/>
              </a:rPr>
              <a:t>Coûts</a:t>
            </a:r>
            <a:r>
              <a:rPr lang="es-CO" sz="900" i="1" dirty="0">
                <a:solidFill>
                  <a:schemeClr val="tx1">
                    <a:lumMod val="90000"/>
                    <a:lumOff val="10000"/>
                  </a:schemeClr>
                </a:solidFill>
                <a:latin typeface="Arial" panose="020B0604020202020204" pitchFamily="34" charset="0"/>
                <a:cs typeface="Arial" panose="020B0604020202020204" pitchFamily="34" charset="0"/>
              </a:rPr>
              <a:t> </a:t>
            </a:r>
            <a:r>
              <a:rPr lang="es-CO" sz="900" i="1" dirty="0" err="1">
                <a:solidFill>
                  <a:schemeClr val="tx1">
                    <a:lumMod val="90000"/>
                    <a:lumOff val="10000"/>
                  </a:schemeClr>
                </a:solidFill>
                <a:latin typeface="Arial" panose="020B0604020202020204" pitchFamily="34" charset="0"/>
                <a:cs typeface="Arial" panose="020B0604020202020204" pitchFamily="34" charset="0"/>
              </a:rPr>
              <a:t>d’opportunité</a:t>
            </a:r>
            <a:endParaRPr lang="es-CO" sz="900" i="1" dirty="0">
              <a:solidFill>
                <a:schemeClr val="tx1">
                  <a:lumMod val="90000"/>
                  <a:lumOff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78441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a libre 8">
            <a:extLst>
              <a:ext uri="{FF2B5EF4-FFF2-40B4-BE49-F238E27FC236}">
                <a16:creationId xmlns:a16="http://schemas.microsoft.com/office/drawing/2014/main" id="{ABAFCA91-BCE8-A64B-BC78-9A84F19D2844}"/>
              </a:ext>
            </a:extLst>
          </p:cNvPr>
          <p:cNvSpPr/>
          <p:nvPr/>
        </p:nvSpPr>
        <p:spPr>
          <a:xfrm>
            <a:off x="0" y="0"/>
            <a:ext cx="1935399" cy="6858001"/>
          </a:xfrm>
          <a:custGeom>
            <a:avLst/>
            <a:gdLst>
              <a:gd name="connsiteX0" fmla="*/ 0 w 1935399"/>
              <a:gd name="connsiteY0" fmla="*/ 0 h 6858001"/>
              <a:gd name="connsiteX1" fmla="*/ 533959 w 1935399"/>
              <a:gd name="connsiteY1" fmla="*/ 0 h 6858001"/>
              <a:gd name="connsiteX2" fmla="*/ 542460 w 1935399"/>
              <a:gd name="connsiteY2" fmla="*/ 8251 h 6858001"/>
              <a:gd name="connsiteX3" fmla="*/ 1935399 w 1935399"/>
              <a:gd name="connsiteY3" fmla="*/ 3429000 h 6858001"/>
              <a:gd name="connsiteX4" fmla="*/ 542460 w 1935399"/>
              <a:gd name="connsiteY4" fmla="*/ 6849749 h 6858001"/>
              <a:gd name="connsiteX5" fmla="*/ 533958 w 1935399"/>
              <a:gd name="connsiteY5" fmla="*/ 6858001 h 6858001"/>
              <a:gd name="connsiteX6" fmla="*/ 0 w 1935399"/>
              <a:gd name="connsiteY6" fmla="*/ 6858001 h 6858001"/>
              <a:gd name="connsiteX7" fmla="*/ 0 w 1935399"/>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5399" h="6858001">
                <a:moveTo>
                  <a:pt x="0" y="0"/>
                </a:moveTo>
                <a:lnTo>
                  <a:pt x="533959" y="0"/>
                </a:lnTo>
                <a:lnTo>
                  <a:pt x="542460" y="8251"/>
                </a:lnTo>
                <a:cubicBezTo>
                  <a:pt x="1404304" y="890894"/>
                  <a:pt x="1935399" y="2097925"/>
                  <a:pt x="1935399" y="3429000"/>
                </a:cubicBezTo>
                <a:cubicBezTo>
                  <a:pt x="1935399" y="4760075"/>
                  <a:pt x="1404304" y="5967107"/>
                  <a:pt x="542460" y="6849749"/>
                </a:cubicBezTo>
                <a:lnTo>
                  <a:pt x="533958" y="6858001"/>
                </a:lnTo>
                <a:lnTo>
                  <a:pt x="0" y="685800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CuadroTexto 11">
            <a:extLst>
              <a:ext uri="{FF2B5EF4-FFF2-40B4-BE49-F238E27FC236}">
                <a16:creationId xmlns:a16="http://schemas.microsoft.com/office/drawing/2014/main" id="{1B490482-3CED-0B41-94BE-117BA6A6539B}"/>
              </a:ext>
            </a:extLst>
          </p:cNvPr>
          <p:cNvSpPr txBox="1"/>
          <p:nvPr/>
        </p:nvSpPr>
        <p:spPr>
          <a:xfrm>
            <a:off x="2435226" y="3673128"/>
            <a:ext cx="1411946" cy="590931"/>
          </a:xfrm>
          <a:prstGeom prst="rect">
            <a:avLst/>
          </a:prstGeom>
          <a:noFill/>
        </p:spPr>
        <p:txBody>
          <a:bodyPr wrap="square" lIns="0" tIns="0" rIns="0" bIns="0" rtlCol="0">
            <a:spAutoFit/>
          </a:bodyPr>
          <a:lstStyle/>
          <a:p>
            <a:pPr>
              <a:lnSpc>
                <a:spcPct val="120000"/>
              </a:lnSpc>
            </a:pPr>
            <a:r>
              <a:rPr lang="es-CO" sz="1600" dirty="0" err="1">
                <a:latin typeface="Arial" panose="020B0604020202020204" pitchFamily="34" charset="0"/>
                <a:cs typeface="Arial" panose="020B0604020202020204" pitchFamily="34" charset="0"/>
              </a:rPr>
              <a:t>Antécédents</a:t>
            </a:r>
            <a:r>
              <a:rPr lang="es-CO" sz="1600" dirty="0">
                <a:latin typeface="Arial" panose="020B0604020202020204" pitchFamily="34" charset="0"/>
                <a:cs typeface="Arial" panose="020B0604020202020204" pitchFamily="34" charset="0"/>
              </a:rPr>
              <a:t> et </a:t>
            </a:r>
            <a:r>
              <a:rPr lang="es-CO" sz="1600" dirty="0" err="1">
                <a:latin typeface="Arial" panose="020B0604020202020204" pitchFamily="34" charset="0"/>
                <a:cs typeface="Arial" panose="020B0604020202020204" pitchFamily="34" charset="0"/>
              </a:rPr>
              <a:t>motivation</a:t>
            </a:r>
            <a:endParaRPr lang="es-CO" sz="1600" dirty="0">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8C1D5441-CE0E-5F43-B07F-305D76D91F55}"/>
              </a:ext>
            </a:extLst>
          </p:cNvPr>
          <p:cNvSpPr txBox="1"/>
          <p:nvPr/>
        </p:nvSpPr>
        <p:spPr>
          <a:xfrm>
            <a:off x="4336480" y="3673128"/>
            <a:ext cx="1445120" cy="590931"/>
          </a:xfrm>
          <a:prstGeom prst="rect">
            <a:avLst/>
          </a:prstGeom>
          <a:noFill/>
        </p:spPr>
        <p:txBody>
          <a:bodyPr wrap="square" lIns="0" tIns="0" rIns="0" bIns="0" rtlCol="0">
            <a:spAutoFit/>
          </a:bodyPr>
          <a:lstStyle/>
          <a:p>
            <a:pPr>
              <a:lnSpc>
                <a:spcPct val="120000"/>
              </a:lnSpc>
            </a:pPr>
            <a:r>
              <a:rPr lang="es-CO" sz="1600" dirty="0" err="1">
                <a:latin typeface="Arial" panose="020B0604020202020204" pitchFamily="34" charset="0"/>
                <a:cs typeface="Arial" panose="020B0604020202020204" pitchFamily="34" charset="0"/>
              </a:rPr>
              <a:t>Méthodes</a:t>
            </a:r>
            <a:r>
              <a:rPr lang="es-CO" sz="1600" dirty="0">
                <a:latin typeface="Arial" panose="020B0604020202020204" pitchFamily="34" charset="0"/>
                <a:cs typeface="Arial" panose="020B0604020202020204" pitchFamily="34" charset="0"/>
              </a:rPr>
              <a:t> de  mises à </a:t>
            </a:r>
            <a:r>
              <a:rPr lang="es-CO" sz="1600" dirty="0" err="1">
                <a:latin typeface="Arial" panose="020B0604020202020204" pitchFamily="34" charset="0"/>
                <a:cs typeface="Arial" panose="020B0604020202020204" pitchFamily="34" charset="0"/>
              </a:rPr>
              <a:t>jour</a:t>
            </a:r>
            <a:endParaRPr lang="es-CO" sz="1600" dirty="0">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69C99B37-0206-304B-99F4-E82966334B1B}"/>
              </a:ext>
            </a:extLst>
          </p:cNvPr>
          <p:cNvSpPr txBox="1"/>
          <p:nvPr/>
        </p:nvSpPr>
        <p:spPr>
          <a:xfrm>
            <a:off x="6237733" y="3673128"/>
            <a:ext cx="1527083" cy="1477328"/>
          </a:xfrm>
          <a:prstGeom prst="rect">
            <a:avLst/>
          </a:prstGeom>
          <a:noFill/>
        </p:spPr>
        <p:txBody>
          <a:bodyPr wrap="square" lIns="0" tIns="0" rIns="0" bIns="0" rtlCol="0">
            <a:spAutoFit/>
          </a:bodyPr>
          <a:lstStyle/>
          <a:p>
            <a:pPr>
              <a:lnSpc>
                <a:spcPct val="120000"/>
              </a:lnSpc>
            </a:pPr>
            <a:r>
              <a:rPr lang="es-CO" sz="1600" dirty="0" err="1">
                <a:latin typeface="Arial" panose="020B0604020202020204" pitchFamily="34" charset="0"/>
                <a:cs typeface="Arial" panose="020B0604020202020204" pitchFamily="34" charset="0"/>
              </a:rPr>
              <a:t>Résultats</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changements</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dans</a:t>
            </a:r>
            <a:r>
              <a:rPr lang="es-CO" sz="1600" dirty="0">
                <a:latin typeface="Arial" panose="020B0604020202020204" pitchFamily="34" charset="0"/>
                <a:cs typeface="Arial" panose="020B0604020202020204" pitchFamily="34" charset="0"/>
              </a:rPr>
              <a:t> le </a:t>
            </a:r>
            <a:r>
              <a:rPr lang="es-CO" sz="1600" dirty="0" err="1">
                <a:latin typeface="Arial" panose="020B0604020202020204" pitchFamily="34" charset="0"/>
                <a:cs typeface="Arial" panose="020B0604020202020204" pitchFamily="34" charset="0"/>
              </a:rPr>
              <a:t>contenu</a:t>
            </a:r>
            <a:r>
              <a:rPr lang="es-CO" sz="1600" dirty="0">
                <a:latin typeface="Arial" panose="020B0604020202020204" pitchFamily="34" charset="0"/>
                <a:cs typeface="Arial" panose="020B0604020202020204" pitchFamily="34" charset="0"/>
              </a:rPr>
              <a:t> et la mise en place</a:t>
            </a:r>
          </a:p>
        </p:txBody>
      </p:sp>
      <p:sp>
        <p:nvSpPr>
          <p:cNvPr id="25" name="CuadroTexto 24">
            <a:extLst>
              <a:ext uri="{FF2B5EF4-FFF2-40B4-BE49-F238E27FC236}">
                <a16:creationId xmlns:a16="http://schemas.microsoft.com/office/drawing/2014/main" id="{BA983D48-5A6E-584D-B1A7-8E6356025874}"/>
              </a:ext>
            </a:extLst>
          </p:cNvPr>
          <p:cNvSpPr txBox="1"/>
          <p:nvPr/>
        </p:nvSpPr>
        <p:spPr>
          <a:xfrm>
            <a:off x="8171970" y="3659447"/>
            <a:ext cx="1411946" cy="295466"/>
          </a:xfrm>
          <a:prstGeom prst="rect">
            <a:avLst/>
          </a:prstGeom>
          <a:noFill/>
        </p:spPr>
        <p:txBody>
          <a:bodyPr wrap="square" lIns="0" tIns="0" rIns="0" bIns="0" rtlCol="0">
            <a:spAutoFit/>
          </a:bodyPr>
          <a:lstStyle/>
          <a:p>
            <a:pPr>
              <a:lnSpc>
                <a:spcPct val="120000"/>
              </a:lnSpc>
            </a:pPr>
            <a:r>
              <a:rPr lang="es-CO" sz="1600" dirty="0" err="1">
                <a:latin typeface="Arial" panose="020B0604020202020204" pitchFamily="34" charset="0"/>
                <a:cs typeface="Arial" panose="020B0604020202020204" pitchFamily="34" charset="0"/>
              </a:rPr>
              <a:t>Discussion</a:t>
            </a:r>
            <a:endParaRPr lang="es-CO" sz="1600" dirty="0">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9C80C663-8E49-694B-AB9B-CC67BCA32A7B}"/>
              </a:ext>
            </a:extLst>
          </p:cNvPr>
          <p:cNvSpPr txBox="1"/>
          <p:nvPr/>
        </p:nvSpPr>
        <p:spPr>
          <a:xfrm>
            <a:off x="2435225" y="538163"/>
            <a:ext cx="4729658" cy="492443"/>
          </a:xfrm>
          <a:prstGeom prst="rect">
            <a:avLst/>
          </a:prstGeom>
          <a:noFill/>
        </p:spPr>
        <p:txBody>
          <a:bodyPr wrap="square" lIns="0" tIns="0" rIns="0" bIns="0" rtlCol="0">
            <a:spAutoFit/>
          </a:bodyPr>
          <a:lstStyle/>
          <a:p>
            <a:r>
              <a:rPr lang="es-CO" sz="3200" b="1" dirty="0" err="1">
                <a:ln w="6350">
                  <a:solidFill>
                    <a:schemeClr val="accent1"/>
                  </a:solidFill>
                </a:ln>
                <a:noFill/>
                <a:latin typeface="Arial Black" panose="020B0604020202020204" pitchFamily="34" charset="0"/>
                <a:cs typeface="Arial Black" panose="020B0604020202020204" pitchFamily="34" charset="0"/>
              </a:rPr>
              <a:t>Sommaire</a:t>
            </a:r>
            <a:endParaRPr lang="es-CO" sz="3200" b="1" dirty="0">
              <a:ln w="6350">
                <a:solidFill>
                  <a:schemeClr val="accent1"/>
                </a:solidFill>
              </a:ln>
              <a:noFill/>
              <a:latin typeface="Arial Black" panose="020B0604020202020204" pitchFamily="34" charset="0"/>
              <a:cs typeface="Arial Black" panose="020B0604020202020204" pitchFamily="34" charset="0"/>
            </a:endParaRPr>
          </a:p>
        </p:txBody>
      </p:sp>
      <p:sp>
        <p:nvSpPr>
          <p:cNvPr id="2" name="Rectángulo 1">
            <a:extLst>
              <a:ext uri="{FF2B5EF4-FFF2-40B4-BE49-F238E27FC236}">
                <a16:creationId xmlns:a16="http://schemas.microsoft.com/office/drawing/2014/main" id="{BA36EA04-3273-0C43-AE23-735EFCC06B54}"/>
              </a:ext>
            </a:extLst>
          </p:cNvPr>
          <p:cNvSpPr/>
          <p:nvPr/>
        </p:nvSpPr>
        <p:spPr>
          <a:xfrm>
            <a:off x="5781600" y="6084000"/>
            <a:ext cx="1383283" cy="432000"/>
          </a:xfrm>
          <a:prstGeom prst="rect">
            <a:avLst/>
          </a:prstGeom>
          <a:gradFill>
            <a:gsLst>
              <a:gs pos="65000">
                <a:schemeClr val="accent2"/>
              </a:gs>
              <a:gs pos="31000">
                <a:schemeClr val="accent2">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Imagen 28">
            <a:extLst>
              <a:ext uri="{FF2B5EF4-FFF2-40B4-BE49-F238E27FC236}">
                <a16:creationId xmlns:a16="http://schemas.microsoft.com/office/drawing/2014/main" id="{388FF464-E23D-9F4A-9477-1DCE34FA118B}"/>
              </a:ext>
            </a:extLst>
          </p:cNvPr>
          <p:cNvPicPr>
            <a:picLocks noChangeAspect="1"/>
          </p:cNvPicPr>
          <p:nvPr/>
        </p:nvPicPr>
        <p:blipFill rotWithShape="1">
          <a:blip r:embed="rId3"/>
          <a:srcRect l="-773" r="48309"/>
          <a:stretch/>
        </p:blipFill>
        <p:spPr>
          <a:xfrm>
            <a:off x="309431" y="2965341"/>
            <a:ext cx="1891555" cy="2006504"/>
          </a:xfrm>
          <a:prstGeom prst="rect">
            <a:avLst/>
          </a:prstGeom>
        </p:spPr>
      </p:pic>
      <p:cxnSp>
        <p:nvCxnSpPr>
          <p:cNvPr id="4" name="Conector recto 3">
            <a:extLst>
              <a:ext uri="{FF2B5EF4-FFF2-40B4-BE49-F238E27FC236}">
                <a16:creationId xmlns:a16="http://schemas.microsoft.com/office/drawing/2014/main" id="{6FFB2F2A-E3B5-B445-9DD2-8C046645CC33}"/>
              </a:ext>
            </a:extLst>
          </p:cNvPr>
          <p:cNvCxnSpPr>
            <a:cxnSpLocks/>
          </p:cNvCxnSpPr>
          <p:nvPr/>
        </p:nvCxnSpPr>
        <p:spPr>
          <a:xfrm>
            <a:off x="2007555" y="3198553"/>
            <a:ext cx="9636758" cy="0"/>
          </a:xfrm>
          <a:prstGeom prst="line">
            <a:avLst/>
          </a:prstGeom>
          <a:ln w="47625" cap="rnd">
            <a:solidFill>
              <a:srgbClr val="41C6E9"/>
            </a:solidFill>
            <a:round/>
          </a:ln>
        </p:spPr>
        <p:style>
          <a:lnRef idx="1">
            <a:schemeClr val="accent1"/>
          </a:lnRef>
          <a:fillRef idx="0">
            <a:schemeClr val="accent1"/>
          </a:fillRef>
          <a:effectRef idx="0">
            <a:schemeClr val="accent1"/>
          </a:effectRef>
          <a:fontRef idx="minor">
            <a:schemeClr val="tx1"/>
          </a:fontRef>
        </p:style>
      </p:cxnSp>
      <p:sp>
        <p:nvSpPr>
          <p:cNvPr id="6" name="Elipse 5">
            <a:extLst>
              <a:ext uri="{FF2B5EF4-FFF2-40B4-BE49-F238E27FC236}">
                <a16:creationId xmlns:a16="http://schemas.microsoft.com/office/drawing/2014/main" id="{C4043B78-6315-4E4F-8093-3CE1A572AB7C}"/>
              </a:ext>
            </a:extLst>
          </p:cNvPr>
          <p:cNvSpPr/>
          <p:nvPr/>
        </p:nvSpPr>
        <p:spPr>
          <a:xfrm>
            <a:off x="2435225" y="2898518"/>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1</a:t>
            </a:r>
          </a:p>
        </p:txBody>
      </p:sp>
      <p:sp>
        <p:nvSpPr>
          <p:cNvPr id="30" name="Elipse 29">
            <a:extLst>
              <a:ext uri="{FF2B5EF4-FFF2-40B4-BE49-F238E27FC236}">
                <a16:creationId xmlns:a16="http://schemas.microsoft.com/office/drawing/2014/main" id="{A975CB05-DCF7-DC4F-A7AC-948596CD1CB3}"/>
              </a:ext>
            </a:extLst>
          </p:cNvPr>
          <p:cNvSpPr/>
          <p:nvPr/>
        </p:nvSpPr>
        <p:spPr>
          <a:xfrm>
            <a:off x="4358468" y="2898517"/>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2</a:t>
            </a:r>
          </a:p>
        </p:txBody>
      </p:sp>
      <p:sp>
        <p:nvSpPr>
          <p:cNvPr id="31" name="Elipse 30">
            <a:extLst>
              <a:ext uri="{FF2B5EF4-FFF2-40B4-BE49-F238E27FC236}">
                <a16:creationId xmlns:a16="http://schemas.microsoft.com/office/drawing/2014/main" id="{22A15A48-A7F8-9A4D-9BAA-6A61FA1CD423}"/>
              </a:ext>
            </a:extLst>
          </p:cNvPr>
          <p:cNvSpPr/>
          <p:nvPr/>
        </p:nvSpPr>
        <p:spPr>
          <a:xfrm>
            <a:off x="6248727" y="2898516"/>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3</a:t>
            </a:r>
          </a:p>
        </p:txBody>
      </p:sp>
      <p:sp>
        <p:nvSpPr>
          <p:cNvPr id="32" name="Elipse 31">
            <a:extLst>
              <a:ext uri="{FF2B5EF4-FFF2-40B4-BE49-F238E27FC236}">
                <a16:creationId xmlns:a16="http://schemas.microsoft.com/office/drawing/2014/main" id="{4C1F85BB-EC86-3345-B502-28E9F596B6AE}"/>
              </a:ext>
            </a:extLst>
          </p:cNvPr>
          <p:cNvSpPr/>
          <p:nvPr/>
        </p:nvSpPr>
        <p:spPr>
          <a:xfrm>
            <a:off x="8171970" y="2898515"/>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4</a:t>
            </a:r>
          </a:p>
        </p:txBody>
      </p:sp>
    </p:spTree>
    <p:extLst>
      <p:ext uri="{BB962C8B-B14F-4D97-AF65-F5344CB8AC3E}">
        <p14:creationId xmlns:p14="http://schemas.microsoft.com/office/powerpoint/2010/main" val="367954613"/>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3F105FF-606A-9F42-B984-6F093C79A9FA}"/>
              </a:ext>
            </a:extLst>
          </p:cNvPr>
          <p:cNvSpPr/>
          <p:nvPr/>
        </p:nvSpPr>
        <p:spPr>
          <a:xfrm>
            <a:off x="356616" y="1033272"/>
            <a:ext cx="3707384" cy="5277041"/>
          </a:xfrm>
          <a:prstGeom prst="rect">
            <a:avLst/>
          </a:prstGeom>
          <a:solidFill>
            <a:schemeClr val="accent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upo 3">
            <a:extLst>
              <a:ext uri="{FF2B5EF4-FFF2-40B4-BE49-F238E27FC236}">
                <a16:creationId xmlns:a16="http://schemas.microsoft.com/office/drawing/2014/main" id="{E2BFC6A0-FC34-E842-95F3-2181C7920C41}"/>
              </a:ext>
            </a:extLst>
          </p:cNvPr>
          <p:cNvGrpSpPr/>
          <p:nvPr/>
        </p:nvGrpSpPr>
        <p:grpSpPr>
          <a:xfrm>
            <a:off x="650711" y="1123178"/>
            <a:ext cx="3115004" cy="2554245"/>
            <a:chOff x="650711" y="1123178"/>
            <a:chExt cx="3115004" cy="2554245"/>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3"/>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1055601"/>
              <a:chOff x="1217159" y="3179600"/>
              <a:chExt cx="1082732" cy="1055601"/>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738664"/>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Etude</a:t>
                </a:r>
                <a:r>
                  <a:rPr lang="es-CO" sz="1600" b="1" dirty="0">
                    <a:latin typeface="Arial" panose="020B0604020202020204" pitchFamily="34" charset="0"/>
                    <a:cs typeface="Arial" panose="020B0604020202020204" pitchFamily="34" charset="0"/>
                  </a:rPr>
                  <a:t> de la </a:t>
                </a:r>
                <a:r>
                  <a:rPr lang="es-CO" sz="1600" b="1" dirty="0" err="1">
                    <a:latin typeface="Arial" panose="020B0604020202020204" pitchFamily="34" charset="0"/>
                    <a:cs typeface="Arial" panose="020B0604020202020204" pitchFamily="34" charset="0"/>
                  </a:rPr>
                  <a:t>littérature</a:t>
                </a:r>
                <a:endParaRPr lang="es-CO" sz="1600" b="1" dirty="0">
                  <a:latin typeface="Arial" panose="020B0604020202020204" pitchFamily="34" charset="0"/>
                  <a:cs typeface="Arial" panose="020B0604020202020204" pitchFamily="34" charset="0"/>
                </a:endParaRPr>
              </a:p>
            </p:txBody>
          </p:sp>
        </p:gr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s-CO" dirty="0">
                <a:solidFill>
                  <a:schemeClr val="accent1"/>
                </a:solidFill>
                <a:latin typeface="Arial" panose="020B0604020202020204" pitchFamily="34" charset="0"/>
                <a:cs typeface="Arial" panose="020B0604020202020204" pitchFamily="34" charset="0"/>
              </a:rPr>
              <a:t>Mise à </a:t>
            </a:r>
            <a:r>
              <a:rPr lang="es-CO" dirty="0" err="1">
                <a:solidFill>
                  <a:schemeClr val="accent1"/>
                </a:solidFill>
                <a:latin typeface="Arial" panose="020B0604020202020204" pitchFamily="34" charset="0"/>
                <a:cs typeface="Arial" panose="020B0604020202020204" pitchFamily="34" charset="0"/>
              </a:rPr>
              <a:t>jour</a:t>
            </a:r>
            <a:r>
              <a:rPr lang="es-CO" dirty="0">
                <a:solidFill>
                  <a:schemeClr val="accent1"/>
                </a:solidFill>
                <a:latin typeface="Arial" panose="020B0604020202020204" pitchFamily="34" charset="0"/>
                <a:cs typeface="Arial" panose="020B0604020202020204" pitchFamily="34" charset="0"/>
              </a:rPr>
              <a:t> de </a:t>
            </a:r>
            <a:r>
              <a:rPr lang="es-CO" dirty="0" err="1">
                <a:solidFill>
                  <a:schemeClr val="accent1"/>
                </a:solidFill>
                <a:latin typeface="Arial" panose="020B0604020202020204" pitchFamily="34" charset="0"/>
                <a:cs typeface="Arial" panose="020B0604020202020204" pitchFamily="34" charset="0"/>
              </a:rPr>
              <a:t>l’enquête</a:t>
            </a:r>
            <a:r>
              <a:rPr lang="es-CO" dirty="0">
                <a:solidFill>
                  <a:schemeClr val="accent1"/>
                </a:solidFill>
                <a:latin typeface="Arial" panose="020B0604020202020204" pitchFamily="34" charset="0"/>
                <a:cs typeface="Arial" panose="020B0604020202020204" pitchFamily="34" charset="0"/>
              </a:rPr>
              <a:t> de </a:t>
            </a:r>
            <a:r>
              <a:rPr lang="es-CO" dirty="0" err="1">
                <a:solidFill>
                  <a:schemeClr val="accent1"/>
                </a:solidFill>
                <a:latin typeface="Arial" panose="020B0604020202020204" pitchFamily="34" charset="0"/>
                <a:cs typeface="Arial" panose="020B0604020202020204" pitchFamily="34" charset="0"/>
              </a:rPr>
              <a:t>santé</a:t>
            </a:r>
            <a:r>
              <a:rPr lang="es-CO" dirty="0">
                <a:solidFill>
                  <a:schemeClr val="accent1"/>
                </a:solidFill>
                <a:latin typeface="Arial" panose="020B0604020202020204" pitchFamily="34" charset="0"/>
                <a:cs typeface="Arial" panose="020B0604020202020204" pitchFamily="34" charset="0"/>
              </a:rPr>
              <a:t> </a:t>
            </a:r>
            <a:r>
              <a:rPr lang="es-CO" dirty="0" err="1">
                <a:solidFill>
                  <a:schemeClr val="accent1"/>
                </a:solidFill>
                <a:latin typeface="Arial" panose="020B0604020202020204" pitchFamily="34" charset="0"/>
                <a:cs typeface="Arial" panose="020B0604020202020204" pitchFamily="34" charset="0"/>
              </a:rPr>
              <a:t>d’IPS</a:t>
            </a:r>
            <a:r>
              <a:rPr lang="es-CO" dirty="0">
                <a:solidFill>
                  <a:schemeClr val="accent1"/>
                </a:solidFill>
                <a:latin typeface="Arial" panose="020B0604020202020204" pitchFamily="34" charset="0"/>
                <a:cs typeface="Arial" panose="020B0604020202020204" pitchFamily="34" charset="0"/>
              </a:rPr>
              <a:t>: le </a:t>
            </a:r>
            <a:r>
              <a:rPr lang="es-CO" dirty="0" err="1">
                <a:solidFill>
                  <a:schemeClr val="accent1"/>
                </a:solidFill>
                <a:latin typeface="Arial" panose="020B0604020202020204" pitchFamily="34" charset="0"/>
                <a:cs typeface="Arial" panose="020B0604020202020204" pitchFamily="34" charset="0"/>
              </a:rPr>
              <a:t>processus</a:t>
            </a:r>
            <a:endParaRPr lang="es-CO" dirty="0">
              <a:solidFill>
                <a:schemeClr val="accent1"/>
              </a:solidFill>
              <a:latin typeface="Arial" panose="020B0604020202020204" pitchFamily="34" charset="0"/>
              <a:cs typeface="Arial" panose="020B0604020202020204" pitchFamily="34" charset="0"/>
            </a:endParaRP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6"/>
          <a:stretch>
            <a:fillRect/>
          </a:stretch>
        </p:blipFill>
        <p:spPr>
          <a:xfrm>
            <a:off x="991922" y="5096655"/>
            <a:ext cx="2162415" cy="913182"/>
          </a:xfrm>
          <a:prstGeom prst="rect">
            <a:avLst/>
          </a:prstGeom>
        </p:spPr>
      </p:pic>
      <p:pic>
        <p:nvPicPr>
          <p:cNvPr id="53" name="Imagen 52">
            <a:extLst>
              <a:ext uri="{FF2B5EF4-FFF2-40B4-BE49-F238E27FC236}">
                <a16:creationId xmlns:a16="http://schemas.microsoft.com/office/drawing/2014/main" id="{8B72A9AA-B5F5-1743-B388-652BED3F098F}"/>
              </a:ext>
            </a:extLst>
          </p:cNvPr>
          <p:cNvPicPr>
            <a:picLocks noChangeAspect="1"/>
          </p:cNvPicPr>
          <p:nvPr/>
        </p:nvPicPr>
        <p:blipFill>
          <a:blip r:embed="rId7"/>
          <a:stretch>
            <a:fillRect/>
          </a:stretch>
        </p:blipFill>
        <p:spPr>
          <a:xfrm>
            <a:off x="1040606" y="3991612"/>
            <a:ext cx="1738313" cy="790854"/>
          </a:xfrm>
          <a:prstGeom prst="rect">
            <a:avLst/>
          </a:prstGeom>
        </p:spPr>
      </p:pic>
      <p:grpSp>
        <p:nvGrpSpPr>
          <p:cNvPr id="27" name="Grupo 26">
            <a:extLst>
              <a:ext uri="{FF2B5EF4-FFF2-40B4-BE49-F238E27FC236}">
                <a16:creationId xmlns:a16="http://schemas.microsoft.com/office/drawing/2014/main" id="{5B0F30EE-0D3A-434A-AC56-C3211E5F5561}"/>
              </a:ext>
            </a:extLst>
          </p:cNvPr>
          <p:cNvGrpSpPr/>
          <p:nvPr/>
        </p:nvGrpSpPr>
        <p:grpSpPr>
          <a:xfrm>
            <a:off x="3227300" y="1123178"/>
            <a:ext cx="3115004" cy="2554245"/>
            <a:chOff x="3227300" y="2566215"/>
            <a:chExt cx="3115004" cy="2554245"/>
          </a:xfrm>
        </p:grpSpPr>
        <p:pic>
          <p:nvPicPr>
            <p:cNvPr id="28" name="Imagen 27">
              <a:extLst>
                <a:ext uri="{FF2B5EF4-FFF2-40B4-BE49-F238E27FC236}">
                  <a16:creationId xmlns:a16="http://schemas.microsoft.com/office/drawing/2014/main" id="{99857744-C99F-114A-ACD8-6F826A4CD296}"/>
                </a:ext>
              </a:extLst>
            </p:cNvPr>
            <p:cNvPicPr>
              <a:picLocks noChangeAspect="1"/>
            </p:cNvPicPr>
            <p:nvPr/>
          </p:nvPicPr>
          <p:blipFill>
            <a:blip r:embed="rId8"/>
            <a:stretch>
              <a:fillRect/>
            </a:stretch>
          </p:blipFill>
          <p:spPr>
            <a:xfrm>
              <a:off x="3227300" y="2566215"/>
              <a:ext cx="3115004" cy="2554245"/>
            </a:xfrm>
            <a:prstGeom prst="rect">
              <a:avLst/>
            </a:prstGeom>
          </p:spPr>
        </p:pic>
        <p:pic>
          <p:nvPicPr>
            <p:cNvPr id="29" name="Gráfico 28">
              <a:extLst>
                <a:ext uri="{FF2B5EF4-FFF2-40B4-BE49-F238E27FC236}">
                  <a16:creationId xmlns:a16="http://schemas.microsoft.com/office/drawing/2014/main" id="{F9BC971D-1C39-4948-929A-93DFDEE238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46375" y="2847849"/>
              <a:ext cx="613626" cy="613626"/>
            </a:xfrm>
            <a:prstGeom prst="rect">
              <a:avLst/>
            </a:prstGeom>
          </p:spPr>
        </p:pic>
        <p:grpSp>
          <p:nvGrpSpPr>
            <p:cNvPr id="30" name="Grupo 29">
              <a:extLst>
                <a:ext uri="{FF2B5EF4-FFF2-40B4-BE49-F238E27FC236}">
                  <a16:creationId xmlns:a16="http://schemas.microsoft.com/office/drawing/2014/main" id="{888CB71A-B321-8841-87A2-096DFC15BA45}"/>
                </a:ext>
              </a:extLst>
            </p:cNvPr>
            <p:cNvGrpSpPr/>
            <p:nvPr/>
          </p:nvGrpSpPr>
          <p:grpSpPr>
            <a:xfrm>
              <a:off x="3554766" y="3593938"/>
              <a:ext cx="1653205" cy="809380"/>
              <a:chOff x="914566" y="3179600"/>
              <a:chExt cx="1653205" cy="809380"/>
            </a:xfrm>
          </p:grpSpPr>
          <p:sp>
            <p:nvSpPr>
              <p:cNvPr id="31" name="CuadroTexto 30">
                <a:extLst>
                  <a:ext uri="{FF2B5EF4-FFF2-40B4-BE49-F238E27FC236}">
                    <a16:creationId xmlns:a16="http://schemas.microsoft.com/office/drawing/2014/main" id="{E15D84FE-1973-C64A-95AC-CAB0A4E6AA09}"/>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2</a:t>
                </a:r>
              </a:p>
            </p:txBody>
          </p:sp>
          <p:cxnSp>
            <p:nvCxnSpPr>
              <p:cNvPr id="32" name="Conector recto 31">
                <a:extLst>
                  <a:ext uri="{FF2B5EF4-FFF2-40B4-BE49-F238E27FC236}">
                    <a16:creationId xmlns:a16="http://schemas.microsoft.com/office/drawing/2014/main" id="{151CD147-ADC6-C141-B982-4C146D56566B}"/>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C1DFFE84-CCA1-454D-A886-97F7841F5B83}"/>
                  </a:ext>
                </a:extLst>
              </p:cNvPr>
              <p:cNvSpPr txBox="1"/>
              <p:nvPr/>
            </p:nvSpPr>
            <p:spPr>
              <a:xfrm>
                <a:off x="914566" y="3496537"/>
                <a:ext cx="1653205" cy="492443"/>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Développement</a:t>
                </a:r>
                <a:r>
                  <a:rPr lang="es-CO" sz="1600" b="1" dirty="0">
                    <a:latin typeface="Arial" panose="020B0604020202020204" pitchFamily="34" charset="0"/>
                    <a:cs typeface="Arial" panose="020B0604020202020204" pitchFamily="34" charset="0"/>
                  </a:rPr>
                  <a:t> des </a:t>
                </a:r>
                <a:r>
                  <a:rPr lang="es-CO" sz="1600" b="1" dirty="0" err="1">
                    <a:latin typeface="Arial" panose="020B0604020202020204" pitchFamily="34" charset="0"/>
                    <a:cs typeface="Arial" panose="020B0604020202020204" pitchFamily="34" charset="0"/>
                  </a:rPr>
                  <a:t>éléments</a:t>
                </a:r>
                <a:endParaRPr lang="es-CO" sz="1600" b="1" dirty="0">
                  <a:latin typeface="Arial" panose="020B0604020202020204" pitchFamily="34" charset="0"/>
                  <a:cs typeface="Arial" panose="020B0604020202020204" pitchFamily="34" charset="0"/>
                </a:endParaRPr>
              </a:p>
            </p:txBody>
          </p:sp>
        </p:grpSp>
      </p:grpSp>
      <p:pic>
        <p:nvPicPr>
          <p:cNvPr id="3" name="Picture 2">
            <a:extLst>
              <a:ext uri="{FF2B5EF4-FFF2-40B4-BE49-F238E27FC236}">
                <a16:creationId xmlns:a16="http://schemas.microsoft.com/office/drawing/2014/main" id="{4E280AD5-1549-4E97-A116-E17C283A8C2B}"/>
              </a:ext>
            </a:extLst>
          </p:cNvPr>
          <p:cNvPicPr>
            <a:picLocks noChangeAspect="1"/>
          </p:cNvPicPr>
          <p:nvPr/>
        </p:nvPicPr>
        <p:blipFill rotWithShape="1">
          <a:blip r:embed="rId11"/>
          <a:srcRect l="3638"/>
          <a:stretch/>
        </p:blipFill>
        <p:spPr>
          <a:xfrm>
            <a:off x="6433595" y="764236"/>
            <a:ext cx="2961865" cy="927403"/>
          </a:xfrm>
          <a:prstGeom prst="rect">
            <a:avLst/>
          </a:prstGeom>
          <a:effectLst>
            <a:outerShdw blurRad="63500" dist="38100" dir="2700000" algn="tl" rotWithShape="0">
              <a:prstClr val="black">
                <a:alpha val="17000"/>
              </a:prstClr>
            </a:outerShdw>
          </a:effectLst>
        </p:spPr>
      </p:pic>
      <p:pic>
        <p:nvPicPr>
          <p:cNvPr id="5" name="Picture 4">
            <a:extLst>
              <a:ext uri="{FF2B5EF4-FFF2-40B4-BE49-F238E27FC236}">
                <a16:creationId xmlns:a16="http://schemas.microsoft.com/office/drawing/2014/main" id="{8E6A3121-EE6C-4A02-A108-8029BC119F25}"/>
              </a:ext>
            </a:extLst>
          </p:cNvPr>
          <p:cNvPicPr>
            <a:picLocks noChangeAspect="1"/>
          </p:cNvPicPr>
          <p:nvPr/>
        </p:nvPicPr>
        <p:blipFill rotWithShape="1">
          <a:blip r:embed="rId12"/>
          <a:srcRect l="24741" t="17985" r="58343" b="13451"/>
          <a:stretch/>
        </p:blipFill>
        <p:spPr>
          <a:xfrm>
            <a:off x="9590386" y="764236"/>
            <a:ext cx="2053927" cy="2554245"/>
          </a:xfrm>
          <a:prstGeom prst="rect">
            <a:avLst/>
          </a:prstGeom>
          <a:effectLst>
            <a:outerShdw blurRad="63500" dist="38100" dir="2700000" algn="tl" rotWithShape="0">
              <a:prstClr val="black">
                <a:alpha val="17000"/>
              </a:prstClr>
            </a:outerShdw>
          </a:effectLst>
        </p:spPr>
      </p:pic>
      <p:pic>
        <p:nvPicPr>
          <p:cNvPr id="6" name="Picture 5">
            <a:extLst>
              <a:ext uri="{FF2B5EF4-FFF2-40B4-BE49-F238E27FC236}">
                <a16:creationId xmlns:a16="http://schemas.microsoft.com/office/drawing/2014/main" id="{36C55268-9439-4E74-8F4F-FC4174353485}"/>
              </a:ext>
            </a:extLst>
          </p:cNvPr>
          <p:cNvPicPr>
            <a:picLocks noChangeAspect="1"/>
          </p:cNvPicPr>
          <p:nvPr/>
        </p:nvPicPr>
        <p:blipFill rotWithShape="1">
          <a:blip r:embed="rId13"/>
          <a:srcRect l="28394" t="24236" r="52109" b="29751"/>
          <a:stretch/>
        </p:blipFill>
        <p:spPr>
          <a:xfrm>
            <a:off x="6440451" y="5016287"/>
            <a:ext cx="1787153" cy="1294026"/>
          </a:xfrm>
          <a:prstGeom prst="rect">
            <a:avLst/>
          </a:prstGeom>
          <a:effectLst>
            <a:outerShdw blurRad="63500" dist="38100" dir="2700000" algn="tl" rotWithShape="0">
              <a:prstClr val="black">
                <a:alpha val="17000"/>
              </a:prstClr>
            </a:outerShdw>
          </a:effectLst>
        </p:spPr>
      </p:pic>
      <p:pic>
        <p:nvPicPr>
          <p:cNvPr id="10" name="Picture 9">
            <a:extLst>
              <a:ext uri="{FF2B5EF4-FFF2-40B4-BE49-F238E27FC236}">
                <a16:creationId xmlns:a16="http://schemas.microsoft.com/office/drawing/2014/main" id="{C1FE8C07-9AD0-44E3-8042-C7D6FD716469}"/>
              </a:ext>
            </a:extLst>
          </p:cNvPr>
          <p:cNvPicPr>
            <a:picLocks noChangeAspect="1"/>
          </p:cNvPicPr>
          <p:nvPr/>
        </p:nvPicPr>
        <p:blipFill rotWithShape="1">
          <a:blip r:embed="rId14"/>
          <a:srcRect l="24849" t="29163" r="62098" b="20438"/>
          <a:stretch/>
        </p:blipFill>
        <p:spPr>
          <a:xfrm>
            <a:off x="8290317" y="5016287"/>
            <a:ext cx="1092316" cy="1294026"/>
          </a:xfrm>
          <a:prstGeom prst="rect">
            <a:avLst/>
          </a:prstGeom>
          <a:effectLst>
            <a:outerShdw blurRad="63500" dist="38100" dir="2700000" algn="tl" rotWithShape="0">
              <a:prstClr val="black">
                <a:alpha val="17000"/>
              </a:prstClr>
            </a:outerShdw>
          </a:effectLst>
        </p:spPr>
      </p:pic>
      <p:pic>
        <p:nvPicPr>
          <p:cNvPr id="7" name="Picture 9">
            <a:extLst>
              <a:ext uri="{FF2B5EF4-FFF2-40B4-BE49-F238E27FC236}">
                <a16:creationId xmlns:a16="http://schemas.microsoft.com/office/drawing/2014/main" id="{FD6583E6-7E59-4F3B-8093-C32D2ED05CF7}"/>
              </a:ext>
            </a:extLst>
          </p:cNvPr>
          <p:cNvPicPr>
            <a:picLocks noChangeAspect="1"/>
          </p:cNvPicPr>
          <p:nvPr/>
        </p:nvPicPr>
        <p:blipFill>
          <a:blip r:embed="rId15"/>
          <a:stretch>
            <a:fillRect/>
          </a:stretch>
        </p:blipFill>
        <p:spPr>
          <a:xfrm>
            <a:off x="3860801" y="5062721"/>
            <a:ext cx="2371378" cy="1247592"/>
          </a:xfrm>
          <a:prstGeom prst="rect">
            <a:avLst/>
          </a:prstGeom>
          <a:effectLst>
            <a:outerShdw blurRad="63500" dist="38100" dir="2700000" algn="tl" rotWithShape="0">
              <a:prstClr val="black">
                <a:alpha val="17000"/>
              </a:prstClr>
            </a:outerShdw>
          </a:effectLst>
        </p:spPr>
      </p:pic>
      <p:pic>
        <p:nvPicPr>
          <p:cNvPr id="12" name="Picture 11">
            <a:extLst>
              <a:ext uri="{FF2B5EF4-FFF2-40B4-BE49-F238E27FC236}">
                <a16:creationId xmlns:a16="http://schemas.microsoft.com/office/drawing/2014/main" id="{D7881E80-F98F-4551-A85C-2F2A062BB140}"/>
              </a:ext>
            </a:extLst>
          </p:cNvPr>
          <p:cNvPicPr>
            <a:picLocks noChangeAspect="1"/>
          </p:cNvPicPr>
          <p:nvPr/>
        </p:nvPicPr>
        <p:blipFill rotWithShape="1">
          <a:blip r:embed="rId16"/>
          <a:srcRect l="25079" t="17629" r="58923" b="13451"/>
          <a:stretch/>
        </p:blipFill>
        <p:spPr>
          <a:xfrm>
            <a:off x="9590906" y="3435168"/>
            <a:ext cx="2068143" cy="2733748"/>
          </a:xfrm>
          <a:prstGeom prst="rect">
            <a:avLst/>
          </a:prstGeom>
          <a:effectLst>
            <a:outerShdw blurRad="63500" dist="38100" dir="2700000" algn="tl" rotWithShape="0">
              <a:prstClr val="black">
                <a:alpha val="17000"/>
              </a:prstClr>
            </a:outerShdw>
          </a:effectLst>
        </p:spPr>
      </p:pic>
      <p:pic>
        <p:nvPicPr>
          <p:cNvPr id="14" name="Picture 13">
            <a:extLst>
              <a:ext uri="{FF2B5EF4-FFF2-40B4-BE49-F238E27FC236}">
                <a16:creationId xmlns:a16="http://schemas.microsoft.com/office/drawing/2014/main" id="{9DAF3B87-8FE9-4295-B819-2F5DFB3DEDF9}"/>
              </a:ext>
            </a:extLst>
          </p:cNvPr>
          <p:cNvPicPr>
            <a:picLocks noChangeAspect="1"/>
          </p:cNvPicPr>
          <p:nvPr/>
        </p:nvPicPr>
        <p:blipFill>
          <a:blip r:embed="rId17"/>
          <a:stretch>
            <a:fillRect/>
          </a:stretch>
        </p:blipFill>
        <p:spPr>
          <a:xfrm>
            <a:off x="4537156" y="3756810"/>
            <a:ext cx="1664331" cy="1177537"/>
          </a:xfrm>
          <a:prstGeom prst="rect">
            <a:avLst/>
          </a:prstGeom>
          <a:effectLst>
            <a:outerShdw blurRad="63500" dist="38100" dir="2700000" algn="tl" rotWithShape="0">
              <a:prstClr val="black">
                <a:alpha val="17000"/>
              </a:prstClr>
            </a:outerShdw>
          </a:effectLst>
        </p:spPr>
      </p:pic>
      <p:pic>
        <p:nvPicPr>
          <p:cNvPr id="17" name="Picture 16">
            <a:extLst>
              <a:ext uri="{FF2B5EF4-FFF2-40B4-BE49-F238E27FC236}">
                <a16:creationId xmlns:a16="http://schemas.microsoft.com/office/drawing/2014/main" id="{B7F813D0-A110-4184-93AC-D59866EC2D88}"/>
              </a:ext>
            </a:extLst>
          </p:cNvPr>
          <p:cNvPicPr>
            <a:picLocks noChangeAspect="1"/>
          </p:cNvPicPr>
          <p:nvPr/>
        </p:nvPicPr>
        <p:blipFill rotWithShape="1">
          <a:blip r:embed="rId18"/>
          <a:srcRect l="19215" t="20033" r="51506" b="22978"/>
          <a:stretch/>
        </p:blipFill>
        <p:spPr>
          <a:xfrm>
            <a:off x="6440451" y="1829963"/>
            <a:ext cx="2952609" cy="1763266"/>
          </a:xfrm>
          <a:prstGeom prst="rect">
            <a:avLst/>
          </a:prstGeom>
          <a:effectLst>
            <a:outerShdw blurRad="63500" dist="38100" dir="2700000" algn="tl" rotWithShape="0">
              <a:prstClr val="black">
                <a:alpha val="17000"/>
              </a:prstClr>
            </a:outerShdw>
          </a:effectLst>
        </p:spPr>
      </p:pic>
      <p:pic>
        <p:nvPicPr>
          <p:cNvPr id="15" name="Picture 14">
            <a:extLst>
              <a:ext uri="{FF2B5EF4-FFF2-40B4-BE49-F238E27FC236}">
                <a16:creationId xmlns:a16="http://schemas.microsoft.com/office/drawing/2014/main" id="{40B60BC8-191B-4A84-A82C-3295433BD217}"/>
              </a:ext>
            </a:extLst>
          </p:cNvPr>
          <p:cNvPicPr>
            <a:picLocks noChangeAspect="1"/>
          </p:cNvPicPr>
          <p:nvPr/>
        </p:nvPicPr>
        <p:blipFill rotWithShape="1">
          <a:blip r:embed="rId19"/>
          <a:srcRect l="4969" t="12291" r="62899" b="42581"/>
          <a:stretch/>
        </p:blipFill>
        <p:spPr>
          <a:xfrm>
            <a:off x="6440451" y="3668595"/>
            <a:ext cx="2952609" cy="1272326"/>
          </a:xfrm>
          <a:prstGeom prst="rect">
            <a:avLst/>
          </a:prstGeom>
          <a:effectLst>
            <a:outerShdw blurRad="63500" dist="38100" dir="2700000" algn="tl" rotWithShape="0">
              <a:prstClr val="black">
                <a:alpha val="17000"/>
              </a:prstClr>
            </a:outerShdw>
          </a:effectLst>
        </p:spPr>
      </p:pic>
      <p:sp>
        <p:nvSpPr>
          <p:cNvPr id="41" name="Rectángulo 13">
            <a:extLst>
              <a:ext uri="{FF2B5EF4-FFF2-40B4-BE49-F238E27FC236}">
                <a16:creationId xmlns:a16="http://schemas.microsoft.com/office/drawing/2014/main" id="{99FBB2C3-0736-4F39-9124-7C2F3BFD4901}"/>
              </a:ext>
            </a:extLst>
          </p:cNvPr>
          <p:cNvSpPr/>
          <p:nvPr/>
        </p:nvSpPr>
        <p:spPr>
          <a:xfrm>
            <a:off x="2167104" y="5077159"/>
            <a:ext cx="1446565" cy="1247592"/>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adroTexto 15">
            <a:extLst>
              <a:ext uri="{FF2B5EF4-FFF2-40B4-BE49-F238E27FC236}">
                <a16:creationId xmlns:a16="http://schemas.microsoft.com/office/drawing/2014/main" id="{A834870A-DFBD-4649-92C7-F7D2241A5C5C}"/>
              </a:ext>
            </a:extLst>
          </p:cNvPr>
          <p:cNvSpPr txBox="1"/>
          <p:nvPr/>
        </p:nvSpPr>
        <p:spPr>
          <a:xfrm>
            <a:off x="2231766" y="5592912"/>
            <a:ext cx="1354802" cy="721672"/>
          </a:xfrm>
          <a:prstGeom prst="rect">
            <a:avLst/>
          </a:prstGeom>
          <a:noFill/>
        </p:spPr>
        <p:txBody>
          <a:bodyPr wrap="square" lIns="0" tIns="0" rIns="0" bIns="0" rtlCol="0">
            <a:spAutoFit/>
          </a:bodyPr>
          <a:lstStyle/>
          <a:p>
            <a:pPr algn="l">
              <a:lnSpc>
                <a:spcPct val="120000"/>
              </a:lnSpc>
            </a:pPr>
            <a:r>
              <a:rPr lang="es-CO" sz="1000" b="1" dirty="0" err="1">
                <a:latin typeface="Arial" panose="020B0604020202020204" pitchFamily="34" charset="0"/>
                <a:cs typeface="Arial" panose="020B0604020202020204" pitchFamily="34" charset="0"/>
              </a:rPr>
              <a:t>Evaluation</a:t>
            </a:r>
            <a:r>
              <a:rPr lang="es-CO" sz="1000" b="1" dirty="0">
                <a:latin typeface="Arial" panose="020B0604020202020204" pitchFamily="34" charset="0"/>
                <a:cs typeface="Arial" panose="020B0604020202020204" pitchFamily="34" charset="0"/>
              </a:rPr>
              <a:t> de la </a:t>
            </a:r>
            <a:r>
              <a:rPr lang="es-CO" sz="1000" b="1" dirty="0" err="1">
                <a:latin typeface="Arial" panose="020B0604020202020204" pitchFamily="34" charset="0"/>
                <a:cs typeface="Arial" panose="020B0604020202020204" pitchFamily="34" charset="0"/>
              </a:rPr>
              <a:t>provision</a:t>
            </a:r>
            <a:r>
              <a:rPr lang="es-CO" sz="1000" b="1" dirty="0">
                <a:latin typeface="Arial" panose="020B0604020202020204" pitchFamily="34" charset="0"/>
                <a:cs typeface="Arial" panose="020B0604020202020204" pitchFamily="34" charset="0"/>
              </a:rPr>
              <a:t> de </a:t>
            </a:r>
            <a:r>
              <a:rPr lang="es-CO" sz="1000" b="1" dirty="0" err="1">
                <a:latin typeface="Arial" panose="020B0604020202020204" pitchFamily="34" charset="0"/>
                <a:cs typeface="Arial" panose="020B0604020202020204" pitchFamily="34" charset="0"/>
              </a:rPr>
              <a:t>fournisseurs</a:t>
            </a:r>
            <a:r>
              <a:rPr lang="es-CO" sz="1000" b="1" dirty="0">
                <a:latin typeface="Arial" panose="020B0604020202020204" pitchFamily="34" charset="0"/>
                <a:cs typeface="Arial" panose="020B0604020202020204" pitchFamily="34" charset="0"/>
              </a:rPr>
              <a:t> </a:t>
            </a:r>
            <a:r>
              <a:rPr lang="es-CO" sz="1000" dirty="0">
                <a:latin typeface="Arial" panose="020B0604020202020204" pitchFamily="34" charset="0"/>
                <a:cs typeface="Arial" panose="020B0604020202020204" pitchFamily="34" charset="0"/>
              </a:rPr>
              <a:t>(SPA) </a:t>
            </a:r>
            <a:r>
              <a:rPr lang="es-CO" sz="1000" dirty="0" err="1">
                <a:latin typeface="Arial" panose="020B0604020202020204" pitchFamily="34" charset="0"/>
                <a:cs typeface="Arial" panose="020B0604020202020204" pitchFamily="34" charset="0"/>
              </a:rPr>
              <a:t>Enquête</a:t>
            </a:r>
            <a:endParaRPr lang="es-CO" sz="1000" dirty="0">
              <a:latin typeface="Arial" panose="020B0604020202020204" pitchFamily="34" charset="0"/>
              <a:cs typeface="Arial" panose="020B0604020202020204" pitchFamily="34" charset="0"/>
            </a:endParaRPr>
          </a:p>
        </p:txBody>
      </p:sp>
      <p:sp>
        <p:nvSpPr>
          <p:cNvPr id="43" name="Rectángulo 17">
            <a:extLst>
              <a:ext uri="{FF2B5EF4-FFF2-40B4-BE49-F238E27FC236}">
                <a16:creationId xmlns:a16="http://schemas.microsoft.com/office/drawing/2014/main" id="{2C314CD1-8CFE-4C34-A4C5-A9C024D7C51A}"/>
              </a:ext>
            </a:extLst>
          </p:cNvPr>
          <p:cNvSpPr/>
          <p:nvPr/>
        </p:nvSpPr>
        <p:spPr>
          <a:xfrm>
            <a:off x="2657926" y="3656528"/>
            <a:ext cx="1653206" cy="1318826"/>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adroTexto 19">
            <a:extLst>
              <a:ext uri="{FF2B5EF4-FFF2-40B4-BE49-F238E27FC236}">
                <a16:creationId xmlns:a16="http://schemas.microsoft.com/office/drawing/2014/main" id="{5AF70E2C-E459-41FE-93F2-28BADB05E692}"/>
              </a:ext>
            </a:extLst>
          </p:cNvPr>
          <p:cNvSpPr txBox="1"/>
          <p:nvPr/>
        </p:nvSpPr>
        <p:spPr>
          <a:xfrm>
            <a:off x="2697481" y="4289180"/>
            <a:ext cx="1711798" cy="537006"/>
          </a:xfrm>
          <a:prstGeom prst="rect">
            <a:avLst/>
          </a:prstGeom>
          <a:noFill/>
        </p:spPr>
        <p:txBody>
          <a:bodyPr wrap="square" lIns="0" tIns="0" rIns="0" bIns="0" rtlCol="0">
            <a:spAutoFit/>
          </a:bodyPr>
          <a:lstStyle/>
          <a:p>
            <a:pPr algn="l">
              <a:lnSpc>
                <a:spcPct val="120000"/>
              </a:lnSpc>
            </a:pPr>
            <a:r>
              <a:rPr lang="es-CO" sz="1000" b="1" dirty="0" err="1">
                <a:latin typeface="Arial" panose="020B0604020202020204" pitchFamily="34" charset="0"/>
                <a:cs typeface="Arial" panose="020B0604020202020204" pitchFamily="34" charset="0"/>
              </a:rPr>
              <a:t>Evaluation</a:t>
            </a:r>
            <a:r>
              <a:rPr lang="es-CO" sz="1000" b="1" dirty="0">
                <a:latin typeface="Arial" panose="020B0604020202020204" pitchFamily="34" charset="0"/>
                <a:cs typeface="Arial" panose="020B0604020202020204" pitchFamily="34" charset="0"/>
              </a:rPr>
              <a:t> de la </a:t>
            </a:r>
            <a:r>
              <a:rPr lang="es-CO" sz="1000" b="1" dirty="0" err="1">
                <a:latin typeface="Arial" panose="020B0604020202020204" pitchFamily="34" charset="0"/>
                <a:cs typeface="Arial" panose="020B0604020202020204" pitchFamily="34" charset="0"/>
              </a:rPr>
              <a:t>disponibilité</a:t>
            </a:r>
            <a:r>
              <a:rPr lang="es-CO" sz="1000" b="1" dirty="0">
                <a:latin typeface="Arial" panose="020B0604020202020204" pitchFamily="34" charset="0"/>
                <a:cs typeface="Arial" panose="020B0604020202020204" pitchFamily="34" charset="0"/>
              </a:rPr>
              <a:t> et </a:t>
            </a:r>
            <a:r>
              <a:rPr lang="es-CO" sz="1000" b="1" dirty="0" err="1">
                <a:latin typeface="Arial" panose="020B0604020202020204" pitchFamily="34" charset="0"/>
                <a:cs typeface="Arial" panose="020B0604020202020204" pitchFamily="34" charset="0"/>
              </a:rPr>
              <a:t>préparation</a:t>
            </a:r>
            <a:r>
              <a:rPr lang="es-CO" sz="1000" b="1" dirty="0">
                <a:latin typeface="Arial" panose="020B0604020202020204" pitchFamily="34" charset="0"/>
                <a:cs typeface="Arial" panose="020B0604020202020204" pitchFamily="34" charset="0"/>
              </a:rPr>
              <a:t> du </a:t>
            </a:r>
            <a:r>
              <a:rPr lang="es-CO" sz="1000" b="1" dirty="0" err="1">
                <a:latin typeface="Arial" panose="020B0604020202020204" pitchFamily="34" charset="0"/>
                <a:cs typeface="Arial" panose="020B0604020202020204" pitchFamily="34" charset="0"/>
              </a:rPr>
              <a:t>service</a:t>
            </a:r>
            <a:r>
              <a:rPr lang="es-CO" sz="1000" b="1" dirty="0">
                <a:latin typeface="Arial" panose="020B0604020202020204" pitchFamily="34" charset="0"/>
                <a:cs typeface="Arial" panose="020B0604020202020204" pitchFamily="34" charset="0"/>
              </a:rPr>
              <a:t> </a:t>
            </a:r>
            <a:r>
              <a:rPr lang="es-CO" sz="1000" dirty="0">
                <a:latin typeface="Arial" panose="020B0604020202020204" pitchFamily="34" charset="0"/>
                <a:cs typeface="Arial" panose="020B0604020202020204" pitchFamily="34" charset="0"/>
              </a:rPr>
              <a:t>(SARA)</a:t>
            </a:r>
          </a:p>
        </p:txBody>
      </p:sp>
      <p:pic>
        <p:nvPicPr>
          <p:cNvPr id="45" name="Imagen 22">
            <a:extLst>
              <a:ext uri="{FF2B5EF4-FFF2-40B4-BE49-F238E27FC236}">
                <a16:creationId xmlns:a16="http://schemas.microsoft.com/office/drawing/2014/main" id="{954C0533-C97B-4DAD-BAD0-22523FE6A84E}"/>
              </a:ext>
            </a:extLst>
          </p:cNvPr>
          <p:cNvPicPr>
            <a:picLocks noChangeAspect="1"/>
          </p:cNvPicPr>
          <p:nvPr/>
        </p:nvPicPr>
        <p:blipFill rotWithShape="1">
          <a:blip r:embed="rId20"/>
          <a:srcRect t="19548" b="13493"/>
          <a:stretch/>
        </p:blipFill>
        <p:spPr>
          <a:xfrm>
            <a:off x="2850264" y="3779228"/>
            <a:ext cx="1213885" cy="457200"/>
          </a:xfrm>
          <a:prstGeom prst="rect">
            <a:avLst/>
          </a:prstGeom>
        </p:spPr>
      </p:pic>
      <p:pic>
        <p:nvPicPr>
          <p:cNvPr id="46" name="Imagen 23">
            <a:extLst>
              <a:ext uri="{FF2B5EF4-FFF2-40B4-BE49-F238E27FC236}">
                <a16:creationId xmlns:a16="http://schemas.microsoft.com/office/drawing/2014/main" id="{E0A51FBF-F128-4A9B-AAFD-DA2625429383}"/>
              </a:ext>
            </a:extLst>
          </p:cNvPr>
          <p:cNvPicPr>
            <a:picLocks noChangeAspect="1"/>
          </p:cNvPicPr>
          <p:nvPr/>
        </p:nvPicPr>
        <p:blipFill>
          <a:blip r:embed="rId21"/>
          <a:stretch>
            <a:fillRect/>
          </a:stretch>
        </p:blipFill>
        <p:spPr>
          <a:xfrm>
            <a:off x="2274356" y="5157215"/>
            <a:ext cx="1221921" cy="365760"/>
          </a:xfrm>
          <a:prstGeom prst="rect">
            <a:avLst/>
          </a:prstGeom>
        </p:spPr>
      </p:pic>
    </p:spTree>
    <p:extLst>
      <p:ext uri="{BB962C8B-B14F-4D97-AF65-F5344CB8AC3E}">
        <p14:creationId xmlns:p14="http://schemas.microsoft.com/office/powerpoint/2010/main" val="136198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3F105FF-606A-9F42-B984-6F093C79A9FA}"/>
              </a:ext>
            </a:extLst>
          </p:cNvPr>
          <p:cNvSpPr/>
          <p:nvPr/>
        </p:nvSpPr>
        <p:spPr>
          <a:xfrm>
            <a:off x="356616" y="1033272"/>
            <a:ext cx="3707384" cy="5277041"/>
          </a:xfrm>
          <a:prstGeom prst="rect">
            <a:avLst/>
          </a:prstGeom>
          <a:solidFill>
            <a:schemeClr val="accent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upo 3">
            <a:extLst>
              <a:ext uri="{FF2B5EF4-FFF2-40B4-BE49-F238E27FC236}">
                <a16:creationId xmlns:a16="http://schemas.microsoft.com/office/drawing/2014/main" id="{E2BFC6A0-FC34-E842-95F3-2181C7920C41}"/>
              </a:ext>
            </a:extLst>
          </p:cNvPr>
          <p:cNvGrpSpPr/>
          <p:nvPr/>
        </p:nvGrpSpPr>
        <p:grpSpPr>
          <a:xfrm>
            <a:off x="650711" y="1123178"/>
            <a:ext cx="3115004" cy="2554245"/>
            <a:chOff x="650711" y="1123178"/>
            <a:chExt cx="3115004" cy="2554245"/>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3"/>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1055601"/>
              <a:chOff x="1217159" y="3179600"/>
              <a:chExt cx="1082732" cy="1055601"/>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738664"/>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Etude</a:t>
                </a:r>
                <a:r>
                  <a:rPr lang="es-CO" sz="1600" b="1" dirty="0">
                    <a:latin typeface="Arial" panose="020B0604020202020204" pitchFamily="34" charset="0"/>
                    <a:cs typeface="Arial" panose="020B0604020202020204" pitchFamily="34" charset="0"/>
                  </a:rPr>
                  <a:t> de la </a:t>
                </a:r>
                <a:r>
                  <a:rPr lang="es-CO" sz="1600" b="1" dirty="0" err="1">
                    <a:latin typeface="Arial" panose="020B0604020202020204" pitchFamily="34" charset="0"/>
                    <a:cs typeface="Arial" panose="020B0604020202020204" pitchFamily="34" charset="0"/>
                  </a:rPr>
                  <a:t>littérature</a:t>
                </a:r>
                <a:endParaRPr lang="es-CO" sz="1600" b="1" dirty="0">
                  <a:latin typeface="Arial" panose="020B0604020202020204" pitchFamily="34" charset="0"/>
                  <a:cs typeface="Arial" panose="020B0604020202020204" pitchFamily="34" charset="0"/>
                </a:endParaRPr>
              </a:p>
            </p:txBody>
          </p:sp>
        </p:gr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s-CO" dirty="0">
                <a:solidFill>
                  <a:schemeClr val="accent1"/>
                </a:solidFill>
                <a:latin typeface="Arial" panose="020B0604020202020204" pitchFamily="34" charset="0"/>
                <a:cs typeface="Arial" panose="020B0604020202020204" pitchFamily="34" charset="0"/>
              </a:rPr>
              <a:t>Mise à </a:t>
            </a:r>
            <a:r>
              <a:rPr lang="es-CO" dirty="0" err="1">
                <a:solidFill>
                  <a:schemeClr val="accent1"/>
                </a:solidFill>
                <a:latin typeface="Arial" panose="020B0604020202020204" pitchFamily="34" charset="0"/>
                <a:cs typeface="Arial" panose="020B0604020202020204" pitchFamily="34" charset="0"/>
              </a:rPr>
              <a:t>jour</a:t>
            </a:r>
            <a:r>
              <a:rPr lang="es-CO" dirty="0">
                <a:solidFill>
                  <a:schemeClr val="accent1"/>
                </a:solidFill>
                <a:latin typeface="Arial" panose="020B0604020202020204" pitchFamily="34" charset="0"/>
                <a:cs typeface="Arial" panose="020B0604020202020204" pitchFamily="34" charset="0"/>
              </a:rPr>
              <a:t> de </a:t>
            </a:r>
            <a:r>
              <a:rPr lang="es-CO" dirty="0" err="1">
                <a:solidFill>
                  <a:schemeClr val="accent1"/>
                </a:solidFill>
                <a:latin typeface="Arial" panose="020B0604020202020204" pitchFamily="34" charset="0"/>
                <a:cs typeface="Arial" panose="020B0604020202020204" pitchFamily="34" charset="0"/>
              </a:rPr>
              <a:t>l’enquête</a:t>
            </a:r>
            <a:r>
              <a:rPr lang="es-CO" dirty="0">
                <a:solidFill>
                  <a:schemeClr val="accent1"/>
                </a:solidFill>
                <a:latin typeface="Arial" panose="020B0604020202020204" pitchFamily="34" charset="0"/>
                <a:cs typeface="Arial" panose="020B0604020202020204" pitchFamily="34" charset="0"/>
              </a:rPr>
              <a:t> de </a:t>
            </a:r>
            <a:r>
              <a:rPr lang="es-CO" dirty="0" err="1">
                <a:solidFill>
                  <a:schemeClr val="accent1"/>
                </a:solidFill>
                <a:latin typeface="Arial" panose="020B0604020202020204" pitchFamily="34" charset="0"/>
                <a:cs typeface="Arial" panose="020B0604020202020204" pitchFamily="34" charset="0"/>
              </a:rPr>
              <a:t>santé</a:t>
            </a:r>
            <a:r>
              <a:rPr lang="es-CO" dirty="0">
                <a:solidFill>
                  <a:schemeClr val="accent1"/>
                </a:solidFill>
                <a:latin typeface="Arial" panose="020B0604020202020204" pitchFamily="34" charset="0"/>
                <a:cs typeface="Arial" panose="020B0604020202020204" pitchFamily="34" charset="0"/>
              </a:rPr>
              <a:t> </a:t>
            </a:r>
            <a:r>
              <a:rPr lang="es-CO" dirty="0" err="1">
                <a:solidFill>
                  <a:schemeClr val="accent1"/>
                </a:solidFill>
                <a:latin typeface="Arial" panose="020B0604020202020204" pitchFamily="34" charset="0"/>
                <a:cs typeface="Arial" panose="020B0604020202020204" pitchFamily="34" charset="0"/>
              </a:rPr>
              <a:t>d’IPS</a:t>
            </a:r>
            <a:r>
              <a:rPr lang="es-CO" dirty="0">
                <a:solidFill>
                  <a:schemeClr val="accent1"/>
                </a:solidFill>
                <a:latin typeface="Arial" panose="020B0604020202020204" pitchFamily="34" charset="0"/>
                <a:cs typeface="Arial" panose="020B0604020202020204" pitchFamily="34" charset="0"/>
              </a:rPr>
              <a:t>: le </a:t>
            </a:r>
            <a:r>
              <a:rPr lang="es-CO" dirty="0" err="1">
                <a:solidFill>
                  <a:schemeClr val="accent1"/>
                </a:solidFill>
                <a:latin typeface="Arial" panose="020B0604020202020204" pitchFamily="34" charset="0"/>
                <a:cs typeface="Arial" panose="020B0604020202020204" pitchFamily="34" charset="0"/>
              </a:rPr>
              <a:t>processus</a:t>
            </a:r>
            <a:endParaRPr lang="es-CO" dirty="0">
              <a:solidFill>
                <a:schemeClr val="accent1"/>
              </a:solidFill>
              <a:latin typeface="Arial" panose="020B0604020202020204" pitchFamily="34" charset="0"/>
              <a:cs typeface="Arial" panose="020B0604020202020204" pitchFamily="34" charset="0"/>
            </a:endParaRP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6"/>
          <a:stretch>
            <a:fillRect/>
          </a:stretch>
        </p:blipFill>
        <p:spPr>
          <a:xfrm>
            <a:off x="991922" y="5096655"/>
            <a:ext cx="2162415" cy="913182"/>
          </a:xfrm>
          <a:prstGeom prst="rect">
            <a:avLst/>
          </a:prstGeom>
        </p:spPr>
      </p:pic>
      <p:pic>
        <p:nvPicPr>
          <p:cNvPr id="53" name="Imagen 52">
            <a:extLst>
              <a:ext uri="{FF2B5EF4-FFF2-40B4-BE49-F238E27FC236}">
                <a16:creationId xmlns:a16="http://schemas.microsoft.com/office/drawing/2014/main" id="{8B72A9AA-B5F5-1743-B388-652BED3F098F}"/>
              </a:ext>
            </a:extLst>
          </p:cNvPr>
          <p:cNvPicPr>
            <a:picLocks noChangeAspect="1"/>
          </p:cNvPicPr>
          <p:nvPr/>
        </p:nvPicPr>
        <p:blipFill>
          <a:blip r:embed="rId7"/>
          <a:stretch>
            <a:fillRect/>
          </a:stretch>
        </p:blipFill>
        <p:spPr>
          <a:xfrm>
            <a:off x="1040606" y="3991612"/>
            <a:ext cx="1738313" cy="790854"/>
          </a:xfrm>
          <a:prstGeom prst="rect">
            <a:avLst/>
          </a:prstGeom>
        </p:spPr>
      </p:pic>
      <p:grpSp>
        <p:nvGrpSpPr>
          <p:cNvPr id="27" name="Grupo 26">
            <a:extLst>
              <a:ext uri="{FF2B5EF4-FFF2-40B4-BE49-F238E27FC236}">
                <a16:creationId xmlns:a16="http://schemas.microsoft.com/office/drawing/2014/main" id="{5B0F30EE-0D3A-434A-AC56-C3211E5F5561}"/>
              </a:ext>
            </a:extLst>
          </p:cNvPr>
          <p:cNvGrpSpPr/>
          <p:nvPr/>
        </p:nvGrpSpPr>
        <p:grpSpPr>
          <a:xfrm>
            <a:off x="3227300" y="1123178"/>
            <a:ext cx="3115004" cy="2554245"/>
            <a:chOff x="3227300" y="2566215"/>
            <a:chExt cx="3115004" cy="2554245"/>
          </a:xfrm>
        </p:grpSpPr>
        <p:pic>
          <p:nvPicPr>
            <p:cNvPr id="28" name="Imagen 27">
              <a:extLst>
                <a:ext uri="{FF2B5EF4-FFF2-40B4-BE49-F238E27FC236}">
                  <a16:creationId xmlns:a16="http://schemas.microsoft.com/office/drawing/2014/main" id="{99857744-C99F-114A-ACD8-6F826A4CD296}"/>
                </a:ext>
              </a:extLst>
            </p:cNvPr>
            <p:cNvPicPr>
              <a:picLocks noChangeAspect="1"/>
            </p:cNvPicPr>
            <p:nvPr/>
          </p:nvPicPr>
          <p:blipFill>
            <a:blip r:embed="rId8"/>
            <a:stretch>
              <a:fillRect/>
            </a:stretch>
          </p:blipFill>
          <p:spPr>
            <a:xfrm>
              <a:off x="3227300" y="2566215"/>
              <a:ext cx="3115004" cy="2554245"/>
            </a:xfrm>
            <a:prstGeom prst="rect">
              <a:avLst/>
            </a:prstGeom>
          </p:spPr>
        </p:pic>
        <p:pic>
          <p:nvPicPr>
            <p:cNvPr id="29" name="Gráfico 28">
              <a:extLst>
                <a:ext uri="{FF2B5EF4-FFF2-40B4-BE49-F238E27FC236}">
                  <a16:creationId xmlns:a16="http://schemas.microsoft.com/office/drawing/2014/main" id="{F9BC971D-1C39-4948-929A-93DFDEE238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46375" y="2847849"/>
              <a:ext cx="613626" cy="613626"/>
            </a:xfrm>
            <a:prstGeom prst="rect">
              <a:avLst/>
            </a:prstGeom>
          </p:spPr>
        </p:pic>
        <p:grpSp>
          <p:nvGrpSpPr>
            <p:cNvPr id="30" name="Grupo 29">
              <a:extLst>
                <a:ext uri="{FF2B5EF4-FFF2-40B4-BE49-F238E27FC236}">
                  <a16:creationId xmlns:a16="http://schemas.microsoft.com/office/drawing/2014/main" id="{888CB71A-B321-8841-87A2-096DFC15BA45}"/>
                </a:ext>
              </a:extLst>
            </p:cNvPr>
            <p:cNvGrpSpPr/>
            <p:nvPr/>
          </p:nvGrpSpPr>
          <p:grpSpPr>
            <a:xfrm>
              <a:off x="3554766" y="3593938"/>
              <a:ext cx="1653205" cy="809380"/>
              <a:chOff x="914566" y="3179600"/>
              <a:chExt cx="1653205" cy="809380"/>
            </a:xfrm>
          </p:grpSpPr>
          <p:sp>
            <p:nvSpPr>
              <p:cNvPr id="31" name="CuadroTexto 30">
                <a:extLst>
                  <a:ext uri="{FF2B5EF4-FFF2-40B4-BE49-F238E27FC236}">
                    <a16:creationId xmlns:a16="http://schemas.microsoft.com/office/drawing/2014/main" id="{E15D84FE-1973-C64A-95AC-CAB0A4E6AA09}"/>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2</a:t>
                </a:r>
              </a:p>
            </p:txBody>
          </p:sp>
          <p:cxnSp>
            <p:nvCxnSpPr>
              <p:cNvPr id="32" name="Conector recto 31">
                <a:extLst>
                  <a:ext uri="{FF2B5EF4-FFF2-40B4-BE49-F238E27FC236}">
                    <a16:creationId xmlns:a16="http://schemas.microsoft.com/office/drawing/2014/main" id="{151CD147-ADC6-C141-B982-4C146D56566B}"/>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C1DFFE84-CCA1-454D-A886-97F7841F5B83}"/>
                  </a:ext>
                </a:extLst>
              </p:cNvPr>
              <p:cNvSpPr txBox="1"/>
              <p:nvPr/>
            </p:nvSpPr>
            <p:spPr>
              <a:xfrm>
                <a:off x="914566" y="3496537"/>
                <a:ext cx="1653205" cy="492443"/>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Développement</a:t>
                </a:r>
                <a:r>
                  <a:rPr lang="es-CO" sz="1600" b="1" dirty="0">
                    <a:latin typeface="Arial" panose="020B0604020202020204" pitchFamily="34" charset="0"/>
                    <a:cs typeface="Arial" panose="020B0604020202020204" pitchFamily="34" charset="0"/>
                  </a:rPr>
                  <a:t> des </a:t>
                </a:r>
                <a:r>
                  <a:rPr lang="es-CO" sz="1600" b="1" dirty="0" err="1">
                    <a:latin typeface="Arial" panose="020B0604020202020204" pitchFamily="34" charset="0"/>
                    <a:cs typeface="Arial" panose="020B0604020202020204" pitchFamily="34" charset="0"/>
                  </a:rPr>
                  <a:t>éléments</a:t>
                </a:r>
                <a:endParaRPr lang="es-CO" sz="1600" b="1" dirty="0">
                  <a:latin typeface="Arial" panose="020B0604020202020204" pitchFamily="34" charset="0"/>
                  <a:cs typeface="Arial" panose="020B0604020202020204" pitchFamily="34" charset="0"/>
                </a:endParaRPr>
              </a:p>
            </p:txBody>
          </p:sp>
        </p:grpSp>
      </p:grpSp>
      <p:grpSp>
        <p:nvGrpSpPr>
          <p:cNvPr id="8" name="Grupo 7">
            <a:extLst>
              <a:ext uri="{FF2B5EF4-FFF2-40B4-BE49-F238E27FC236}">
                <a16:creationId xmlns:a16="http://schemas.microsoft.com/office/drawing/2014/main" id="{F9FBF8C2-90E8-D246-BE7C-7EBC356303BA}"/>
              </a:ext>
            </a:extLst>
          </p:cNvPr>
          <p:cNvGrpSpPr/>
          <p:nvPr/>
        </p:nvGrpSpPr>
        <p:grpSpPr>
          <a:xfrm>
            <a:off x="7093168" y="855229"/>
            <a:ext cx="4589674" cy="3531810"/>
            <a:chOff x="7046469" y="966083"/>
            <a:chExt cx="4589674" cy="3531810"/>
          </a:xfrm>
        </p:grpSpPr>
        <p:pic>
          <p:nvPicPr>
            <p:cNvPr id="36" name="Picture 16">
              <a:extLst>
                <a:ext uri="{FF2B5EF4-FFF2-40B4-BE49-F238E27FC236}">
                  <a16:creationId xmlns:a16="http://schemas.microsoft.com/office/drawing/2014/main" id="{9CD69A43-B5CB-2443-BDCF-1D313D6561DD}"/>
                </a:ext>
              </a:extLst>
            </p:cNvPr>
            <p:cNvPicPr>
              <a:picLocks noChangeAspect="1"/>
            </p:cNvPicPr>
            <p:nvPr/>
          </p:nvPicPr>
          <p:blipFill rotWithShape="1">
            <a:blip r:embed="rId11"/>
            <a:srcRect l="68674" t="20405" r="10989" b="30144"/>
            <a:stretch/>
          </p:blipFill>
          <p:spPr>
            <a:xfrm>
              <a:off x="7198577" y="1126174"/>
              <a:ext cx="4298959" cy="3207287"/>
            </a:xfrm>
            <a:prstGeom prst="rect">
              <a:avLst/>
            </a:prstGeom>
          </p:spPr>
        </p:pic>
        <p:pic>
          <p:nvPicPr>
            <p:cNvPr id="7" name="Imagen 6">
              <a:extLst>
                <a:ext uri="{FF2B5EF4-FFF2-40B4-BE49-F238E27FC236}">
                  <a16:creationId xmlns:a16="http://schemas.microsoft.com/office/drawing/2014/main" id="{E41FF114-0C2E-E046-B6FB-CE2BE1118BA8}"/>
                </a:ext>
              </a:extLst>
            </p:cNvPr>
            <p:cNvPicPr>
              <a:picLocks noChangeAspect="1"/>
            </p:cNvPicPr>
            <p:nvPr/>
          </p:nvPicPr>
          <p:blipFill>
            <a:blip r:embed="rId12"/>
            <a:stretch>
              <a:fillRect/>
            </a:stretch>
          </p:blipFill>
          <p:spPr>
            <a:xfrm>
              <a:off x="7046469" y="966083"/>
              <a:ext cx="4589674" cy="3531810"/>
            </a:xfrm>
            <a:prstGeom prst="rect">
              <a:avLst/>
            </a:prstGeom>
          </p:spPr>
        </p:pic>
      </p:grpSp>
      <p:grpSp>
        <p:nvGrpSpPr>
          <p:cNvPr id="11" name="Grupo 10">
            <a:extLst>
              <a:ext uri="{FF2B5EF4-FFF2-40B4-BE49-F238E27FC236}">
                <a16:creationId xmlns:a16="http://schemas.microsoft.com/office/drawing/2014/main" id="{7856B3D1-28B8-6248-8D15-AF5FD284CE07}"/>
              </a:ext>
            </a:extLst>
          </p:cNvPr>
          <p:cNvGrpSpPr/>
          <p:nvPr/>
        </p:nvGrpSpPr>
        <p:grpSpPr>
          <a:xfrm>
            <a:off x="3833356" y="3644942"/>
            <a:ext cx="7337600" cy="3207287"/>
            <a:chOff x="3833356" y="3644942"/>
            <a:chExt cx="7337600" cy="3207287"/>
          </a:xfrm>
        </p:grpSpPr>
        <p:pic>
          <p:nvPicPr>
            <p:cNvPr id="42" name="Picture 17">
              <a:extLst>
                <a:ext uri="{FF2B5EF4-FFF2-40B4-BE49-F238E27FC236}">
                  <a16:creationId xmlns:a16="http://schemas.microsoft.com/office/drawing/2014/main" id="{3E946A01-2CAD-A444-9268-6FB17CCABCAC}"/>
                </a:ext>
              </a:extLst>
            </p:cNvPr>
            <p:cNvPicPr>
              <a:picLocks noChangeAspect="1"/>
            </p:cNvPicPr>
            <p:nvPr/>
          </p:nvPicPr>
          <p:blipFill rotWithShape="1">
            <a:blip r:embed="rId13"/>
            <a:srcRect l="60373" t="26787" r="5001" b="24584"/>
            <a:stretch/>
          </p:blipFill>
          <p:spPr>
            <a:xfrm>
              <a:off x="4146375" y="3926582"/>
              <a:ext cx="6789849" cy="2925647"/>
            </a:xfrm>
            <a:prstGeom prst="rect">
              <a:avLst/>
            </a:prstGeom>
          </p:spPr>
        </p:pic>
        <p:pic>
          <p:nvPicPr>
            <p:cNvPr id="41" name="Imagen 40">
              <a:extLst>
                <a:ext uri="{FF2B5EF4-FFF2-40B4-BE49-F238E27FC236}">
                  <a16:creationId xmlns:a16="http://schemas.microsoft.com/office/drawing/2014/main" id="{8EDD6DC3-D19F-5D43-9D24-252B05E489F8}"/>
                </a:ext>
              </a:extLst>
            </p:cNvPr>
            <p:cNvPicPr>
              <a:picLocks noChangeAspect="1"/>
            </p:cNvPicPr>
            <p:nvPr/>
          </p:nvPicPr>
          <p:blipFill rotWithShape="1">
            <a:blip r:embed="rId12"/>
            <a:srcRect b="43197"/>
            <a:stretch/>
          </p:blipFill>
          <p:spPr>
            <a:xfrm>
              <a:off x="3833356" y="3644942"/>
              <a:ext cx="7337600" cy="3207287"/>
            </a:xfrm>
            <a:prstGeom prst="rect">
              <a:avLst/>
            </a:prstGeom>
          </p:spPr>
        </p:pic>
      </p:grpSp>
    </p:spTree>
    <p:extLst>
      <p:ext uri="{BB962C8B-B14F-4D97-AF65-F5344CB8AC3E}">
        <p14:creationId xmlns:p14="http://schemas.microsoft.com/office/powerpoint/2010/main" val="31519550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3F105FF-606A-9F42-B984-6F093C79A9FA}"/>
              </a:ext>
            </a:extLst>
          </p:cNvPr>
          <p:cNvSpPr/>
          <p:nvPr/>
        </p:nvSpPr>
        <p:spPr>
          <a:xfrm>
            <a:off x="356615" y="1033272"/>
            <a:ext cx="6213787" cy="5277041"/>
          </a:xfrm>
          <a:prstGeom prst="rect">
            <a:avLst/>
          </a:prstGeom>
          <a:solidFill>
            <a:schemeClr val="accent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upo 26">
            <a:extLst>
              <a:ext uri="{FF2B5EF4-FFF2-40B4-BE49-F238E27FC236}">
                <a16:creationId xmlns:a16="http://schemas.microsoft.com/office/drawing/2014/main" id="{5B0F30EE-0D3A-434A-AC56-C3211E5F5561}"/>
              </a:ext>
            </a:extLst>
          </p:cNvPr>
          <p:cNvGrpSpPr/>
          <p:nvPr/>
        </p:nvGrpSpPr>
        <p:grpSpPr>
          <a:xfrm>
            <a:off x="3227300" y="1123178"/>
            <a:ext cx="3115004" cy="2554245"/>
            <a:chOff x="3227300" y="2566215"/>
            <a:chExt cx="3115004" cy="2554245"/>
          </a:xfrm>
        </p:grpSpPr>
        <p:pic>
          <p:nvPicPr>
            <p:cNvPr id="28" name="Imagen 27">
              <a:extLst>
                <a:ext uri="{FF2B5EF4-FFF2-40B4-BE49-F238E27FC236}">
                  <a16:creationId xmlns:a16="http://schemas.microsoft.com/office/drawing/2014/main" id="{99857744-C99F-114A-ACD8-6F826A4CD296}"/>
                </a:ext>
              </a:extLst>
            </p:cNvPr>
            <p:cNvPicPr>
              <a:picLocks noChangeAspect="1"/>
            </p:cNvPicPr>
            <p:nvPr/>
          </p:nvPicPr>
          <p:blipFill>
            <a:blip r:embed="rId3"/>
            <a:stretch>
              <a:fillRect/>
            </a:stretch>
          </p:blipFill>
          <p:spPr>
            <a:xfrm>
              <a:off x="3227300" y="2566215"/>
              <a:ext cx="3115004" cy="2554245"/>
            </a:xfrm>
            <a:prstGeom prst="rect">
              <a:avLst/>
            </a:prstGeom>
          </p:spPr>
        </p:pic>
        <p:pic>
          <p:nvPicPr>
            <p:cNvPr id="29" name="Gráfico 28">
              <a:extLst>
                <a:ext uri="{FF2B5EF4-FFF2-40B4-BE49-F238E27FC236}">
                  <a16:creationId xmlns:a16="http://schemas.microsoft.com/office/drawing/2014/main" id="{F9BC971D-1C39-4948-929A-93DFDEE238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6375" y="2847849"/>
              <a:ext cx="613626" cy="613626"/>
            </a:xfrm>
            <a:prstGeom prst="rect">
              <a:avLst/>
            </a:prstGeom>
          </p:spPr>
        </p:pic>
        <p:grpSp>
          <p:nvGrpSpPr>
            <p:cNvPr id="30" name="Grupo 29">
              <a:extLst>
                <a:ext uri="{FF2B5EF4-FFF2-40B4-BE49-F238E27FC236}">
                  <a16:creationId xmlns:a16="http://schemas.microsoft.com/office/drawing/2014/main" id="{888CB71A-B321-8841-87A2-096DFC15BA45}"/>
                </a:ext>
              </a:extLst>
            </p:cNvPr>
            <p:cNvGrpSpPr/>
            <p:nvPr/>
          </p:nvGrpSpPr>
          <p:grpSpPr>
            <a:xfrm>
              <a:off x="3554766" y="3593938"/>
              <a:ext cx="1653205" cy="809380"/>
              <a:chOff x="914566" y="3179600"/>
              <a:chExt cx="1653205" cy="809380"/>
            </a:xfrm>
          </p:grpSpPr>
          <p:sp>
            <p:nvSpPr>
              <p:cNvPr id="31" name="CuadroTexto 30">
                <a:extLst>
                  <a:ext uri="{FF2B5EF4-FFF2-40B4-BE49-F238E27FC236}">
                    <a16:creationId xmlns:a16="http://schemas.microsoft.com/office/drawing/2014/main" id="{E15D84FE-1973-C64A-95AC-CAB0A4E6AA09}"/>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2</a:t>
                </a:r>
              </a:p>
            </p:txBody>
          </p:sp>
          <p:cxnSp>
            <p:nvCxnSpPr>
              <p:cNvPr id="32" name="Conector recto 31">
                <a:extLst>
                  <a:ext uri="{FF2B5EF4-FFF2-40B4-BE49-F238E27FC236}">
                    <a16:creationId xmlns:a16="http://schemas.microsoft.com/office/drawing/2014/main" id="{151CD147-ADC6-C141-B982-4C146D56566B}"/>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C1DFFE84-CCA1-454D-A886-97F7841F5B83}"/>
                  </a:ext>
                </a:extLst>
              </p:cNvPr>
              <p:cNvSpPr txBox="1"/>
              <p:nvPr/>
            </p:nvSpPr>
            <p:spPr>
              <a:xfrm>
                <a:off x="914566" y="3496537"/>
                <a:ext cx="1653205" cy="492443"/>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Développement</a:t>
                </a:r>
                <a:r>
                  <a:rPr lang="es-CO" sz="1600" b="1" dirty="0">
                    <a:latin typeface="Arial" panose="020B0604020202020204" pitchFamily="34" charset="0"/>
                    <a:cs typeface="Arial" panose="020B0604020202020204" pitchFamily="34" charset="0"/>
                  </a:rPr>
                  <a:t> des </a:t>
                </a:r>
                <a:r>
                  <a:rPr lang="es-CO" sz="1600" b="1" dirty="0" err="1">
                    <a:latin typeface="Arial" panose="020B0604020202020204" pitchFamily="34" charset="0"/>
                    <a:cs typeface="Arial" panose="020B0604020202020204" pitchFamily="34" charset="0"/>
                  </a:rPr>
                  <a:t>éléments</a:t>
                </a:r>
                <a:endParaRPr lang="es-CO" sz="1600" b="1" dirty="0">
                  <a:latin typeface="Arial" panose="020B0604020202020204" pitchFamily="34" charset="0"/>
                  <a:cs typeface="Arial" panose="020B0604020202020204" pitchFamily="34" charset="0"/>
                </a:endParaRPr>
              </a:p>
            </p:txBody>
          </p:sp>
        </p:grpSp>
      </p:grpSp>
      <p:grpSp>
        <p:nvGrpSpPr>
          <p:cNvPr id="4" name="Grupo 3">
            <a:extLst>
              <a:ext uri="{FF2B5EF4-FFF2-40B4-BE49-F238E27FC236}">
                <a16:creationId xmlns:a16="http://schemas.microsoft.com/office/drawing/2014/main" id="{E2BFC6A0-FC34-E842-95F3-2181C7920C41}"/>
              </a:ext>
            </a:extLst>
          </p:cNvPr>
          <p:cNvGrpSpPr/>
          <p:nvPr/>
        </p:nvGrpSpPr>
        <p:grpSpPr>
          <a:xfrm>
            <a:off x="650711" y="1123178"/>
            <a:ext cx="3115004" cy="2554245"/>
            <a:chOff x="650711" y="1123178"/>
            <a:chExt cx="3115004" cy="2554245"/>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6"/>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1055601"/>
              <a:chOff x="1217159" y="3179600"/>
              <a:chExt cx="1082732" cy="1055601"/>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738664"/>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Etude</a:t>
                </a:r>
                <a:r>
                  <a:rPr lang="es-CO" sz="1600" b="1" dirty="0">
                    <a:latin typeface="Arial" panose="020B0604020202020204" pitchFamily="34" charset="0"/>
                    <a:cs typeface="Arial" panose="020B0604020202020204" pitchFamily="34" charset="0"/>
                  </a:rPr>
                  <a:t> de la </a:t>
                </a:r>
                <a:r>
                  <a:rPr lang="es-CO" sz="1600" b="1" dirty="0" err="1">
                    <a:latin typeface="Arial" panose="020B0604020202020204" pitchFamily="34" charset="0"/>
                    <a:cs typeface="Arial" panose="020B0604020202020204" pitchFamily="34" charset="0"/>
                  </a:rPr>
                  <a:t>littérature</a:t>
                </a:r>
                <a:endParaRPr lang="es-CO" sz="1600" b="1" dirty="0">
                  <a:latin typeface="Arial" panose="020B0604020202020204" pitchFamily="34" charset="0"/>
                  <a:cs typeface="Arial" panose="020B0604020202020204" pitchFamily="34" charset="0"/>
                </a:endParaRPr>
              </a:p>
            </p:txBody>
          </p:sp>
        </p:gr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s-CO" dirty="0">
                <a:solidFill>
                  <a:schemeClr val="accent1"/>
                </a:solidFill>
                <a:latin typeface="Arial" panose="020B0604020202020204" pitchFamily="34" charset="0"/>
                <a:cs typeface="Arial" panose="020B0604020202020204" pitchFamily="34" charset="0"/>
              </a:rPr>
              <a:t>Mise à </a:t>
            </a:r>
            <a:r>
              <a:rPr lang="es-CO" dirty="0" err="1">
                <a:solidFill>
                  <a:schemeClr val="accent1"/>
                </a:solidFill>
                <a:latin typeface="Arial" panose="020B0604020202020204" pitchFamily="34" charset="0"/>
                <a:cs typeface="Arial" panose="020B0604020202020204" pitchFamily="34" charset="0"/>
              </a:rPr>
              <a:t>jour</a:t>
            </a:r>
            <a:r>
              <a:rPr lang="es-CO" dirty="0">
                <a:solidFill>
                  <a:schemeClr val="accent1"/>
                </a:solidFill>
                <a:latin typeface="Arial" panose="020B0604020202020204" pitchFamily="34" charset="0"/>
                <a:cs typeface="Arial" panose="020B0604020202020204" pitchFamily="34" charset="0"/>
              </a:rPr>
              <a:t> de </a:t>
            </a:r>
            <a:r>
              <a:rPr lang="es-CO" dirty="0" err="1">
                <a:solidFill>
                  <a:schemeClr val="accent1"/>
                </a:solidFill>
                <a:latin typeface="Arial" panose="020B0604020202020204" pitchFamily="34" charset="0"/>
                <a:cs typeface="Arial" panose="020B0604020202020204" pitchFamily="34" charset="0"/>
              </a:rPr>
              <a:t>l’enquête</a:t>
            </a:r>
            <a:r>
              <a:rPr lang="es-CO" dirty="0">
                <a:solidFill>
                  <a:schemeClr val="accent1"/>
                </a:solidFill>
                <a:latin typeface="Arial" panose="020B0604020202020204" pitchFamily="34" charset="0"/>
                <a:cs typeface="Arial" panose="020B0604020202020204" pitchFamily="34" charset="0"/>
              </a:rPr>
              <a:t> de </a:t>
            </a:r>
            <a:r>
              <a:rPr lang="es-CO" dirty="0" err="1">
                <a:solidFill>
                  <a:schemeClr val="accent1"/>
                </a:solidFill>
                <a:latin typeface="Arial" panose="020B0604020202020204" pitchFamily="34" charset="0"/>
                <a:cs typeface="Arial" panose="020B0604020202020204" pitchFamily="34" charset="0"/>
              </a:rPr>
              <a:t>santé</a:t>
            </a:r>
            <a:r>
              <a:rPr lang="es-CO" dirty="0">
                <a:solidFill>
                  <a:schemeClr val="accent1"/>
                </a:solidFill>
                <a:latin typeface="Arial" panose="020B0604020202020204" pitchFamily="34" charset="0"/>
                <a:cs typeface="Arial" panose="020B0604020202020204" pitchFamily="34" charset="0"/>
              </a:rPr>
              <a:t> </a:t>
            </a:r>
            <a:r>
              <a:rPr lang="es-CO" dirty="0" err="1">
                <a:solidFill>
                  <a:schemeClr val="accent1"/>
                </a:solidFill>
                <a:latin typeface="Arial" panose="020B0604020202020204" pitchFamily="34" charset="0"/>
                <a:cs typeface="Arial" panose="020B0604020202020204" pitchFamily="34" charset="0"/>
              </a:rPr>
              <a:t>d’IPS</a:t>
            </a:r>
            <a:r>
              <a:rPr lang="es-CO" dirty="0">
                <a:solidFill>
                  <a:schemeClr val="accent1"/>
                </a:solidFill>
                <a:latin typeface="Arial" panose="020B0604020202020204" pitchFamily="34" charset="0"/>
                <a:cs typeface="Arial" panose="020B0604020202020204" pitchFamily="34" charset="0"/>
              </a:rPr>
              <a:t>: le </a:t>
            </a:r>
            <a:r>
              <a:rPr lang="es-CO" dirty="0" err="1">
                <a:solidFill>
                  <a:schemeClr val="accent1"/>
                </a:solidFill>
                <a:latin typeface="Arial" panose="020B0604020202020204" pitchFamily="34" charset="0"/>
                <a:cs typeface="Arial" panose="020B0604020202020204" pitchFamily="34" charset="0"/>
              </a:rPr>
              <a:t>processus</a:t>
            </a:r>
            <a:endParaRPr lang="es-CO" dirty="0">
              <a:solidFill>
                <a:schemeClr val="accent1"/>
              </a:solidFill>
              <a:latin typeface="Arial" panose="020B0604020202020204" pitchFamily="34" charset="0"/>
              <a:cs typeface="Arial" panose="020B0604020202020204" pitchFamily="34" charset="0"/>
            </a:endParaRP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9"/>
          <a:stretch>
            <a:fillRect/>
          </a:stretch>
        </p:blipFill>
        <p:spPr>
          <a:xfrm>
            <a:off x="991922" y="5096655"/>
            <a:ext cx="2162415" cy="913182"/>
          </a:xfrm>
          <a:prstGeom prst="rect">
            <a:avLst/>
          </a:prstGeom>
        </p:spPr>
      </p:pic>
      <p:pic>
        <p:nvPicPr>
          <p:cNvPr id="53" name="Imagen 52">
            <a:extLst>
              <a:ext uri="{FF2B5EF4-FFF2-40B4-BE49-F238E27FC236}">
                <a16:creationId xmlns:a16="http://schemas.microsoft.com/office/drawing/2014/main" id="{8B72A9AA-B5F5-1743-B388-652BED3F098F}"/>
              </a:ext>
            </a:extLst>
          </p:cNvPr>
          <p:cNvPicPr>
            <a:picLocks noChangeAspect="1"/>
          </p:cNvPicPr>
          <p:nvPr/>
        </p:nvPicPr>
        <p:blipFill>
          <a:blip r:embed="rId10"/>
          <a:stretch>
            <a:fillRect/>
          </a:stretch>
        </p:blipFill>
        <p:spPr>
          <a:xfrm>
            <a:off x="1040606" y="3991612"/>
            <a:ext cx="1738313" cy="790854"/>
          </a:xfrm>
          <a:prstGeom prst="rect">
            <a:avLst/>
          </a:prstGeom>
        </p:spPr>
      </p:pic>
      <p:grpSp>
        <p:nvGrpSpPr>
          <p:cNvPr id="34" name="Grupo 33">
            <a:extLst>
              <a:ext uri="{FF2B5EF4-FFF2-40B4-BE49-F238E27FC236}">
                <a16:creationId xmlns:a16="http://schemas.microsoft.com/office/drawing/2014/main" id="{FC78305F-3D45-D944-B374-5C12D2092D72}"/>
              </a:ext>
            </a:extLst>
          </p:cNvPr>
          <p:cNvGrpSpPr/>
          <p:nvPr/>
        </p:nvGrpSpPr>
        <p:grpSpPr>
          <a:xfrm>
            <a:off x="5803889" y="1123178"/>
            <a:ext cx="3115004" cy="2554245"/>
            <a:chOff x="5803889" y="2566215"/>
            <a:chExt cx="3115004" cy="2554245"/>
          </a:xfrm>
        </p:grpSpPr>
        <p:pic>
          <p:nvPicPr>
            <p:cNvPr id="35" name="Imagen 34">
              <a:extLst>
                <a:ext uri="{FF2B5EF4-FFF2-40B4-BE49-F238E27FC236}">
                  <a16:creationId xmlns:a16="http://schemas.microsoft.com/office/drawing/2014/main" id="{41AFC2FC-E11D-BB40-98A7-42965D8845DF}"/>
                </a:ext>
              </a:extLst>
            </p:cNvPr>
            <p:cNvPicPr>
              <a:picLocks noChangeAspect="1"/>
            </p:cNvPicPr>
            <p:nvPr/>
          </p:nvPicPr>
          <p:blipFill>
            <a:blip r:embed="rId11"/>
            <a:stretch>
              <a:fillRect/>
            </a:stretch>
          </p:blipFill>
          <p:spPr>
            <a:xfrm>
              <a:off x="5803889" y="2566215"/>
              <a:ext cx="3115004" cy="2554245"/>
            </a:xfrm>
            <a:prstGeom prst="rect">
              <a:avLst/>
            </a:prstGeom>
          </p:spPr>
        </p:pic>
        <p:pic>
          <p:nvPicPr>
            <p:cNvPr id="37" name="Gráfico 36">
              <a:extLst>
                <a:ext uri="{FF2B5EF4-FFF2-40B4-BE49-F238E27FC236}">
                  <a16:creationId xmlns:a16="http://schemas.microsoft.com/office/drawing/2014/main" id="{34AB2D06-A3F8-1A4B-A079-1D12FE801C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7279" y="2856668"/>
              <a:ext cx="613626" cy="613626"/>
            </a:xfrm>
            <a:prstGeom prst="rect">
              <a:avLst/>
            </a:prstGeom>
          </p:spPr>
        </p:pic>
        <p:grpSp>
          <p:nvGrpSpPr>
            <p:cNvPr id="38" name="Grupo 37">
              <a:extLst>
                <a:ext uri="{FF2B5EF4-FFF2-40B4-BE49-F238E27FC236}">
                  <a16:creationId xmlns:a16="http://schemas.microsoft.com/office/drawing/2014/main" id="{51A89F39-D81B-7844-AAB2-9E0FCDB4E4F1}"/>
                </a:ext>
              </a:extLst>
            </p:cNvPr>
            <p:cNvGrpSpPr/>
            <p:nvPr/>
          </p:nvGrpSpPr>
          <p:grpSpPr>
            <a:xfrm>
              <a:off x="6176543" y="3593938"/>
              <a:ext cx="1655097" cy="1055601"/>
              <a:chOff x="928896" y="3179600"/>
              <a:chExt cx="1655097" cy="1055601"/>
            </a:xfrm>
          </p:grpSpPr>
          <p:sp>
            <p:nvSpPr>
              <p:cNvPr id="40" name="CuadroTexto 39">
                <a:extLst>
                  <a:ext uri="{FF2B5EF4-FFF2-40B4-BE49-F238E27FC236}">
                    <a16:creationId xmlns:a16="http://schemas.microsoft.com/office/drawing/2014/main" id="{2B2A94D8-30EB-7245-8BEA-741A61D47DB1}"/>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3</a:t>
                </a:r>
              </a:p>
            </p:txBody>
          </p:sp>
          <p:cxnSp>
            <p:nvCxnSpPr>
              <p:cNvPr id="43" name="Conector recto 42">
                <a:extLst>
                  <a:ext uri="{FF2B5EF4-FFF2-40B4-BE49-F238E27FC236}">
                    <a16:creationId xmlns:a16="http://schemas.microsoft.com/office/drawing/2014/main" id="{56AF3557-45A3-5B44-8D2B-FCC7BA56D30F}"/>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id="{ABA976AF-79AF-8448-BEA2-262E8165220C}"/>
                  </a:ext>
                </a:extLst>
              </p:cNvPr>
              <p:cNvSpPr txBox="1"/>
              <p:nvPr/>
            </p:nvSpPr>
            <p:spPr>
              <a:xfrm>
                <a:off x="928896" y="3496537"/>
                <a:ext cx="1655097" cy="738664"/>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Consultations</a:t>
                </a:r>
                <a:r>
                  <a:rPr lang="es-CO" sz="1600" b="1" dirty="0">
                    <a:latin typeface="Arial" panose="020B0604020202020204" pitchFamily="34" charset="0"/>
                    <a:cs typeface="Arial" panose="020B0604020202020204" pitchFamily="34" charset="0"/>
                  </a:rPr>
                  <a:t> </a:t>
                </a:r>
                <a:r>
                  <a:rPr lang="es-CO" sz="1600" b="1" dirty="0" err="1">
                    <a:latin typeface="Arial" panose="020B0604020202020204" pitchFamily="34" charset="0"/>
                    <a:cs typeface="Arial" panose="020B0604020202020204" pitchFamily="34" charset="0"/>
                  </a:rPr>
                  <a:t>avec</a:t>
                </a:r>
                <a:r>
                  <a:rPr lang="es-CO" sz="1600" b="1" dirty="0">
                    <a:latin typeface="Arial" panose="020B0604020202020204" pitchFamily="34" charset="0"/>
                    <a:cs typeface="Arial" panose="020B0604020202020204" pitchFamily="34" charset="0"/>
                  </a:rPr>
                  <a:t> les </a:t>
                </a:r>
                <a:r>
                  <a:rPr lang="es-CO" sz="1600" b="1" dirty="0" err="1">
                    <a:latin typeface="Arial" panose="020B0604020202020204" pitchFamily="34" charset="0"/>
                    <a:cs typeface="Arial" panose="020B0604020202020204" pitchFamily="34" charset="0"/>
                  </a:rPr>
                  <a:t>parties</a:t>
                </a:r>
                <a:r>
                  <a:rPr lang="es-CO" sz="1600" b="1" dirty="0">
                    <a:latin typeface="Arial" panose="020B0604020202020204" pitchFamily="34" charset="0"/>
                    <a:cs typeface="Arial" panose="020B0604020202020204" pitchFamily="34" charset="0"/>
                  </a:rPr>
                  <a:t> </a:t>
                </a:r>
                <a:r>
                  <a:rPr lang="es-CO" sz="1600" b="1" dirty="0" err="1">
                    <a:latin typeface="Arial" panose="020B0604020202020204" pitchFamily="34" charset="0"/>
                    <a:cs typeface="Arial" panose="020B0604020202020204" pitchFamily="34" charset="0"/>
                  </a:rPr>
                  <a:t>prenantes</a:t>
                </a:r>
                <a:endParaRPr lang="es-CO" sz="1600" b="1" dirty="0">
                  <a:latin typeface="Arial" panose="020B0604020202020204" pitchFamily="34" charset="0"/>
                  <a:cs typeface="Arial" panose="020B0604020202020204" pitchFamily="34" charset="0"/>
                </a:endParaRPr>
              </a:p>
            </p:txBody>
          </p:sp>
        </p:grpSp>
      </p:grpSp>
      <p:pic>
        <p:nvPicPr>
          <p:cNvPr id="47" name="Content Placeholder 5">
            <a:extLst>
              <a:ext uri="{FF2B5EF4-FFF2-40B4-BE49-F238E27FC236}">
                <a16:creationId xmlns:a16="http://schemas.microsoft.com/office/drawing/2014/main" id="{270DD1AE-BA80-F742-BB8B-7FD1F7CBBE77}"/>
              </a:ext>
            </a:extLst>
          </p:cNvPr>
          <p:cNvPicPr>
            <a:picLocks noChangeAspect="1"/>
          </p:cNvPicPr>
          <p:nvPr/>
        </p:nvPicPr>
        <p:blipFill rotWithShape="1">
          <a:blip r:embed="rId14">
            <a:extLst>
              <a:ext uri="{28A0092B-C50C-407E-A947-70E740481C1C}">
                <a14:useLocalDpi xmlns:a14="http://schemas.microsoft.com/office/drawing/2010/main" val="0"/>
              </a:ext>
            </a:extLst>
          </a:blip>
          <a:srcRect l="5255" t="2363" r="8271" b="-1"/>
          <a:stretch/>
        </p:blipFill>
        <p:spPr>
          <a:xfrm>
            <a:off x="8918893" y="3429000"/>
            <a:ext cx="2883188" cy="2883188"/>
          </a:xfrm>
          <a:prstGeom prst="ellipse">
            <a:avLst/>
          </a:prstGeom>
          <a:effectLst>
            <a:outerShdw blurRad="38100" sx="102000" sy="102000" algn="ctr" rotWithShape="0">
              <a:schemeClr val="tx1">
                <a:alpha val="20000"/>
              </a:schemeClr>
            </a:outerShdw>
          </a:effectLst>
        </p:spPr>
      </p:pic>
      <p:pic>
        <p:nvPicPr>
          <p:cNvPr id="5" name="Imagen 4">
            <a:extLst>
              <a:ext uri="{FF2B5EF4-FFF2-40B4-BE49-F238E27FC236}">
                <a16:creationId xmlns:a16="http://schemas.microsoft.com/office/drawing/2014/main" id="{B96A889D-1443-1243-A95D-064E8B224DF2}"/>
              </a:ext>
            </a:extLst>
          </p:cNvPr>
          <p:cNvPicPr>
            <a:picLocks noChangeAspect="1"/>
          </p:cNvPicPr>
          <p:nvPr/>
        </p:nvPicPr>
        <p:blipFill>
          <a:blip r:embed="rId15"/>
          <a:stretch>
            <a:fillRect/>
          </a:stretch>
        </p:blipFill>
        <p:spPr>
          <a:xfrm>
            <a:off x="6232525" y="3875742"/>
            <a:ext cx="1872883" cy="1022594"/>
          </a:xfrm>
          <a:prstGeom prst="rect">
            <a:avLst/>
          </a:prstGeom>
        </p:spPr>
      </p:pic>
      <p:pic>
        <p:nvPicPr>
          <p:cNvPr id="6" name="Imagen 5">
            <a:extLst>
              <a:ext uri="{FF2B5EF4-FFF2-40B4-BE49-F238E27FC236}">
                <a16:creationId xmlns:a16="http://schemas.microsoft.com/office/drawing/2014/main" id="{9A7965AC-39C3-5C4C-972D-A19D39A4EEC5}"/>
              </a:ext>
            </a:extLst>
          </p:cNvPr>
          <p:cNvPicPr>
            <a:picLocks noChangeAspect="1"/>
          </p:cNvPicPr>
          <p:nvPr/>
        </p:nvPicPr>
        <p:blipFill>
          <a:blip r:embed="rId16"/>
          <a:stretch>
            <a:fillRect/>
          </a:stretch>
        </p:blipFill>
        <p:spPr>
          <a:xfrm>
            <a:off x="4758380" y="5256938"/>
            <a:ext cx="3940378" cy="392499"/>
          </a:xfrm>
          <a:prstGeom prst="rect">
            <a:avLst/>
          </a:prstGeom>
        </p:spPr>
      </p:pic>
    </p:spTree>
    <p:extLst>
      <p:ext uri="{BB962C8B-B14F-4D97-AF65-F5344CB8AC3E}">
        <p14:creationId xmlns:p14="http://schemas.microsoft.com/office/powerpoint/2010/main" val="5545890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3F105FF-606A-9F42-B984-6F093C79A9FA}"/>
              </a:ext>
            </a:extLst>
          </p:cNvPr>
          <p:cNvSpPr/>
          <p:nvPr/>
        </p:nvSpPr>
        <p:spPr>
          <a:xfrm>
            <a:off x="0" y="997614"/>
            <a:ext cx="12192000" cy="5891917"/>
          </a:xfrm>
          <a:prstGeom prst="rect">
            <a:avLst/>
          </a:prstGeom>
          <a:solidFill>
            <a:schemeClr val="accent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upo 26">
            <a:extLst>
              <a:ext uri="{FF2B5EF4-FFF2-40B4-BE49-F238E27FC236}">
                <a16:creationId xmlns:a16="http://schemas.microsoft.com/office/drawing/2014/main" id="{5B0F30EE-0D3A-434A-AC56-C3211E5F5561}"/>
              </a:ext>
            </a:extLst>
          </p:cNvPr>
          <p:cNvGrpSpPr/>
          <p:nvPr/>
        </p:nvGrpSpPr>
        <p:grpSpPr>
          <a:xfrm>
            <a:off x="3227300" y="1123178"/>
            <a:ext cx="3115004" cy="2554245"/>
            <a:chOff x="3227300" y="2566215"/>
            <a:chExt cx="3115004" cy="2554245"/>
          </a:xfrm>
        </p:grpSpPr>
        <p:pic>
          <p:nvPicPr>
            <p:cNvPr id="28" name="Imagen 27">
              <a:extLst>
                <a:ext uri="{FF2B5EF4-FFF2-40B4-BE49-F238E27FC236}">
                  <a16:creationId xmlns:a16="http://schemas.microsoft.com/office/drawing/2014/main" id="{99857744-C99F-114A-ACD8-6F826A4CD296}"/>
                </a:ext>
              </a:extLst>
            </p:cNvPr>
            <p:cNvPicPr>
              <a:picLocks noChangeAspect="1"/>
            </p:cNvPicPr>
            <p:nvPr/>
          </p:nvPicPr>
          <p:blipFill>
            <a:blip r:embed="rId3"/>
            <a:stretch>
              <a:fillRect/>
            </a:stretch>
          </p:blipFill>
          <p:spPr>
            <a:xfrm>
              <a:off x="3227300" y="2566215"/>
              <a:ext cx="3115004" cy="2554245"/>
            </a:xfrm>
            <a:prstGeom prst="rect">
              <a:avLst/>
            </a:prstGeom>
          </p:spPr>
        </p:pic>
        <p:pic>
          <p:nvPicPr>
            <p:cNvPr id="29" name="Gráfico 28">
              <a:extLst>
                <a:ext uri="{FF2B5EF4-FFF2-40B4-BE49-F238E27FC236}">
                  <a16:creationId xmlns:a16="http://schemas.microsoft.com/office/drawing/2014/main" id="{F9BC971D-1C39-4948-929A-93DFDEE238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6375" y="2847849"/>
              <a:ext cx="613626" cy="613626"/>
            </a:xfrm>
            <a:prstGeom prst="rect">
              <a:avLst/>
            </a:prstGeom>
          </p:spPr>
        </p:pic>
        <p:grpSp>
          <p:nvGrpSpPr>
            <p:cNvPr id="30" name="Grupo 29">
              <a:extLst>
                <a:ext uri="{FF2B5EF4-FFF2-40B4-BE49-F238E27FC236}">
                  <a16:creationId xmlns:a16="http://schemas.microsoft.com/office/drawing/2014/main" id="{888CB71A-B321-8841-87A2-096DFC15BA45}"/>
                </a:ext>
              </a:extLst>
            </p:cNvPr>
            <p:cNvGrpSpPr/>
            <p:nvPr/>
          </p:nvGrpSpPr>
          <p:grpSpPr>
            <a:xfrm>
              <a:off x="3554766" y="3593938"/>
              <a:ext cx="1653205" cy="809380"/>
              <a:chOff x="914566" y="3179600"/>
              <a:chExt cx="1653205" cy="809380"/>
            </a:xfrm>
          </p:grpSpPr>
          <p:sp>
            <p:nvSpPr>
              <p:cNvPr id="31" name="CuadroTexto 30">
                <a:extLst>
                  <a:ext uri="{FF2B5EF4-FFF2-40B4-BE49-F238E27FC236}">
                    <a16:creationId xmlns:a16="http://schemas.microsoft.com/office/drawing/2014/main" id="{E15D84FE-1973-C64A-95AC-CAB0A4E6AA09}"/>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2</a:t>
                </a:r>
              </a:p>
            </p:txBody>
          </p:sp>
          <p:cxnSp>
            <p:nvCxnSpPr>
              <p:cNvPr id="32" name="Conector recto 31">
                <a:extLst>
                  <a:ext uri="{FF2B5EF4-FFF2-40B4-BE49-F238E27FC236}">
                    <a16:creationId xmlns:a16="http://schemas.microsoft.com/office/drawing/2014/main" id="{151CD147-ADC6-C141-B982-4C146D56566B}"/>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C1DFFE84-CCA1-454D-A886-97F7841F5B83}"/>
                  </a:ext>
                </a:extLst>
              </p:cNvPr>
              <p:cNvSpPr txBox="1"/>
              <p:nvPr/>
            </p:nvSpPr>
            <p:spPr>
              <a:xfrm>
                <a:off x="914566" y="3496537"/>
                <a:ext cx="1653205" cy="492443"/>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Développement</a:t>
                </a:r>
                <a:r>
                  <a:rPr lang="es-CO" sz="1600" b="1" dirty="0">
                    <a:latin typeface="Arial" panose="020B0604020202020204" pitchFamily="34" charset="0"/>
                    <a:cs typeface="Arial" panose="020B0604020202020204" pitchFamily="34" charset="0"/>
                  </a:rPr>
                  <a:t> des </a:t>
                </a:r>
                <a:r>
                  <a:rPr lang="es-CO" sz="1600" b="1" dirty="0" err="1">
                    <a:latin typeface="Arial" panose="020B0604020202020204" pitchFamily="34" charset="0"/>
                    <a:cs typeface="Arial" panose="020B0604020202020204" pitchFamily="34" charset="0"/>
                  </a:rPr>
                  <a:t>éléments</a:t>
                </a:r>
                <a:endParaRPr lang="es-CO" sz="1600" b="1" dirty="0">
                  <a:latin typeface="Arial" panose="020B0604020202020204" pitchFamily="34" charset="0"/>
                  <a:cs typeface="Arial" panose="020B0604020202020204" pitchFamily="34" charset="0"/>
                </a:endParaRPr>
              </a:p>
            </p:txBody>
          </p:sp>
        </p:grpSp>
      </p:grpSp>
      <p:grpSp>
        <p:nvGrpSpPr>
          <p:cNvPr id="4" name="Grupo 3">
            <a:extLst>
              <a:ext uri="{FF2B5EF4-FFF2-40B4-BE49-F238E27FC236}">
                <a16:creationId xmlns:a16="http://schemas.microsoft.com/office/drawing/2014/main" id="{E2BFC6A0-FC34-E842-95F3-2181C7920C41}"/>
              </a:ext>
            </a:extLst>
          </p:cNvPr>
          <p:cNvGrpSpPr/>
          <p:nvPr/>
        </p:nvGrpSpPr>
        <p:grpSpPr>
          <a:xfrm>
            <a:off x="650711" y="1123178"/>
            <a:ext cx="3115004" cy="2554245"/>
            <a:chOff x="650711" y="1123178"/>
            <a:chExt cx="3115004" cy="2554245"/>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6"/>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1055601"/>
              <a:chOff x="1217159" y="3179600"/>
              <a:chExt cx="1082732" cy="1055601"/>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738664"/>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Etude</a:t>
                </a:r>
                <a:r>
                  <a:rPr lang="es-CO" sz="1600" b="1" dirty="0">
                    <a:latin typeface="Arial" panose="020B0604020202020204" pitchFamily="34" charset="0"/>
                    <a:cs typeface="Arial" panose="020B0604020202020204" pitchFamily="34" charset="0"/>
                  </a:rPr>
                  <a:t> de la </a:t>
                </a:r>
                <a:r>
                  <a:rPr lang="es-CO" sz="1600" b="1" dirty="0" err="1">
                    <a:latin typeface="Arial" panose="020B0604020202020204" pitchFamily="34" charset="0"/>
                    <a:cs typeface="Arial" panose="020B0604020202020204" pitchFamily="34" charset="0"/>
                  </a:rPr>
                  <a:t>littérature</a:t>
                </a:r>
                <a:endParaRPr lang="es-CO" sz="1600" b="1" dirty="0">
                  <a:latin typeface="Arial" panose="020B0604020202020204" pitchFamily="34" charset="0"/>
                  <a:cs typeface="Arial" panose="020B0604020202020204" pitchFamily="34" charset="0"/>
                </a:endParaRPr>
              </a:p>
            </p:txBody>
          </p:sp>
        </p:gr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s-CO" dirty="0">
                <a:solidFill>
                  <a:schemeClr val="accent1"/>
                </a:solidFill>
                <a:latin typeface="Arial" panose="020B0604020202020204" pitchFamily="34" charset="0"/>
                <a:cs typeface="Arial" panose="020B0604020202020204" pitchFamily="34" charset="0"/>
              </a:rPr>
              <a:t>Mise à </a:t>
            </a:r>
            <a:r>
              <a:rPr lang="es-CO" dirty="0" err="1">
                <a:solidFill>
                  <a:schemeClr val="accent1"/>
                </a:solidFill>
                <a:latin typeface="Arial" panose="020B0604020202020204" pitchFamily="34" charset="0"/>
                <a:cs typeface="Arial" panose="020B0604020202020204" pitchFamily="34" charset="0"/>
              </a:rPr>
              <a:t>jour</a:t>
            </a:r>
            <a:r>
              <a:rPr lang="es-CO" dirty="0">
                <a:solidFill>
                  <a:schemeClr val="accent1"/>
                </a:solidFill>
                <a:latin typeface="Arial" panose="020B0604020202020204" pitchFamily="34" charset="0"/>
                <a:cs typeface="Arial" panose="020B0604020202020204" pitchFamily="34" charset="0"/>
              </a:rPr>
              <a:t> de </a:t>
            </a:r>
            <a:r>
              <a:rPr lang="es-CO" dirty="0" err="1">
                <a:solidFill>
                  <a:schemeClr val="accent1"/>
                </a:solidFill>
                <a:latin typeface="Arial" panose="020B0604020202020204" pitchFamily="34" charset="0"/>
                <a:cs typeface="Arial" panose="020B0604020202020204" pitchFamily="34" charset="0"/>
              </a:rPr>
              <a:t>l’enquête</a:t>
            </a:r>
            <a:r>
              <a:rPr lang="es-CO" dirty="0">
                <a:solidFill>
                  <a:schemeClr val="accent1"/>
                </a:solidFill>
                <a:latin typeface="Arial" panose="020B0604020202020204" pitchFamily="34" charset="0"/>
                <a:cs typeface="Arial" panose="020B0604020202020204" pitchFamily="34" charset="0"/>
              </a:rPr>
              <a:t> de </a:t>
            </a:r>
            <a:r>
              <a:rPr lang="es-CO" dirty="0" err="1">
                <a:solidFill>
                  <a:schemeClr val="accent1"/>
                </a:solidFill>
                <a:latin typeface="Arial" panose="020B0604020202020204" pitchFamily="34" charset="0"/>
                <a:cs typeface="Arial" panose="020B0604020202020204" pitchFamily="34" charset="0"/>
              </a:rPr>
              <a:t>santé</a:t>
            </a:r>
            <a:r>
              <a:rPr lang="es-CO" dirty="0">
                <a:solidFill>
                  <a:schemeClr val="accent1"/>
                </a:solidFill>
                <a:latin typeface="Arial" panose="020B0604020202020204" pitchFamily="34" charset="0"/>
                <a:cs typeface="Arial" panose="020B0604020202020204" pitchFamily="34" charset="0"/>
              </a:rPr>
              <a:t> de SDI: le </a:t>
            </a:r>
            <a:r>
              <a:rPr lang="es-CO" dirty="0" err="1">
                <a:solidFill>
                  <a:schemeClr val="accent1"/>
                </a:solidFill>
                <a:latin typeface="Arial" panose="020B0604020202020204" pitchFamily="34" charset="0"/>
                <a:cs typeface="Arial" panose="020B0604020202020204" pitchFamily="34" charset="0"/>
              </a:rPr>
              <a:t>processus</a:t>
            </a:r>
            <a:endParaRPr lang="es-CO" dirty="0">
              <a:solidFill>
                <a:schemeClr val="accent1"/>
              </a:solidFill>
              <a:latin typeface="Arial" panose="020B0604020202020204" pitchFamily="34" charset="0"/>
              <a:cs typeface="Arial" panose="020B0604020202020204" pitchFamily="34" charset="0"/>
            </a:endParaRP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9"/>
          <a:stretch>
            <a:fillRect/>
          </a:stretch>
        </p:blipFill>
        <p:spPr>
          <a:xfrm>
            <a:off x="991922" y="5096655"/>
            <a:ext cx="2162415" cy="913182"/>
          </a:xfrm>
          <a:prstGeom prst="rect">
            <a:avLst/>
          </a:prstGeom>
        </p:spPr>
      </p:pic>
      <p:pic>
        <p:nvPicPr>
          <p:cNvPr id="53" name="Imagen 52">
            <a:extLst>
              <a:ext uri="{FF2B5EF4-FFF2-40B4-BE49-F238E27FC236}">
                <a16:creationId xmlns:a16="http://schemas.microsoft.com/office/drawing/2014/main" id="{8B72A9AA-B5F5-1743-B388-652BED3F098F}"/>
              </a:ext>
            </a:extLst>
          </p:cNvPr>
          <p:cNvPicPr>
            <a:picLocks noChangeAspect="1"/>
          </p:cNvPicPr>
          <p:nvPr/>
        </p:nvPicPr>
        <p:blipFill>
          <a:blip r:embed="rId10"/>
          <a:stretch>
            <a:fillRect/>
          </a:stretch>
        </p:blipFill>
        <p:spPr>
          <a:xfrm>
            <a:off x="1040606" y="3991612"/>
            <a:ext cx="1738313" cy="790854"/>
          </a:xfrm>
          <a:prstGeom prst="rect">
            <a:avLst/>
          </a:prstGeom>
        </p:spPr>
      </p:pic>
      <p:grpSp>
        <p:nvGrpSpPr>
          <p:cNvPr id="34" name="Grupo 33">
            <a:extLst>
              <a:ext uri="{FF2B5EF4-FFF2-40B4-BE49-F238E27FC236}">
                <a16:creationId xmlns:a16="http://schemas.microsoft.com/office/drawing/2014/main" id="{FC78305F-3D45-D944-B374-5C12D2092D72}"/>
              </a:ext>
            </a:extLst>
          </p:cNvPr>
          <p:cNvGrpSpPr/>
          <p:nvPr/>
        </p:nvGrpSpPr>
        <p:grpSpPr>
          <a:xfrm>
            <a:off x="5803889" y="1123178"/>
            <a:ext cx="3115004" cy="2554245"/>
            <a:chOff x="5803889" y="2566215"/>
            <a:chExt cx="3115004" cy="2554245"/>
          </a:xfrm>
        </p:grpSpPr>
        <p:pic>
          <p:nvPicPr>
            <p:cNvPr id="35" name="Imagen 34">
              <a:extLst>
                <a:ext uri="{FF2B5EF4-FFF2-40B4-BE49-F238E27FC236}">
                  <a16:creationId xmlns:a16="http://schemas.microsoft.com/office/drawing/2014/main" id="{41AFC2FC-E11D-BB40-98A7-42965D8845DF}"/>
                </a:ext>
              </a:extLst>
            </p:cNvPr>
            <p:cNvPicPr>
              <a:picLocks noChangeAspect="1"/>
            </p:cNvPicPr>
            <p:nvPr/>
          </p:nvPicPr>
          <p:blipFill>
            <a:blip r:embed="rId11"/>
            <a:stretch>
              <a:fillRect/>
            </a:stretch>
          </p:blipFill>
          <p:spPr>
            <a:xfrm>
              <a:off x="5803889" y="2566215"/>
              <a:ext cx="3115004" cy="2554245"/>
            </a:xfrm>
            <a:prstGeom prst="rect">
              <a:avLst/>
            </a:prstGeom>
          </p:spPr>
        </p:pic>
        <p:pic>
          <p:nvPicPr>
            <p:cNvPr id="37" name="Gráfico 36">
              <a:extLst>
                <a:ext uri="{FF2B5EF4-FFF2-40B4-BE49-F238E27FC236}">
                  <a16:creationId xmlns:a16="http://schemas.microsoft.com/office/drawing/2014/main" id="{34AB2D06-A3F8-1A4B-A079-1D12FE801C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7279" y="2856668"/>
              <a:ext cx="613626" cy="613626"/>
            </a:xfrm>
            <a:prstGeom prst="rect">
              <a:avLst/>
            </a:prstGeom>
          </p:spPr>
        </p:pic>
        <p:grpSp>
          <p:nvGrpSpPr>
            <p:cNvPr id="38" name="Grupo 37">
              <a:extLst>
                <a:ext uri="{FF2B5EF4-FFF2-40B4-BE49-F238E27FC236}">
                  <a16:creationId xmlns:a16="http://schemas.microsoft.com/office/drawing/2014/main" id="{51A89F39-D81B-7844-AAB2-9E0FCDB4E4F1}"/>
                </a:ext>
              </a:extLst>
            </p:cNvPr>
            <p:cNvGrpSpPr/>
            <p:nvPr/>
          </p:nvGrpSpPr>
          <p:grpSpPr>
            <a:xfrm>
              <a:off x="6176543" y="3593938"/>
              <a:ext cx="1655097" cy="1055601"/>
              <a:chOff x="928896" y="3179600"/>
              <a:chExt cx="1655097" cy="1055601"/>
            </a:xfrm>
          </p:grpSpPr>
          <p:sp>
            <p:nvSpPr>
              <p:cNvPr id="40" name="CuadroTexto 39">
                <a:extLst>
                  <a:ext uri="{FF2B5EF4-FFF2-40B4-BE49-F238E27FC236}">
                    <a16:creationId xmlns:a16="http://schemas.microsoft.com/office/drawing/2014/main" id="{2B2A94D8-30EB-7245-8BEA-741A61D47DB1}"/>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3</a:t>
                </a:r>
              </a:p>
            </p:txBody>
          </p:sp>
          <p:cxnSp>
            <p:nvCxnSpPr>
              <p:cNvPr id="43" name="Conector recto 42">
                <a:extLst>
                  <a:ext uri="{FF2B5EF4-FFF2-40B4-BE49-F238E27FC236}">
                    <a16:creationId xmlns:a16="http://schemas.microsoft.com/office/drawing/2014/main" id="{56AF3557-45A3-5B44-8D2B-FCC7BA56D30F}"/>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id="{ABA976AF-79AF-8448-BEA2-262E8165220C}"/>
                  </a:ext>
                </a:extLst>
              </p:cNvPr>
              <p:cNvSpPr txBox="1"/>
              <p:nvPr/>
            </p:nvSpPr>
            <p:spPr>
              <a:xfrm>
                <a:off x="928896" y="3496537"/>
                <a:ext cx="1655097" cy="738664"/>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Consultations</a:t>
                </a:r>
                <a:r>
                  <a:rPr lang="es-CO" sz="1600" b="1" dirty="0">
                    <a:latin typeface="Arial" panose="020B0604020202020204" pitchFamily="34" charset="0"/>
                    <a:cs typeface="Arial" panose="020B0604020202020204" pitchFamily="34" charset="0"/>
                  </a:rPr>
                  <a:t> </a:t>
                </a:r>
                <a:r>
                  <a:rPr lang="es-CO" sz="1600" b="1" dirty="0" err="1">
                    <a:latin typeface="Arial" panose="020B0604020202020204" pitchFamily="34" charset="0"/>
                    <a:cs typeface="Arial" panose="020B0604020202020204" pitchFamily="34" charset="0"/>
                  </a:rPr>
                  <a:t>avec</a:t>
                </a:r>
                <a:r>
                  <a:rPr lang="es-CO" sz="1600" b="1" dirty="0">
                    <a:latin typeface="Arial" panose="020B0604020202020204" pitchFamily="34" charset="0"/>
                    <a:cs typeface="Arial" panose="020B0604020202020204" pitchFamily="34" charset="0"/>
                  </a:rPr>
                  <a:t> les </a:t>
                </a:r>
                <a:r>
                  <a:rPr lang="es-CO" sz="1600" b="1" dirty="0" err="1">
                    <a:latin typeface="Arial" panose="020B0604020202020204" pitchFamily="34" charset="0"/>
                    <a:cs typeface="Arial" panose="020B0604020202020204" pitchFamily="34" charset="0"/>
                  </a:rPr>
                  <a:t>parties</a:t>
                </a:r>
                <a:r>
                  <a:rPr lang="es-CO" sz="1600" b="1" dirty="0">
                    <a:latin typeface="Arial" panose="020B0604020202020204" pitchFamily="34" charset="0"/>
                    <a:cs typeface="Arial" panose="020B0604020202020204" pitchFamily="34" charset="0"/>
                  </a:rPr>
                  <a:t> </a:t>
                </a:r>
                <a:r>
                  <a:rPr lang="es-CO" sz="1600" b="1" dirty="0" err="1">
                    <a:latin typeface="Arial" panose="020B0604020202020204" pitchFamily="34" charset="0"/>
                    <a:cs typeface="Arial" panose="020B0604020202020204" pitchFamily="34" charset="0"/>
                  </a:rPr>
                  <a:t>prenantes</a:t>
                </a:r>
                <a:endParaRPr lang="es-CO" sz="1600" b="1" dirty="0">
                  <a:latin typeface="Arial" panose="020B0604020202020204" pitchFamily="34" charset="0"/>
                  <a:cs typeface="Arial" panose="020B0604020202020204" pitchFamily="34" charset="0"/>
                </a:endParaRPr>
              </a:p>
            </p:txBody>
          </p:sp>
        </p:grpSp>
      </p:grpSp>
      <p:pic>
        <p:nvPicPr>
          <p:cNvPr id="5" name="Imagen 4">
            <a:extLst>
              <a:ext uri="{FF2B5EF4-FFF2-40B4-BE49-F238E27FC236}">
                <a16:creationId xmlns:a16="http://schemas.microsoft.com/office/drawing/2014/main" id="{B96A889D-1443-1243-A95D-064E8B224DF2}"/>
              </a:ext>
            </a:extLst>
          </p:cNvPr>
          <p:cNvPicPr>
            <a:picLocks noChangeAspect="1"/>
          </p:cNvPicPr>
          <p:nvPr/>
        </p:nvPicPr>
        <p:blipFill>
          <a:blip r:embed="rId14"/>
          <a:stretch>
            <a:fillRect/>
          </a:stretch>
        </p:blipFill>
        <p:spPr>
          <a:xfrm>
            <a:off x="6232525" y="3875742"/>
            <a:ext cx="1872883" cy="1022594"/>
          </a:xfrm>
          <a:prstGeom prst="rect">
            <a:avLst/>
          </a:prstGeom>
        </p:spPr>
      </p:pic>
      <p:pic>
        <p:nvPicPr>
          <p:cNvPr id="6" name="Imagen 5">
            <a:extLst>
              <a:ext uri="{FF2B5EF4-FFF2-40B4-BE49-F238E27FC236}">
                <a16:creationId xmlns:a16="http://schemas.microsoft.com/office/drawing/2014/main" id="{9A7965AC-39C3-5C4C-972D-A19D39A4EEC5}"/>
              </a:ext>
            </a:extLst>
          </p:cNvPr>
          <p:cNvPicPr>
            <a:picLocks noChangeAspect="1"/>
          </p:cNvPicPr>
          <p:nvPr/>
        </p:nvPicPr>
        <p:blipFill>
          <a:blip r:embed="rId15"/>
          <a:stretch>
            <a:fillRect/>
          </a:stretch>
        </p:blipFill>
        <p:spPr>
          <a:xfrm>
            <a:off x="5339493" y="5151919"/>
            <a:ext cx="2935961" cy="292450"/>
          </a:xfrm>
          <a:prstGeom prst="rect">
            <a:avLst/>
          </a:prstGeom>
        </p:spPr>
      </p:pic>
      <p:grpSp>
        <p:nvGrpSpPr>
          <p:cNvPr id="36" name="Grupo 35">
            <a:extLst>
              <a:ext uri="{FF2B5EF4-FFF2-40B4-BE49-F238E27FC236}">
                <a16:creationId xmlns:a16="http://schemas.microsoft.com/office/drawing/2014/main" id="{762728E0-F858-5F46-9BDC-796AA19CB834}"/>
              </a:ext>
            </a:extLst>
          </p:cNvPr>
          <p:cNvGrpSpPr/>
          <p:nvPr/>
        </p:nvGrpSpPr>
        <p:grpSpPr>
          <a:xfrm>
            <a:off x="8380478" y="1123178"/>
            <a:ext cx="3115004" cy="2554245"/>
            <a:chOff x="8380478" y="2566215"/>
            <a:chExt cx="3115004" cy="2554245"/>
          </a:xfrm>
        </p:grpSpPr>
        <p:pic>
          <p:nvPicPr>
            <p:cNvPr id="41" name="Imagen 40">
              <a:extLst>
                <a:ext uri="{FF2B5EF4-FFF2-40B4-BE49-F238E27FC236}">
                  <a16:creationId xmlns:a16="http://schemas.microsoft.com/office/drawing/2014/main" id="{8F0E39E8-8980-0747-92DD-7D111D6E872A}"/>
                </a:ext>
              </a:extLst>
            </p:cNvPr>
            <p:cNvPicPr>
              <a:picLocks noChangeAspect="1"/>
            </p:cNvPicPr>
            <p:nvPr/>
          </p:nvPicPr>
          <p:blipFill>
            <a:blip r:embed="rId16"/>
            <a:stretch>
              <a:fillRect/>
            </a:stretch>
          </p:blipFill>
          <p:spPr>
            <a:xfrm>
              <a:off x="8380478" y="2566215"/>
              <a:ext cx="3115004" cy="2554245"/>
            </a:xfrm>
            <a:prstGeom prst="rect">
              <a:avLst/>
            </a:prstGeom>
          </p:spPr>
        </p:pic>
        <p:pic>
          <p:nvPicPr>
            <p:cNvPr id="42" name="Gráfico 41">
              <a:extLst>
                <a:ext uri="{FF2B5EF4-FFF2-40B4-BE49-F238E27FC236}">
                  <a16:creationId xmlns:a16="http://schemas.microsoft.com/office/drawing/2014/main" id="{411AA5DE-D9F9-F04D-BB0A-FE7C5ACE8A7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63190" y="2880404"/>
              <a:ext cx="613626" cy="613626"/>
            </a:xfrm>
            <a:prstGeom prst="rect">
              <a:avLst/>
            </a:prstGeom>
          </p:spPr>
        </p:pic>
        <p:grpSp>
          <p:nvGrpSpPr>
            <p:cNvPr id="45" name="Grupo 44">
              <a:extLst>
                <a:ext uri="{FF2B5EF4-FFF2-40B4-BE49-F238E27FC236}">
                  <a16:creationId xmlns:a16="http://schemas.microsoft.com/office/drawing/2014/main" id="{5993C155-FA63-9A43-A30E-363226380922}"/>
                </a:ext>
              </a:extLst>
            </p:cNvPr>
            <p:cNvGrpSpPr/>
            <p:nvPr/>
          </p:nvGrpSpPr>
          <p:grpSpPr>
            <a:xfrm>
              <a:off x="8840192" y="3593938"/>
              <a:ext cx="1459622" cy="1055601"/>
              <a:chOff x="1028714" y="3179600"/>
              <a:chExt cx="1459622" cy="1055601"/>
            </a:xfrm>
          </p:grpSpPr>
          <p:sp>
            <p:nvSpPr>
              <p:cNvPr id="46" name="CuadroTexto 45">
                <a:extLst>
                  <a:ext uri="{FF2B5EF4-FFF2-40B4-BE49-F238E27FC236}">
                    <a16:creationId xmlns:a16="http://schemas.microsoft.com/office/drawing/2014/main" id="{FB47E51E-B857-C14E-A9C4-63D70BDB6ED7}"/>
                  </a:ext>
                </a:extLst>
              </p:cNvPr>
              <p:cNvSpPr txBox="1"/>
              <p:nvPr/>
            </p:nvSpPr>
            <p:spPr>
              <a:xfrm>
                <a:off x="1322756" y="3179600"/>
                <a:ext cx="871538" cy="203133"/>
              </a:xfrm>
              <a:prstGeom prst="rect">
                <a:avLst/>
              </a:prstGeom>
              <a:noFill/>
            </p:spPr>
            <p:txBody>
              <a:bodyPr wrap="square" lIns="0" tIns="0" rIns="0" bIns="0" rtlCol="0">
                <a:spAutoFit/>
              </a:bodyPr>
              <a:lstStyle/>
              <a:p>
                <a:pPr algn="ctr">
                  <a:lnSpc>
                    <a:spcPct val="120000"/>
                  </a:lnSpc>
                </a:pPr>
                <a:r>
                  <a:rPr lang="es-CO" sz="1100" dirty="0">
                    <a:latin typeface="Arial" panose="020B0604020202020204" pitchFamily="34" charset="0"/>
                    <a:cs typeface="Arial" panose="020B0604020202020204" pitchFamily="34" charset="0"/>
                  </a:rPr>
                  <a:t>ETAPE 4</a:t>
                </a:r>
              </a:p>
            </p:txBody>
          </p:sp>
          <p:cxnSp>
            <p:nvCxnSpPr>
              <p:cNvPr id="48" name="Conector recto 47">
                <a:extLst>
                  <a:ext uri="{FF2B5EF4-FFF2-40B4-BE49-F238E27FC236}">
                    <a16:creationId xmlns:a16="http://schemas.microsoft.com/office/drawing/2014/main" id="{9B95A5C3-F0EC-8042-83E7-9D43453F6454}"/>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49" name="CuadroTexto 48">
                <a:extLst>
                  <a:ext uri="{FF2B5EF4-FFF2-40B4-BE49-F238E27FC236}">
                    <a16:creationId xmlns:a16="http://schemas.microsoft.com/office/drawing/2014/main" id="{94B36585-6217-054C-919E-04450AAF16C1}"/>
                  </a:ext>
                </a:extLst>
              </p:cNvPr>
              <p:cNvSpPr txBox="1"/>
              <p:nvPr/>
            </p:nvSpPr>
            <p:spPr>
              <a:xfrm>
                <a:off x="1028714" y="3496537"/>
                <a:ext cx="1459622" cy="738664"/>
              </a:xfrm>
              <a:prstGeom prst="rect">
                <a:avLst/>
              </a:prstGeom>
              <a:noFill/>
            </p:spPr>
            <p:txBody>
              <a:bodyPr wrap="square" lIns="0" tIns="0" rIns="0" bIns="0" rtlCol="0">
                <a:spAutoFit/>
              </a:bodyPr>
              <a:lstStyle/>
              <a:p>
                <a:pPr algn="ctr"/>
                <a:r>
                  <a:rPr lang="es-CO" sz="1600" b="1" dirty="0" err="1">
                    <a:latin typeface="Arial" panose="020B0604020202020204" pitchFamily="34" charset="0"/>
                    <a:cs typeface="Arial" panose="020B0604020202020204" pitchFamily="34" charset="0"/>
                  </a:rPr>
                  <a:t>Consultations</a:t>
                </a:r>
                <a:r>
                  <a:rPr lang="es-CO" sz="1600" b="1" dirty="0">
                    <a:latin typeface="Arial" panose="020B0604020202020204" pitchFamily="34" charset="0"/>
                    <a:cs typeface="Arial" panose="020B0604020202020204" pitchFamily="34" charset="0"/>
                  </a:rPr>
                  <a:t> </a:t>
                </a:r>
                <a:r>
                  <a:rPr lang="es-CO" sz="1600" b="1" dirty="0" err="1">
                    <a:latin typeface="Arial" panose="020B0604020202020204" pitchFamily="34" charset="0"/>
                    <a:cs typeface="Arial" panose="020B0604020202020204" pitchFamily="34" charset="0"/>
                  </a:rPr>
                  <a:t>avec</a:t>
                </a:r>
                <a:r>
                  <a:rPr lang="es-CO" sz="1600" b="1" dirty="0">
                    <a:latin typeface="Arial" panose="020B0604020202020204" pitchFamily="34" charset="0"/>
                    <a:cs typeface="Arial" panose="020B0604020202020204" pitchFamily="34" charset="0"/>
                  </a:rPr>
                  <a:t> les </a:t>
                </a:r>
                <a:r>
                  <a:rPr lang="es-CO" sz="1600" b="1" dirty="0" err="1">
                    <a:latin typeface="Arial" panose="020B0604020202020204" pitchFamily="34" charset="0"/>
                    <a:cs typeface="Arial" panose="020B0604020202020204" pitchFamily="34" charset="0"/>
                  </a:rPr>
                  <a:t>experts</a:t>
                </a:r>
                <a:endParaRPr lang="es-CO" sz="1600" b="1" dirty="0">
                  <a:latin typeface="Arial" panose="020B0604020202020204" pitchFamily="34" charset="0"/>
                  <a:cs typeface="Arial" panose="020B0604020202020204" pitchFamily="34" charset="0"/>
                </a:endParaRPr>
              </a:p>
            </p:txBody>
          </p:sp>
        </p:grpSp>
      </p:grpSp>
      <p:pic>
        <p:nvPicPr>
          <p:cNvPr id="7" name="Imagen 6">
            <a:extLst>
              <a:ext uri="{FF2B5EF4-FFF2-40B4-BE49-F238E27FC236}">
                <a16:creationId xmlns:a16="http://schemas.microsoft.com/office/drawing/2014/main" id="{599AF2DB-D67A-8743-8751-34CF054CA177}"/>
              </a:ext>
            </a:extLst>
          </p:cNvPr>
          <p:cNvPicPr>
            <a:picLocks noChangeAspect="1"/>
          </p:cNvPicPr>
          <p:nvPr/>
        </p:nvPicPr>
        <p:blipFill>
          <a:blip r:embed="rId19"/>
          <a:stretch>
            <a:fillRect/>
          </a:stretch>
        </p:blipFill>
        <p:spPr>
          <a:xfrm>
            <a:off x="8766816" y="4004199"/>
            <a:ext cx="2295824" cy="447429"/>
          </a:xfrm>
          <a:prstGeom prst="rect">
            <a:avLst/>
          </a:prstGeom>
        </p:spPr>
      </p:pic>
      <p:pic>
        <p:nvPicPr>
          <p:cNvPr id="11" name="Imagen 10">
            <a:extLst>
              <a:ext uri="{FF2B5EF4-FFF2-40B4-BE49-F238E27FC236}">
                <a16:creationId xmlns:a16="http://schemas.microsoft.com/office/drawing/2014/main" id="{9BF02243-B691-C748-819A-83BC884463FD}"/>
              </a:ext>
            </a:extLst>
          </p:cNvPr>
          <p:cNvPicPr>
            <a:picLocks noChangeAspect="1"/>
          </p:cNvPicPr>
          <p:nvPr/>
        </p:nvPicPr>
        <p:blipFill>
          <a:blip r:embed="rId20"/>
          <a:stretch>
            <a:fillRect/>
          </a:stretch>
        </p:blipFill>
        <p:spPr>
          <a:xfrm>
            <a:off x="8800927" y="4708937"/>
            <a:ext cx="2685462" cy="646302"/>
          </a:xfrm>
          <a:prstGeom prst="rect">
            <a:avLst/>
          </a:prstGeom>
        </p:spPr>
      </p:pic>
      <p:pic>
        <p:nvPicPr>
          <p:cNvPr id="13" name="Imagen 12">
            <a:extLst>
              <a:ext uri="{FF2B5EF4-FFF2-40B4-BE49-F238E27FC236}">
                <a16:creationId xmlns:a16="http://schemas.microsoft.com/office/drawing/2014/main" id="{C9B10FA1-26FE-BF43-B0A2-D74F0F1B3919}"/>
              </a:ext>
            </a:extLst>
          </p:cNvPr>
          <p:cNvPicPr>
            <a:picLocks noChangeAspect="1"/>
          </p:cNvPicPr>
          <p:nvPr/>
        </p:nvPicPr>
        <p:blipFill>
          <a:blip r:embed="rId21"/>
          <a:stretch>
            <a:fillRect/>
          </a:stretch>
        </p:blipFill>
        <p:spPr>
          <a:xfrm>
            <a:off x="8766816" y="5677040"/>
            <a:ext cx="2792198" cy="447428"/>
          </a:xfrm>
          <a:prstGeom prst="rect">
            <a:avLst/>
          </a:prstGeom>
        </p:spPr>
      </p:pic>
    </p:spTree>
    <p:extLst>
      <p:ext uri="{BB962C8B-B14F-4D97-AF65-F5344CB8AC3E}">
        <p14:creationId xmlns:p14="http://schemas.microsoft.com/office/powerpoint/2010/main" val="27685034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a libre 8">
            <a:extLst>
              <a:ext uri="{FF2B5EF4-FFF2-40B4-BE49-F238E27FC236}">
                <a16:creationId xmlns:a16="http://schemas.microsoft.com/office/drawing/2014/main" id="{ABAFCA91-BCE8-A64B-BC78-9A84F19D2844}"/>
              </a:ext>
            </a:extLst>
          </p:cNvPr>
          <p:cNvSpPr/>
          <p:nvPr/>
        </p:nvSpPr>
        <p:spPr>
          <a:xfrm>
            <a:off x="0" y="0"/>
            <a:ext cx="1935399" cy="6858001"/>
          </a:xfrm>
          <a:custGeom>
            <a:avLst/>
            <a:gdLst>
              <a:gd name="connsiteX0" fmla="*/ 0 w 1935399"/>
              <a:gd name="connsiteY0" fmla="*/ 0 h 6858001"/>
              <a:gd name="connsiteX1" fmla="*/ 533959 w 1935399"/>
              <a:gd name="connsiteY1" fmla="*/ 0 h 6858001"/>
              <a:gd name="connsiteX2" fmla="*/ 542460 w 1935399"/>
              <a:gd name="connsiteY2" fmla="*/ 8251 h 6858001"/>
              <a:gd name="connsiteX3" fmla="*/ 1935399 w 1935399"/>
              <a:gd name="connsiteY3" fmla="*/ 3429000 h 6858001"/>
              <a:gd name="connsiteX4" fmla="*/ 542460 w 1935399"/>
              <a:gd name="connsiteY4" fmla="*/ 6849749 h 6858001"/>
              <a:gd name="connsiteX5" fmla="*/ 533958 w 1935399"/>
              <a:gd name="connsiteY5" fmla="*/ 6858001 h 6858001"/>
              <a:gd name="connsiteX6" fmla="*/ 0 w 1935399"/>
              <a:gd name="connsiteY6" fmla="*/ 6858001 h 6858001"/>
              <a:gd name="connsiteX7" fmla="*/ 0 w 1935399"/>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5399" h="6858001">
                <a:moveTo>
                  <a:pt x="0" y="0"/>
                </a:moveTo>
                <a:lnTo>
                  <a:pt x="533959" y="0"/>
                </a:lnTo>
                <a:lnTo>
                  <a:pt x="542460" y="8251"/>
                </a:lnTo>
                <a:cubicBezTo>
                  <a:pt x="1404304" y="890894"/>
                  <a:pt x="1935399" y="2097925"/>
                  <a:pt x="1935399" y="3429000"/>
                </a:cubicBezTo>
                <a:cubicBezTo>
                  <a:pt x="1935399" y="4760075"/>
                  <a:pt x="1404304" y="5967107"/>
                  <a:pt x="542460" y="6849749"/>
                </a:cubicBezTo>
                <a:lnTo>
                  <a:pt x="533958" y="6858001"/>
                </a:lnTo>
                <a:lnTo>
                  <a:pt x="0" y="685800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uadroTexto 4">
            <a:extLst>
              <a:ext uri="{FF2B5EF4-FFF2-40B4-BE49-F238E27FC236}">
                <a16:creationId xmlns:a16="http://schemas.microsoft.com/office/drawing/2014/main" id="{B6D1B215-63D2-F14D-AAEB-5D21EB362B6D}"/>
              </a:ext>
            </a:extLst>
          </p:cNvPr>
          <p:cNvSpPr txBox="1"/>
          <p:nvPr/>
        </p:nvSpPr>
        <p:spPr>
          <a:xfrm>
            <a:off x="-288388" y="56271"/>
            <a:ext cx="65" cy="268279"/>
          </a:xfrm>
          <a:prstGeom prst="rect">
            <a:avLst/>
          </a:prstGeom>
          <a:noFill/>
        </p:spPr>
        <p:txBody>
          <a:bodyPr wrap="none" lIns="0" tIns="0" rIns="0" bIns="0" rtlCol="0">
            <a:spAutoFit/>
          </a:bodyPr>
          <a:lstStyle/>
          <a:p>
            <a:pPr algn="l">
              <a:lnSpc>
                <a:spcPct val="120000"/>
              </a:lnSpc>
            </a:pPr>
            <a:endParaRPr lang="en-US" sz="1600" err="1">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715B0C24-5C3B-684E-B408-94391606A1B8}"/>
              </a:ext>
            </a:extLst>
          </p:cNvPr>
          <p:cNvGrpSpPr/>
          <p:nvPr/>
        </p:nvGrpSpPr>
        <p:grpSpPr>
          <a:xfrm>
            <a:off x="309431" y="2898515"/>
            <a:ext cx="11334882" cy="3114205"/>
            <a:chOff x="309431" y="2898515"/>
            <a:chExt cx="11334882" cy="3114205"/>
          </a:xfrm>
        </p:grpSpPr>
        <p:pic>
          <p:nvPicPr>
            <p:cNvPr id="29" name="Imagen 28">
              <a:extLst>
                <a:ext uri="{FF2B5EF4-FFF2-40B4-BE49-F238E27FC236}">
                  <a16:creationId xmlns:a16="http://schemas.microsoft.com/office/drawing/2014/main" id="{388FF464-E23D-9F4A-9477-1DCE34FA118B}"/>
                </a:ext>
              </a:extLst>
            </p:cNvPr>
            <p:cNvPicPr>
              <a:picLocks noChangeAspect="1"/>
            </p:cNvPicPr>
            <p:nvPr/>
          </p:nvPicPr>
          <p:blipFill rotWithShape="1">
            <a:blip r:embed="rId3"/>
            <a:srcRect l="-773" r="48309"/>
            <a:stretch/>
          </p:blipFill>
          <p:spPr>
            <a:xfrm>
              <a:off x="309431" y="2965341"/>
              <a:ext cx="1891555" cy="2006504"/>
            </a:xfrm>
            <a:prstGeom prst="rect">
              <a:avLst/>
            </a:prstGeom>
          </p:spPr>
        </p:pic>
        <p:grpSp>
          <p:nvGrpSpPr>
            <p:cNvPr id="10" name="Grupo 9">
              <a:extLst>
                <a:ext uri="{FF2B5EF4-FFF2-40B4-BE49-F238E27FC236}">
                  <a16:creationId xmlns:a16="http://schemas.microsoft.com/office/drawing/2014/main" id="{C8267790-7A4A-7F40-B18E-10AC08CDCF44}"/>
                </a:ext>
              </a:extLst>
            </p:cNvPr>
            <p:cNvGrpSpPr/>
            <p:nvPr/>
          </p:nvGrpSpPr>
          <p:grpSpPr>
            <a:xfrm>
              <a:off x="2007555" y="2898515"/>
              <a:ext cx="9636758" cy="3114205"/>
              <a:chOff x="2007555" y="2898515"/>
              <a:chExt cx="9636758" cy="3114205"/>
            </a:xfrm>
          </p:grpSpPr>
          <p:cxnSp>
            <p:nvCxnSpPr>
              <p:cNvPr id="4" name="Conector recto 3">
                <a:extLst>
                  <a:ext uri="{FF2B5EF4-FFF2-40B4-BE49-F238E27FC236}">
                    <a16:creationId xmlns:a16="http://schemas.microsoft.com/office/drawing/2014/main" id="{6FFB2F2A-E3B5-B445-9DD2-8C046645CC33}"/>
                  </a:ext>
                </a:extLst>
              </p:cNvPr>
              <p:cNvCxnSpPr>
                <a:cxnSpLocks/>
              </p:cNvCxnSpPr>
              <p:nvPr/>
            </p:nvCxnSpPr>
            <p:spPr>
              <a:xfrm>
                <a:off x="2007555" y="3198553"/>
                <a:ext cx="9636758" cy="0"/>
              </a:xfrm>
              <a:prstGeom prst="line">
                <a:avLst/>
              </a:prstGeom>
              <a:ln w="47625" cap="rnd">
                <a:solidFill>
                  <a:srgbClr val="41C6E9"/>
                </a:solidFill>
                <a:round/>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14606B3D-E37E-EB4E-B8EC-563EBDCE4607}"/>
                  </a:ext>
                </a:extLst>
              </p:cNvPr>
              <p:cNvSpPr txBox="1"/>
              <p:nvPr/>
            </p:nvSpPr>
            <p:spPr>
              <a:xfrm>
                <a:off x="6232525" y="3796729"/>
                <a:ext cx="3757025" cy="2215991"/>
              </a:xfrm>
              <a:prstGeom prst="rect">
                <a:avLst/>
              </a:prstGeom>
              <a:noFill/>
            </p:spPr>
            <p:txBody>
              <a:bodyPr wrap="square" lIns="0" tIns="0" rIns="0" bIns="0" rtlCol="0">
                <a:spAutoFit/>
              </a:bodyPr>
              <a:lstStyle/>
              <a:p>
                <a:r>
                  <a:rPr lang="es-CO" sz="3600" dirty="0" err="1">
                    <a:latin typeface="Arial" panose="020B0604020202020204" pitchFamily="34" charset="0"/>
                    <a:cs typeface="Arial" panose="020B0604020202020204" pitchFamily="34" charset="0"/>
                  </a:rPr>
                  <a:t>Résultats</a:t>
                </a:r>
                <a:r>
                  <a:rPr lang="es-CO" sz="3600" dirty="0">
                    <a:latin typeface="Arial" panose="020B0604020202020204" pitchFamily="34" charset="0"/>
                    <a:cs typeface="Arial" panose="020B0604020202020204" pitchFamily="34" charset="0"/>
                  </a:rPr>
                  <a:t>: </a:t>
                </a:r>
                <a:r>
                  <a:rPr lang="es-CO" sz="3600" dirty="0" err="1">
                    <a:latin typeface="Arial" panose="020B0604020202020204" pitchFamily="34" charset="0"/>
                    <a:cs typeface="Arial" panose="020B0604020202020204" pitchFamily="34" charset="0"/>
                  </a:rPr>
                  <a:t>changements</a:t>
                </a:r>
                <a:r>
                  <a:rPr lang="es-CO" sz="3600" dirty="0">
                    <a:latin typeface="Arial" panose="020B0604020202020204" pitchFamily="34" charset="0"/>
                    <a:cs typeface="Arial" panose="020B0604020202020204" pitchFamily="34" charset="0"/>
                  </a:rPr>
                  <a:t> </a:t>
                </a:r>
                <a:r>
                  <a:rPr lang="es-CO" sz="3600" dirty="0" err="1">
                    <a:latin typeface="Arial" panose="020B0604020202020204" pitchFamily="34" charset="0"/>
                    <a:cs typeface="Arial" panose="020B0604020202020204" pitchFamily="34" charset="0"/>
                  </a:rPr>
                  <a:t>dans</a:t>
                </a:r>
                <a:r>
                  <a:rPr lang="es-CO" sz="3600" dirty="0">
                    <a:latin typeface="Arial" panose="020B0604020202020204" pitchFamily="34" charset="0"/>
                    <a:cs typeface="Arial" panose="020B0604020202020204" pitchFamily="34" charset="0"/>
                  </a:rPr>
                  <a:t> le </a:t>
                </a:r>
                <a:r>
                  <a:rPr lang="es-CO" sz="3600" dirty="0" err="1">
                    <a:latin typeface="Arial" panose="020B0604020202020204" pitchFamily="34" charset="0"/>
                    <a:cs typeface="Arial" panose="020B0604020202020204" pitchFamily="34" charset="0"/>
                  </a:rPr>
                  <a:t>contenu</a:t>
                </a:r>
                <a:r>
                  <a:rPr lang="es-CO" sz="3600" dirty="0">
                    <a:latin typeface="Arial" panose="020B0604020202020204" pitchFamily="34" charset="0"/>
                    <a:cs typeface="Arial" panose="020B0604020202020204" pitchFamily="34" charset="0"/>
                  </a:rPr>
                  <a:t> et la mise en place</a:t>
                </a:r>
              </a:p>
            </p:txBody>
          </p:sp>
          <p:sp>
            <p:nvSpPr>
              <p:cNvPr id="6" name="Elipse 5">
                <a:extLst>
                  <a:ext uri="{FF2B5EF4-FFF2-40B4-BE49-F238E27FC236}">
                    <a16:creationId xmlns:a16="http://schemas.microsoft.com/office/drawing/2014/main" id="{C4043B78-6315-4E4F-8093-3CE1A572AB7C}"/>
                  </a:ext>
                </a:extLst>
              </p:cNvPr>
              <p:cNvSpPr/>
              <p:nvPr/>
            </p:nvSpPr>
            <p:spPr>
              <a:xfrm>
                <a:off x="2435225" y="2898518"/>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1</a:t>
                </a:r>
              </a:p>
            </p:txBody>
          </p:sp>
          <p:sp>
            <p:nvSpPr>
              <p:cNvPr id="30" name="Elipse 29">
                <a:extLst>
                  <a:ext uri="{FF2B5EF4-FFF2-40B4-BE49-F238E27FC236}">
                    <a16:creationId xmlns:a16="http://schemas.microsoft.com/office/drawing/2014/main" id="{A975CB05-DCF7-DC4F-A7AC-948596CD1CB3}"/>
                  </a:ext>
                </a:extLst>
              </p:cNvPr>
              <p:cNvSpPr/>
              <p:nvPr/>
            </p:nvSpPr>
            <p:spPr>
              <a:xfrm>
                <a:off x="4358468" y="2898517"/>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2</a:t>
                </a:r>
              </a:p>
            </p:txBody>
          </p:sp>
          <p:sp>
            <p:nvSpPr>
              <p:cNvPr id="31" name="Elipse 30">
                <a:extLst>
                  <a:ext uri="{FF2B5EF4-FFF2-40B4-BE49-F238E27FC236}">
                    <a16:creationId xmlns:a16="http://schemas.microsoft.com/office/drawing/2014/main" id="{22A15A48-A7F8-9A4D-9BAA-6A61FA1CD423}"/>
                  </a:ext>
                </a:extLst>
              </p:cNvPr>
              <p:cNvSpPr/>
              <p:nvPr/>
            </p:nvSpPr>
            <p:spPr>
              <a:xfrm>
                <a:off x="6248727" y="2898516"/>
                <a:ext cx="600069" cy="600069"/>
              </a:xfrm>
              <a:prstGeom prst="ellipse">
                <a:avLst/>
              </a:prstGeom>
              <a:solidFill>
                <a:srgbClr val="41C6E9"/>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chemeClr val="accent2"/>
                    </a:solidFill>
                    <a:latin typeface="Calibri" panose="020F0502020204030204" pitchFamily="34" charset="0"/>
                    <a:cs typeface="Calibri" panose="020F0502020204030204" pitchFamily="34" charset="0"/>
                  </a:rPr>
                  <a:t>3</a:t>
                </a:r>
              </a:p>
            </p:txBody>
          </p:sp>
          <p:sp>
            <p:nvSpPr>
              <p:cNvPr id="32" name="Elipse 31">
                <a:extLst>
                  <a:ext uri="{FF2B5EF4-FFF2-40B4-BE49-F238E27FC236}">
                    <a16:creationId xmlns:a16="http://schemas.microsoft.com/office/drawing/2014/main" id="{4C1F85BB-EC86-3345-B502-28E9F596B6AE}"/>
                  </a:ext>
                </a:extLst>
              </p:cNvPr>
              <p:cNvSpPr/>
              <p:nvPr/>
            </p:nvSpPr>
            <p:spPr>
              <a:xfrm>
                <a:off x="8171970" y="2898515"/>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4</a:t>
                </a:r>
              </a:p>
            </p:txBody>
          </p:sp>
        </p:grpSp>
      </p:grpSp>
    </p:spTree>
    <p:extLst>
      <p:ext uri="{BB962C8B-B14F-4D97-AF65-F5344CB8AC3E}">
        <p14:creationId xmlns:p14="http://schemas.microsoft.com/office/powerpoint/2010/main" val="27111833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AEB7E01-F472-9042-8799-8DB5F172C496}"/>
              </a:ext>
            </a:extLst>
          </p:cNvPr>
          <p:cNvSpPr txBox="1"/>
          <p:nvPr/>
        </p:nvSpPr>
        <p:spPr>
          <a:xfrm>
            <a:off x="538162" y="921584"/>
            <a:ext cx="6456997" cy="984885"/>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Structure</a:t>
            </a:r>
            <a:r>
              <a:rPr lang="es-CO" sz="3200" dirty="0">
                <a:solidFill>
                  <a:schemeClr val="accent1"/>
                </a:solidFill>
                <a:latin typeface="Arial" panose="020B0604020202020204" pitchFamily="34" charset="0"/>
                <a:cs typeface="Arial" panose="020B0604020202020204" pitchFamily="34" charset="0"/>
              </a:rPr>
              <a:t> et </a:t>
            </a:r>
            <a:r>
              <a:rPr lang="es-CO" sz="3200" dirty="0" err="1">
                <a:solidFill>
                  <a:schemeClr val="accent1"/>
                </a:solidFill>
                <a:latin typeface="Arial" panose="020B0604020202020204" pitchFamily="34" charset="0"/>
                <a:cs typeface="Arial" panose="020B0604020202020204" pitchFamily="34" charset="0"/>
              </a:rPr>
              <a:t>contenu</a:t>
            </a:r>
            <a:r>
              <a:rPr lang="es-CO" sz="3200" dirty="0">
                <a:solidFill>
                  <a:schemeClr val="accent1"/>
                </a:solidFill>
                <a:latin typeface="Arial" panose="020B0604020202020204" pitchFamily="34" charset="0"/>
                <a:cs typeface="Arial" panose="020B0604020202020204" pitchFamily="34" charset="0"/>
              </a:rPr>
              <a:t> </a:t>
            </a:r>
            <a:r>
              <a:rPr lang="es-CO" sz="3200" dirty="0" err="1">
                <a:solidFill>
                  <a:schemeClr val="accent1"/>
                </a:solidFill>
                <a:latin typeface="Arial" panose="020B0604020202020204" pitchFamily="34" charset="0"/>
                <a:cs typeface="Arial" panose="020B0604020202020204" pitchFamily="34" charset="0"/>
              </a:rPr>
              <a:t>d’instruments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IPS </a:t>
            </a:r>
            <a:r>
              <a:rPr lang="es-CO" sz="3200" b="1" dirty="0" err="1">
                <a:solidFill>
                  <a:schemeClr val="accent1"/>
                </a:solidFill>
                <a:latin typeface="Arial" panose="020B0604020202020204" pitchFamily="34" charset="0"/>
                <a:cs typeface="Arial" panose="020B0604020202020204" pitchFamily="34" charset="0"/>
              </a:rPr>
              <a:t>préalables</a:t>
            </a:r>
            <a:r>
              <a:rPr lang="es-CO" sz="3200" dirty="0">
                <a:solidFill>
                  <a:schemeClr val="accent1"/>
                </a:solidFill>
                <a:latin typeface="Arial" panose="020B0604020202020204" pitchFamily="34" charset="0"/>
                <a:cs typeface="Arial" panose="020B0604020202020204" pitchFamily="34" charset="0"/>
              </a:rPr>
              <a:t> </a:t>
            </a:r>
          </a:p>
        </p:txBody>
      </p:sp>
      <p:graphicFrame>
        <p:nvGraphicFramePr>
          <p:cNvPr id="3" name="Tabla 3">
            <a:extLst>
              <a:ext uri="{FF2B5EF4-FFF2-40B4-BE49-F238E27FC236}">
                <a16:creationId xmlns:a16="http://schemas.microsoft.com/office/drawing/2014/main" id="{7A944DEB-2711-A441-932B-1AFF79EE53A7}"/>
              </a:ext>
            </a:extLst>
          </p:cNvPr>
          <p:cNvGraphicFramePr>
            <a:graphicFrameLocks noGrp="1"/>
          </p:cNvGraphicFramePr>
          <p:nvPr>
            <p:extLst>
              <p:ext uri="{D42A27DB-BD31-4B8C-83A1-F6EECF244321}">
                <p14:modId xmlns:p14="http://schemas.microsoft.com/office/powerpoint/2010/main" val="2633837921"/>
              </p:ext>
            </p:extLst>
          </p:nvPr>
        </p:nvGraphicFramePr>
        <p:xfrm>
          <a:off x="538163" y="2019095"/>
          <a:ext cx="11106148" cy="4962481"/>
        </p:xfrm>
        <a:graphic>
          <a:graphicData uri="http://schemas.openxmlformats.org/drawingml/2006/table">
            <a:tbl>
              <a:tblPr firstRow="1" bandRow="1">
                <a:tableStyleId>{5C22544A-7EE6-4342-B048-85BDC9FD1C3A}</a:tableStyleId>
              </a:tblPr>
              <a:tblGrid>
                <a:gridCol w="1881652">
                  <a:extLst>
                    <a:ext uri="{9D8B030D-6E8A-4147-A177-3AD203B41FA5}">
                      <a16:colId xmlns:a16="http://schemas.microsoft.com/office/drawing/2014/main" val="367501683"/>
                    </a:ext>
                  </a:extLst>
                </a:gridCol>
                <a:gridCol w="1940312">
                  <a:extLst>
                    <a:ext uri="{9D8B030D-6E8A-4147-A177-3AD203B41FA5}">
                      <a16:colId xmlns:a16="http://schemas.microsoft.com/office/drawing/2014/main" val="4277105287"/>
                    </a:ext>
                  </a:extLst>
                </a:gridCol>
                <a:gridCol w="7284184">
                  <a:extLst>
                    <a:ext uri="{9D8B030D-6E8A-4147-A177-3AD203B41FA5}">
                      <a16:colId xmlns:a16="http://schemas.microsoft.com/office/drawing/2014/main" val="1810413478"/>
                    </a:ext>
                  </a:extLst>
                </a:gridCol>
              </a:tblGrid>
              <a:tr h="408557">
                <a:tc>
                  <a:txBody>
                    <a:bodyPr/>
                    <a:lstStyle/>
                    <a:p>
                      <a:r>
                        <a:rPr lang="es-CO" sz="1600" b="0" i="1" dirty="0">
                          <a:solidFill>
                            <a:schemeClr val="tx1">
                              <a:lumMod val="90000"/>
                              <a:lumOff val="10000"/>
                            </a:schemeClr>
                          </a:solidFill>
                          <a:latin typeface="Arial" panose="020B0604020202020204" pitchFamily="34" charset="0"/>
                          <a:cs typeface="Arial" panose="020B0604020202020204" pitchFamily="34" charset="0"/>
                        </a:rPr>
                        <a:t>Module</a:t>
                      </a:r>
                    </a:p>
                  </a:txBody>
                  <a:tcPr marL="14400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noFill/>
                  </a:tcPr>
                </a:tc>
                <a:tc>
                  <a:txBody>
                    <a:bodyPr/>
                    <a:lstStyle/>
                    <a:p>
                      <a:r>
                        <a:rPr lang="es-CO" sz="1600" b="0" i="1" dirty="0">
                          <a:solidFill>
                            <a:schemeClr val="tx1">
                              <a:lumMod val="90000"/>
                              <a:lumOff val="10000"/>
                            </a:schemeClr>
                          </a:solidFill>
                          <a:latin typeface="Arial" panose="020B0604020202020204" pitchFamily="34" charset="0"/>
                          <a:cs typeface="Arial" panose="020B0604020202020204" pitchFamily="34" charset="0"/>
                        </a:rPr>
                        <a:t>Sondé(s)</a:t>
                      </a:r>
                    </a:p>
                  </a:txBody>
                  <a:tcPr marL="14400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600" b="0" i="1" dirty="0" err="1">
                          <a:solidFill>
                            <a:schemeClr val="tx1">
                              <a:lumMod val="90000"/>
                              <a:lumOff val="10000"/>
                            </a:schemeClr>
                          </a:solidFill>
                          <a:latin typeface="Arial" panose="020B0604020202020204" pitchFamily="34" charset="0"/>
                          <a:cs typeface="Arial" panose="020B0604020202020204" pitchFamily="34" charset="0"/>
                        </a:rPr>
                        <a:t>Description</a:t>
                      </a:r>
                      <a:endParaRPr lang="es-CO" sz="1600" b="0" i="1" dirty="0">
                        <a:solidFill>
                          <a:schemeClr val="tx1">
                            <a:lumMod val="90000"/>
                            <a:lumOff val="10000"/>
                          </a:schemeClr>
                        </a:solidFill>
                        <a:latin typeface="Arial" panose="020B0604020202020204" pitchFamily="34" charset="0"/>
                        <a:cs typeface="Arial" panose="020B0604020202020204" pitchFamily="34" charset="0"/>
                      </a:endParaRPr>
                    </a:p>
                  </a:txBody>
                  <a:tcPr marL="14400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815584572"/>
                  </a:ext>
                </a:extLst>
              </a:tr>
              <a:tr h="870296">
                <a:tc>
                  <a:txBody>
                    <a:bodyPr/>
                    <a:lstStyle/>
                    <a:p>
                      <a:r>
                        <a:rPr lang="es-CO" sz="1600" b="1" i="0" dirty="0">
                          <a:solidFill>
                            <a:schemeClr val="accent2"/>
                          </a:solidFill>
                          <a:latin typeface="Arial" panose="020B0604020202020204" pitchFamily="34" charset="0"/>
                          <a:cs typeface="Arial" panose="020B0604020202020204" pitchFamily="34" charset="0"/>
                        </a:rPr>
                        <a:t>1. </a:t>
                      </a:r>
                      <a:r>
                        <a:rPr lang="es-CO" sz="1600" b="1" i="0" dirty="0" err="1">
                          <a:solidFill>
                            <a:schemeClr val="accent2"/>
                          </a:solidFill>
                          <a:latin typeface="Arial" panose="020B0604020202020204" pitchFamily="34" charset="0"/>
                          <a:cs typeface="Arial" panose="020B0604020202020204" pitchFamily="34" charset="0"/>
                        </a:rPr>
                        <a:t>Informations</a:t>
                      </a:r>
                      <a:r>
                        <a:rPr lang="es-CO" sz="1600" b="1" i="0" dirty="0">
                          <a:solidFill>
                            <a:schemeClr val="accent2"/>
                          </a:solidFill>
                          <a:latin typeface="Arial" panose="020B0604020202020204" pitchFamily="34" charset="0"/>
                          <a:cs typeface="Arial" panose="020B0604020202020204" pitchFamily="34" charset="0"/>
                        </a:rPr>
                        <a:t> de </a:t>
                      </a:r>
                      <a:r>
                        <a:rPr lang="es-CO" sz="1600" b="1" i="0" dirty="0" err="1">
                          <a:solidFill>
                            <a:schemeClr val="accent2"/>
                          </a:solidFill>
                          <a:latin typeface="Arial" panose="020B0604020202020204" pitchFamily="34" charset="0"/>
                          <a:cs typeface="Arial" panose="020B0604020202020204" pitchFamily="34" charset="0"/>
                        </a:rPr>
                        <a:t>l’installation</a:t>
                      </a:r>
                      <a:endParaRPr lang="es-CO" sz="1600" b="1" i="0" dirty="0">
                        <a:solidFill>
                          <a:schemeClr val="accent2"/>
                        </a:solidFill>
                        <a:latin typeface="Arial" panose="020B0604020202020204" pitchFamily="34" charset="0"/>
                        <a:cs typeface="Arial" panose="020B0604020202020204" pitchFamily="34" charset="0"/>
                      </a:endParaRP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3"/>
                    </a:solidFill>
                  </a:tcPr>
                </a:tc>
                <a:tc>
                  <a:txBody>
                    <a:bodyPr/>
                    <a:lstStyle/>
                    <a:p>
                      <a:pPr>
                        <a:lnSpc>
                          <a:spcPct val="130000"/>
                        </a:lnSpc>
                      </a:pPr>
                      <a:r>
                        <a:rPr lang="es-CO" sz="1400" b="0" i="0" dirty="0" err="1">
                          <a:solidFill>
                            <a:schemeClr val="tx1"/>
                          </a:solidFill>
                          <a:latin typeface="Arial" panose="020B0604020202020204" pitchFamily="34" charset="0"/>
                          <a:cs typeface="Arial" panose="020B0604020202020204" pitchFamily="34" charset="0"/>
                        </a:rPr>
                        <a:t>Directeur</a:t>
                      </a:r>
                      <a:r>
                        <a:rPr lang="es-CO" sz="1400" b="0" i="0" dirty="0">
                          <a:solidFill>
                            <a:schemeClr val="tx1"/>
                          </a:solidFill>
                          <a:latin typeface="Arial" panose="020B0604020202020204" pitchFamily="34" charset="0"/>
                          <a:cs typeface="Arial" panose="020B0604020202020204" pitchFamily="34" charset="0"/>
                        </a:rPr>
                        <a:t> de </a:t>
                      </a:r>
                      <a:r>
                        <a:rPr lang="es-CO" sz="1400" b="0" i="0" dirty="0" err="1">
                          <a:solidFill>
                            <a:schemeClr val="tx1"/>
                          </a:solidFill>
                          <a:latin typeface="Arial" panose="020B0604020202020204" pitchFamily="34" charset="0"/>
                          <a:cs typeface="Arial" panose="020B0604020202020204" pitchFamily="34" charset="0"/>
                        </a:rPr>
                        <a:t>l’installation</a:t>
                      </a:r>
                      <a:endParaRPr lang="es-CO" sz="1400" b="0" i="0" dirty="0">
                        <a:solidFill>
                          <a:schemeClr val="tx1"/>
                        </a:solidFill>
                        <a:latin typeface="Arial" panose="020B0604020202020204" pitchFamily="34" charset="0"/>
                        <a:cs typeface="Arial" panose="020B0604020202020204" pitchFamily="34" charset="0"/>
                      </a:endParaRP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3">
                        <a:lumMod val="40000"/>
                        <a:lumOff val="60000"/>
                      </a:schemeClr>
                    </a:solidFill>
                  </a:tcPr>
                </a:tc>
                <a:tc>
                  <a:txBody>
                    <a:bodyPr/>
                    <a:lstStyle/>
                    <a:p>
                      <a:pPr>
                        <a:lnSpc>
                          <a:spcPct val="130000"/>
                        </a:lnSpc>
                      </a:pPr>
                      <a:r>
                        <a:rPr lang="es-CO" sz="1400" b="0" i="0" dirty="0" err="1">
                          <a:solidFill>
                            <a:schemeClr val="tx1"/>
                          </a:solidFill>
                          <a:latin typeface="Arial" panose="020B0604020202020204" pitchFamily="34" charset="0"/>
                          <a:cs typeface="Arial" panose="020B0604020202020204" pitchFamily="34" charset="0"/>
                        </a:rPr>
                        <a:t>Informations</a:t>
                      </a:r>
                      <a:r>
                        <a:rPr lang="es-CO" sz="1400" b="0" i="0" dirty="0">
                          <a:solidFill>
                            <a:schemeClr val="tx1"/>
                          </a:solidFill>
                          <a:latin typeface="Arial" panose="020B0604020202020204" pitchFamily="34" charset="0"/>
                          <a:cs typeface="Arial" panose="020B0604020202020204" pitchFamily="34" charset="0"/>
                        </a:rPr>
                        <a:t> sur </a:t>
                      </a:r>
                      <a:r>
                        <a:rPr lang="es-CO" sz="1400" b="0" i="0" dirty="0" err="1">
                          <a:solidFill>
                            <a:schemeClr val="tx1"/>
                          </a:solidFill>
                          <a:latin typeface="Arial" panose="020B0604020202020204" pitchFamily="34" charset="0"/>
                          <a:cs typeface="Arial" panose="020B0604020202020204" pitchFamily="34" charset="0"/>
                        </a:rPr>
                        <a:t>l’infrastructure</a:t>
                      </a:r>
                      <a:r>
                        <a:rPr lang="es-CO" sz="1400" b="0" i="0" dirty="0">
                          <a:solidFill>
                            <a:schemeClr val="tx1"/>
                          </a:solidFill>
                          <a:latin typeface="Arial" panose="020B0604020202020204" pitchFamily="34" charset="0"/>
                          <a:cs typeface="Arial" panose="020B0604020202020204" pitchFamily="34" charset="0"/>
                        </a:rPr>
                        <a:t>, </a:t>
                      </a:r>
                      <a:r>
                        <a:rPr lang="es-CO" sz="1400" b="0" i="0" dirty="0" err="1">
                          <a:solidFill>
                            <a:schemeClr val="tx1"/>
                          </a:solidFill>
                          <a:latin typeface="Arial" panose="020B0604020202020204" pitchFamily="34" charset="0"/>
                          <a:cs typeface="Arial" panose="020B0604020202020204" pitchFamily="34" charset="0"/>
                        </a:rPr>
                        <a:t>l’équipement</a:t>
                      </a:r>
                      <a:r>
                        <a:rPr lang="es-CO" sz="1400" b="0" i="0" dirty="0">
                          <a:solidFill>
                            <a:schemeClr val="tx1"/>
                          </a:solidFill>
                          <a:latin typeface="Arial" panose="020B0604020202020204" pitchFamily="34" charset="0"/>
                          <a:cs typeface="Arial" panose="020B0604020202020204" pitchFamily="34" charset="0"/>
                        </a:rPr>
                        <a:t>, les </a:t>
                      </a:r>
                      <a:r>
                        <a:rPr lang="es-CO" sz="1400" b="0" i="0" dirty="0" err="1">
                          <a:solidFill>
                            <a:schemeClr val="tx1"/>
                          </a:solidFill>
                          <a:latin typeface="Arial" panose="020B0604020202020204" pitchFamily="34" charset="0"/>
                          <a:cs typeface="Arial" panose="020B0604020202020204" pitchFamily="34" charset="0"/>
                        </a:rPr>
                        <a:t>matériels</a:t>
                      </a:r>
                      <a:r>
                        <a:rPr lang="es-CO" sz="1400" b="0" i="0" dirty="0">
                          <a:solidFill>
                            <a:schemeClr val="tx1"/>
                          </a:solidFill>
                          <a:latin typeface="Arial" panose="020B0604020202020204" pitchFamily="34" charset="0"/>
                          <a:cs typeface="Arial" panose="020B0604020202020204" pitchFamily="34" charset="0"/>
                        </a:rPr>
                        <a:t>, les </a:t>
                      </a:r>
                      <a:r>
                        <a:rPr lang="es-CO" sz="1400" b="0" i="0" dirty="0" err="1">
                          <a:solidFill>
                            <a:schemeClr val="tx1"/>
                          </a:solidFill>
                          <a:latin typeface="Arial" panose="020B0604020202020204" pitchFamily="34" charset="0"/>
                          <a:cs typeface="Arial" panose="020B0604020202020204" pitchFamily="34" charset="0"/>
                        </a:rPr>
                        <a:t>fournitures</a:t>
                      </a:r>
                      <a:r>
                        <a:rPr lang="es-CO" sz="1400" b="0" i="0" dirty="0">
                          <a:solidFill>
                            <a:schemeClr val="tx1"/>
                          </a:solidFill>
                          <a:latin typeface="Arial" panose="020B0604020202020204" pitchFamily="34" charset="0"/>
                          <a:cs typeface="Arial" panose="020B0604020202020204" pitchFamily="34" charset="0"/>
                        </a:rPr>
                        <a:t> et les </a:t>
                      </a:r>
                      <a:r>
                        <a:rPr lang="es-CO" sz="1400" b="0" i="0" dirty="0" err="1">
                          <a:solidFill>
                            <a:schemeClr val="tx1"/>
                          </a:solidFill>
                          <a:latin typeface="Arial" panose="020B0604020202020204" pitchFamily="34" charset="0"/>
                          <a:cs typeface="Arial" panose="020B0604020202020204" pitchFamily="34" charset="0"/>
                        </a:rPr>
                        <a:t>médicaments</a:t>
                      </a:r>
                      <a:r>
                        <a:rPr lang="es-CO" sz="1400" b="0" i="0" dirty="0">
                          <a:solidFill>
                            <a:schemeClr val="tx1"/>
                          </a:solidFill>
                          <a:latin typeface="Arial" panose="020B0604020202020204" pitchFamily="34" charset="0"/>
                          <a:cs typeface="Arial" panose="020B0604020202020204" pitchFamily="34" charset="0"/>
                        </a:rPr>
                        <a:t> de </a:t>
                      </a:r>
                      <a:r>
                        <a:rPr lang="es-CO" sz="1400" b="0" i="0" dirty="0" err="1">
                          <a:solidFill>
                            <a:schemeClr val="tx1"/>
                          </a:solidFill>
                          <a:latin typeface="Arial" panose="020B0604020202020204" pitchFamily="34" charset="0"/>
                          <a:cs typeface="Arial" panose="020B0604020202020204" pitchFamily="34" charset="0"/>
                        </a:rPr>
                        <a:t>traçage</a:t>
                      </a:r>
                      <a:r>
                        <a:rPr lang="es-CO" sz="1400" b="0" i="0" dirty="0">
                          <a:solidFill>
                            <a:schemeClr val="tx1"/>
                          </a:solidFill>
                          <a:latin typeface="Arial" panose="020B0604020202020204" pitchFamily="34" charset="0"/>
                          <a:cs typeface="Arial" panose="020B0604020202020204" pitchFamily="34" charset="0"/>
                        </a:rPr>
                        <a:t> de </a:t>
                      </a:r>
                      <a:r>
                        <a:rPr lang="es-CO" sz="1400" b="0" i="0" dirty="0" err="1">
                          <a:solidFill>
                            <a:schemeClr val="tx1"/>
                          </a:solidFill>
                          <a:latin typeface="Arial" panose="020B0604020202020204" pitchFamily="34" charset="0"/>
                          <a:cs typeface="Arial" panose="020B0604020202020204" pitchFamily="34" charset="0"/>
                        </a:rPr>
                        <a:t>l’installation</a:t>
                      </a:r>
                      <a:r>
                        <a:rPr lang="es-CO" sz="1400" b="0" i="0" dirty="0">
                          <a:solidFill>
                            <a:schemeClr val="tx1"/>
                          </a:solidFill>
                          <a:latin typeface="Arial" panose="020B0604020202020204" pitchFamily="34" charset="0"/>
                          <a:cs typeface="Arial" panose="020B0604020202020204" pitchFamily="34" charset="0"/>
                        </a:rPr>
                        <a:t>,</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14498727"/>
                  </a:ext>
                </a:extLst>
              </a:tr>
              <a:tr h="527719">
                <a:tc rowSpan="2">
                  <a:txBody>
                    <a:bodyPr/>
                    <a:lstStyle/>
                    <a:p>
                      <a:r>
                        <a:rPr lang="es-CO" sz="1600" b="1" i="0" dirty="0">
                          <a:solidFill>
                            <a:schemeClr val="accent2"/>
                          </a:solidFill>
                          <a:latin typeface="Arial" panose="020B0604020202020204" pitchFamily="34" charset="0"/>
                          <a:cs typeface="Arial" panose="020B0604020202020204" pitchFamily="34" charset="0"/>
                        </a:rPr>
                        <a:t>2. Liste de </a:t>
                      </a:r>
                      <a:r>
                        <a:rPr lang="es-CO" sz="1600" b="1" i="0" dirty="0" err="1">
                          <a:solidFill>
                            <a:schemeClr val="accent2"/>
                          </a:solidFill>
                          <a:latin typeface="Arial" panose="020B0604020202020204" pitchFamily="34" charset="0"/>
                          <a:cs typeface="Arial" panose="020B0604020202020204" pitchFamily="34" charset="0"/>
                        </a:rPr>
                        <a:t>personnel</a:t>
                      </a:r>
                      <a:r>
                        <a:rPr lang="es-CO" sz="1600" b="1" i="0" dirty="0">
                          <a:solidFill>
                            <a:schemeClr val="accent2"/>
                          </a:solidFill>
                          <a:latin typeface="Arial" panose="020B0604020202020204" pitchFamily="34" charset="0"/>
                          <a:cs typeface="Arial" panose="020B0604020202020204" pitchFamily="34" charset="0"/>
                        </a:rPr>
                        <a:t> de la </a:t>
                      </a:r>
                      <a:r>
                        <a:rPr lang="es-CO" sz="1600" b="1" i="0" dirty="0" err="1">
                          <a:solidFill>
                            <a:schemeClr val="accent2"/>
                          </a:solidFill>
                          <a:latin typeface="Arial" panose="020B0604020202020204" pitchFamily="34" charset="0"/>
                          <a:cs typeface="Arial" panose="020B0604020202020204" pitchFamily="34" charset="0"/>
                        </a:rPr>
                        <a:t>santé</a:t>
                      </a:r>
                      <a:endParaRPr lang="es-CO" sz="1600" b="1" i="0" dirty="0">
                        <a:solidFill>
                          <a:schemeClr val="accent2"/>
                        </a:solidFill>
                        <a:latin typeface="Arial" panose="020B0604020202020204" pitchFamily="34" charset="0"/>
                        <a:cs typeface="Arial" panose="020B0604020202020204" pitchFamily="34" charset="0"/>
                      </a:endParaRP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5"/>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s-CO" sz="1400" b="1" i="0" dirty="0">
                          <a:solidFill>
                            <a:schemeClr val="tx1"/>
                          </a:solidFill>
                          <a:latin typeface="Arial" panose="020B0604020202020204" pitchFamily="34" charset="0"/>
                          <a:cs typeface="Arial" panose="020B0604020202020204" pitchFamily="34" charset="0"/>
                        </a:rPr>
                        <a:t>2A: </a:t>
                      </a:r>
                      <a:r>
                        <a:rPr lang="es-CO" sz="1400" b="0" i="0" dirty="0" err="1">
                          <a:solidFill>
                            <a:schemeClr val="tx1"/>
                          </a:solidFill>
                          <a:latin typeface="Arial" panose="020B0604020202020204" pitchFamily="34" charset="0"/>
                          <a:cs typeface="Arial" panose="020B0604020202020204" pitchFamily="34" charset="0"/>
                        </a:rPr>
                        <a:t>Directeur</a:t>
                      </a:r>
                      <a:r>
                        <a:rPr lang="es-CO" sz="1400" b="0" i="0" dirty="0">
                          <a:solidFill>
                            <a:schemeClr val="tx1"/>
                          </a:solidFill>
                          <a:latin typeface="Arial" panose="020B0604020202020204" pitchFamily="34" charset="0"/>
                          <a:cs typeface="Arial" panose="020B0604020202020204" pitchFamily="34" charset="0"/>
                        </a:rPr>
                        <a:t> de </a:t>
                      </a:r>
                      <a:r>
                        <a:rPr lang="es-CO" sz="1400" b="0" i="0" dirty="0" err="1">
                          <a:solidFill>
                            <a:schemeClr val="tx1"/>
                          </a:solidFill>
                          <a:latin typeface="Arial" panose="020B0604020202020204" pitchFamily="34" charset="0"/>
                          <a:cs typeface="Arial" panose="020B0604020202020204" pitchFamily="34" charset="0"/>
                        </a:rPr>
                        <a:t>l’installation</a:t>
                      </a:r>
                      <a:endParaRPr lang="es-CO" sz="1400" b="0" i="0" dirty="0">
                        <a:solidFill>
                          <a:schemeClr val="tx1"/>
                        </a:solidFill>
                        <a:latin typeface="Arial" panose="020B0604020202020204" pitchFamily="34" charset="0"/>
                        <a:cs typeface="Arial" panose="020B0604020202020204" pitchFamily="34" charset="0"/>
                      </a:endParaRP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5">
                        <a:lumMod val="40000"/>
                        <a:lumOff val="60000"/>
                      </a:schemeClr>
                    </a:solidFill>
                  </a:tcPr>
                </a:tc>
                <a:tc>
                  <a:txBody>
                    <a:bodyPr/>
                    <a:lstStyle/>
                    <a:p>
                      <a:pPr>
                        <a:lnSpc>
                          <a:spcPct val="130000"/>
                        </a:lnSpc>
                      </a:pPr>
                      <a:r>
                        <a:rPr lang="es-CO" sz="1400" b="1" i="0" dirty="0">
                          <a:solidFill>
                            <a:schemeClr val="tx1"/>
                          </a:solidFill>
                          <a:latin typeface="Arial" panose="020B0604020202020204" pitchFamily="34" charset="0"/>
                          <a:cs typeface="Arial" panose="020B0604020202020204" pitchFamily="34" charset="0"/>
                        </a:rPr>
                        <a:t>2A: </a:t>
                      </a:r>
                      <a:r>
                        <a:rPr lang="es-CO" sz="1400" b="0" i="0" dirty="0" err="1">
                          <a:solidFill>
                            <a:schemeClr val="tx1"/>
                          </a:solidFill>
                          <a:latin typeface="Arial" panose="020B0604020202020204" pitchFamily="34" charset="0"/>
                          <a:cs typeface="Arial" panose="020B0604020202020204" pitchFamily="34" charset="0"/>
                        </a:rPr>
                        <a:t>Administrée</a:t>
                      </a:r>
                      <a:r>
                        <a:rPr lang="es-CO" sz="1400" b="0" i="0" dirty="0">
                          <a:solidFill>
                            <a:schemeClr val="tx1"/>
                          </a:solidFill>
                          <a:latin typeface="Arial" panose="020B0604020202020204" pitchFamily="34" charset="0"/>
                          <a:cs typeface="Arial" panose="020B0604020202020204" pitchFamily="34" charset="0"/>
                        </a:rPr>
                        <a:t> </a:t>
                      </a:r>
                      <a:r>
                        <a:rPr lang="es-CO" sz="1400" b="0" i="0" dirty="0" err="1">
                          <a:solidFill>
                            <a:schemeClr val="tx1"/>
                          </a:solidFill>
                          <a:latin typeface="Arial" panose="020B0604020202020204" pitchFamily="34" charset="0"/>
                          <a:cs typeface="Arial" panose="020B0604020202020204" pitchFamily="34" charset="0"/>
                        </a:rPr>
                        <a:t>au</a:t>
                      </a:r>
                      <a:r>
                        <a:rPr lang="es-CO" sz="1400" b="0" i="0" dirty="0">
                          <a:solidFill>
                            <a:schemeClr val="tx1"/>
                          </a:solidFill>
                          <a:latin typeface="Arial" panose="020B0604020202020204" pitchFamily="34" charset="0"/>
                          <a:cs typeface="Arial" panose="020B0604020202020204" pitchFamily="34" charset="0"/>
                        </a:rPr>
                        <a:t> </a:t>
                      </a:r>
                      <a:r>
                        <a:rPr lang="es-CO" sz="1400" b="0" i="0" dirty="0" err="1">
                          <a:solidFill>
                            <a:schemeClr val="tx1"/>
                          </a:solidFill>
                          <a:latin typeface="Arial" panose="020B0604020202020204" pitchFamily="34" charset="0"/>
                          <a:cs typeface="Arial" panose="020B0604020202020204" pitchFamily="34" charset="0"/>
                        </a:rPr>
                        <a:t>directeur</a:t>
                      </a:r>
                      <a:r>
                        <a:rPr lang="es-CO" sz="1400" b="0" i="0" dirty="0">
                          <a:solidFill>
                            <a:schemeClr val="tx1"/>
                          </a:solidFill>
                          <a:latin typeface="Arial" panose="020B0604020202020204" pitchFamily="34" charset="0"/>
                          <a:cs typeface="Arial" panose="020B0604020202020204" pitchFamily="34" charset="0"/>
                        </a:rPr>
                        <a:t> de </a:t>
                      </a:r>
                      <a:r>
                        <a:rPr lang="es-CO" sz="1400" b="0" i="0" dirty="0" err="1">
                          <a:solidFill>
                            <a:schemeClr val="tx1"/>
                          </a:solidFill>
                          <a:latin typeface="Arial" panose="020B0604020202020204" pitchFamily="34" charset="0"/>
                          <a:cs typeface="Arial" panose="020B0604020202020204" pitchFamily="34" charset="0"/>
                        </a:rPr>
                        <a:t>l’installation</a:t>
                      </a:r>
                      <a:r>
                        <a:rPr lang="es-CO" sz="1400" b="0" i="0" dirty="0">
                          <a:solidFill>
                            <a:schemeClr val="tx1"/>
                          </a:solidFill>
                          <a:latin typeface="Arial" panose="020B0604020202020204" pitchFamily="34" charset="0"/>
                          <a:cs typeface="Arial" panose="020B0604020202020204" pitchFamily="34" charset="0"/>
                        </a:rPr>
                        <a:t> </a:t>
                      </a:r>
                      <a:r>
                        <a:rPr lang="es-CO" sz="1400" b="0" i="0" dirty="0" err="1">
                          <a:solidFill>
                            <a:schemeClr val="tx1"/>
                          </a:solidFill>
                          <a:latin typeface="Arial" panose="020B0604020202020204" pitchFamily="34" charset="0"/>
                          <a:cs typeface="Arial" panose="020B0604020202020204" pitchFamily="34" charset="0"/>
                        </a:rPr>
                        <a:t>pour</a:t>
                      </a:r>
                      <a:r>
                        <a:rPr lang="es-CO" sz="1400" b="0" i="0" dirty="0">
                          <a:solidFill>
                            <a:schemeClr val="tx1"/>
                          </a:solidFill>
                          <a:latin typeface="Arial" panose="020B0604020202020204" pitchFamily="34" charset="0"/>
                          <a:cs typeface="Arial" panose="020B0604020202020204" pitchFamily="34" charset="0"/>
                        </a:rPr>
                        <a:t> </a:t>
                      </a:r>
                      <a:r>
                        <a:rPr lang="es-CO" sz="1400" b="0" i="0" dirty="0" err="1">
                          <a:solidFill>
                            <a:schemeClr val="tx1"/>
                          </a:solidFill>
                          <a:latin typeface="Arial" panose="020B0604020202020204" pitchFamily="34" charset="0"/>
                          <a:cs typeface="Arial" panose="020B0604020202020204" pitchFamily="34" charset="0"/>
                        </a:rPr>
                        <a:t>obtenir</a:t>
                      </a:r>
                      <a:r>
                        <a:rPr lang="es-CO" sz="1400" b="0" i="0" dirty="0">
                          <a:solidFill>
                            <a:schemeClr val="tx1"/>
                          </a:solidFill>
                          <a:latin typeface="Arial" panose="020B0604020202020204" pitchFamily="34" charset="0"/>
                          <a:cs typeface="Arial" panose="020B0604020202020204" pitchFamily="34" charset="0"/>
                        </a:rPr>
                        <a:t> une liste de </a:t>
                      </a:r>
                      <a:r>
                        <a:rPr lang="es-CO" sz="1400" b="0" i="0" dirty="0" err="1">
                          <a:solidFill>
                            <a:schemeClr val="tx1"/>
                          </a:solidFill>
                          <a:latin typeface="Arial" panose="020B0604020202020204" pitchFamily="34" charset="0"/>
                          <a:cs typeface="Arial" panose="020B0604020202020204" pitchFamily="34" charset="0"/>
                        </a:rPr>
                        <a:t>tous</a:t>
                      </a:r>
                      <a:r>
                        <a:rPr lang="es-CO" sz="1400" b="0" i="0" dirty="0">
                          <a:solidFill>
                            <a:schemeClr val="tx1"/>
                          </a:solidFill>
                          <a:latin typeface="Arial" panose="020B0604020202020204" pitchFamily="34" charset="0"/>
                          <a:cs typeface="Arial" panose="020B0604020202020204" pitchFamily="34" charset="0"/>
                        </a:rPr>
                        <a:t> les </a:t>
                      </a:r>
                      <a:r>
                        <a:rPr lang="es-CO" sz="1400" b="0" i="0" dirty="0" err="1">
                          <a:solidFill>
                            <a:schemeClr val="tx1"/>
                          </a:solidFill>
                          <a:latin typeface="Arial" panose="020B0604020202020204" pitchFamily="34" charset="0"/>
                          <a:cs typeface="Arial" panose="020B0604020202020204" pitchFamily="34" charset="0"/>
                        </a:rPr>
                        <a:t>employés</a:t>
                      </a:r>
                      <a:r>
                        <a:rPr lang="es-CO" sz="1400" b="0" i="0" dirty="0">
                          <a:solidFill>
                            <a:schemeClr val="tx1"/>
                          </a:solidFill>
                          <a:latin typeface="Arial" panose="020B0604020202020204" pitchFamily="34" charset="0"/>
                          <a:cs typeface="Arial" panose="020B0604020202020204" pitchFamily="34" charset="0"/>
                        </a:rPr>
                        <a:t> de l</a:t>
                      </a:r>
                      <a:r>
                        <a:rPr lang="es-CO" sz="1400" b="0" i="0" baseline="0" dirty="0">
                          <a:solidFill>
                            <a:schemeClr val="tx1"/>
                          </a:solidFill>
                          <a:latin typeface="Arial" panose="020B0604020202020204" pitchFamily="34" charset="0"/>
                          <a:cs typeface="Arial" panose="020B0604020202020204" pitchFamily="34" charset="0"/>
                        </a:rPr>
                        <a:t>a </a:t>
                      </a:r>
                      <a:r>
                        <a:rPr lang="es-CO" sz="1400" b="0" i="0" baseline="0" dirty="0" err="1">
                          <a:solidFill>
                            <a:schemeClr val="tx1"/>
                          </a:solidFill>
                          <a:latin typeface="Arial" panose="020B0604020202020204" pitchFamily="34" charset="0"/>
                          <a:cs typeface="Arial" panose="020B0604020202020204" pitchFamily="34" charset="0"/>
                        </a:rPr>
                        <a:t>santé</a:t>
                      </a:r>
                      <a:r>
                        <a:rPr lang="es-CO" sz="1400" b="0" i="0" dirty="0">
                          <a:solidFill>
                            <a:schemeClr val="tx1"/>
                          </a:solidFill>
                          <a:latin typeface="Arial" panose="020B0604020202020204" pitchFamily="34" charset="0"/>
                          <a:cs typeface="Arial" panose="020B0604020202020204" pitchFamily="34" charset="0"/>
                        </a:rPr>
                        <a:t>.</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745854118"/>
                  </a:ext>
                </a:extLst>
              </a:tr>
              <a:tr h="578788">
                <a:tc vMerge="1">
                  <a:txBody>
                    <a:bodyPr/>
                    <a:lstStyle/>
                    <a:p>
                      <a:endParaRPr lang="en-US"/>
                    </a:p>
                  </a:txBody>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s-CO" sz="1400" b="1" i="0" dirty="0">
                          <a:solidFill>
                            <a:schemeClr val="tx1"/>
                          </a:solidFill>
                          <a:latin typeface="Arial" panose="020B0604020202020204" pitchFamily="34" charset="0"/>
                          <a:cs typeface="Arial" panose="020B0604020202020204" pitchFamily="34" charset="0"/>
                        </a:rPr>
                        <a:t>2B: </a:t>
                      </a:r>
                      <a:r>
                        <a:rPr lang="es-CO" sz="1400" b="0" i="0" dirty="0">
                          <a:solidFill>
                            <a:schemeClr val="tx1"/>
                          </a:solidFill>
                          <a:latin typeface="Arial" panose="020B0604020202020204" pitchFamily="34" charset="0"/>
                          <a:cs typeface="Arial" panose="020B0604020202020204" pitchFamily="34" charset="0"/>
                        </a:rPr>
                        <a:t>Personnel </a:t>
                      </a:r>
                      <a:r>
                        <a:rPr lang="es-CO" sz="1400" b="0" i="0" dirty="0" err="1">
                          <a:solidFill>
                            <a:schemeClr val="tx1"/>
                          </a:solidFill>
                          <a:latin typeface="Arial" panose="020B0604020202020204" pitchFamily="34" charset="0"/>
                          <a:cs typeface="Arial" panose="020B0604020202020204" pitchFamily="34" charset="0"/>
                        </a:rPr>
                        <a:t>médical</a:t>
                      </a:r>
                      <a:r>
                        <a:rPr lang="es-CO" sz="1400" b="0" i="0" dirty="0">
                          <a:solidFill>
                            <a:schemeClr val="tx1"/>
                          </a:solidFill>
                          <a:latin typeface="Arial" panose="020B0604020202020204" pitchFamily="34" charset="0"/>
                          <a:cs typeface="Arial" panose="020B0604020202020204" pitchFamily="34" charset="0"/>
                        </a:rPr>
                        <a:t> </a:t>
                      </a:r>
                      <a:r>
                        <a:rPr lang="es-CO" sz="1400" b="0" i="0" dirty="0" err="1">
                          <a:solidFill>
                            <a:schemeClr val="tx1"/>
                          </a:solidFill>
                          <a:latin typeface="Arial" panose="020B0604020202020204" pitchFamily="34" charset="0"/>
                          <a:cs typeface="Arial" panose="020B0604020202020204" pitchFamily="34" charset="0"/>
                        </a:rPr>
                        <a:t>choisi</a:t>
                      </a:r>
                      <a:endParaRPr lang="es-CO" sz="1400" b="0" i="0" dirty="0">
                        <a:solidFill>
                          <a:schemeClr val="tx1"/>
                        </a:solidFill>
                        <a:latin typeface="Arial" panose="020B0604020202020204" pitchFamily="34" charset="0"/>
                        <a:cs typeface="Arial" panose="020B0604020202020204" pitchFamily="34" charset="0"/>
                      </a:endParaRP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5">
                        <a:lumMod val="40000"/>
                        <a:lumOff val="60000"/>
                      </a:schemeClr>
                    </a:solidFill>
                  </a:tcPr>
                </a:tc>
                <a:tc>
                  <a:txBody>
                    <a:bodyPr/>
                    <a:lstStyle/>
                    <a:p>
                      <a:pPr>
                        <a:lnSpc>
                          <a:spcPct val="130000"/>
                        </a:lnSpc>
                      </a:pPr>
                      <a:r>
                        <a:rPr lang="es-CO" sz="1400" b="1" i="0" dirty="0">
                          <a:solidFill>
                            <a:schemeClr val="tx1"/>
                          </a:solidFill>
                          <a:latin typeface="Arial" panose="020B0604020202020204" pitchFamily="34" charset="0"/>
                          <a:cs typeface="Arial" panose="020B0604020202020204" pitchFamily="34" charset="0"/>
                        </a:rPr>
                        <a:t>2B: </a:t>
                      </a:r>
                      <a:r>
                        <a:rPr lang="es-CO" sz="1400" b="0" i="0" dirty="0">
                          <a:solidFill>
                            <a:schemeClr val="tx1"/>
                          </a:solidFill>
                          <a:latin typeface="Arial" panose="020B0604020202020204" pitchFamily="34" charset="0"/>
                          <a:cs typeface="Arial" panose="020B0604020202020204" pitchFamily="34" charset="0"/>
                        </a:rPr>
                        <a:t>Administré</a:t>
                      </a:r>
                      <a:r>
                        <a:rPr lang="es-CO" sz="1400" b="0" i="0" baseline="0" dirty="0">
                          <a:solidFill>
                            <a:schemeClr val="tx1"/>
                          </a:solidFill>
                          <a:latin typeface="Arial" panose="020B0604020202020204" pitchFamily="34" charset="0"/>
                          <a:cs typeface="Arial" panose="020B0604020202020204" pitchFamily="34" charset="0"/>
                        </a:rPr>
                        <a:t> </a:t>
                      </a:r>
                      <a:r>
                        <a:rPr lang="es-CO" sz="1400" b="0" i="0" baseline="0" dirty="0" err="1">
                          <a:solidFill>
                            <a:schemeClr val="tx1"/>
                          </a:solidFill>
                          <a:latin typeface="Arial" panose="020B0604020202020204" pitchFamily="34" charset="0"/>
                          <a:cs typeface="Arial" panose="020B0604020202020204" pitchFamily="34" charset="0"/>
                        </a:rPr>
                        <a:t>aux</a:t>
                      </a:r>
                      <a:r>
                        <a:rPr lang="es-CO" sz="1400" b="0" i="0" baseline="0" dirty="0">
                          <a:solidFill>
                            <a:schemeClr val="tx1"/>
                          </a:solidFill>
                          <a:latin typeface="Arial" panose="020B0604020202020204" pitchFamily="34" charset="0"/>
                          <a:cs typeface="Arial" panose="020B0604020202020204" pitchFamily="34" charset="0"/>
                        </a:rPr>
                        <a:t> </a:t>
                      </a:r>
                      <a:r>
                        <a:rPr lang="es-CO" sz="1400" b="0" i="0" baseline="0" dirty="0" err="1">
                          <a:solidFill>
                            <a:schemeClr val="tx1"/>
                          </a:solidFill>
                          <a:latin typeface="Arial" panose="020B0604020202020204" pitchFamily="34" charset="0"/>
                          <a:cs typeface="Arial" panose="020B0604020202020204" pitchFamily="34" charset="0"/>
                        </a:rPr>
                        <a:t>employés</a:t>
                      </a:r>
                      <a:r>
                        <a:rPr lang="es-CO" sz="1400" b="0" i="0" baseline="0" dirty="0">
                          <a:solidFill>
                            <a:schemeClr val="tx1"/>
                          </a:solidFill>
                          <a:latin typeface="Arial" panose="020B0604020202020204" pitchFamily="34" charset="0"/>
                          <a:cs typeface="Arial" panose="020B0604020202020204" pitchFamily="34" charset="0"/>
                        </a:rPr>
                        <a:t> </a:t>
                      </a:r>
                      <a:r>
                        <a:rPr lang="es-CO" sz="1400" b="0" i="0" baseline="0" dirty="0" err="1">
                          <a:solidFill>
                            <a:schemeClr val="tx1"/>
                          </a:solidFill>
                          <a:latin typeface="Arial" panose="020B0604020202020204" pitchFamily="34" charset="0"/>
                          <a:cs typeface="Arial" panose="020B0604020202020204" pitchFamily="34" charset="0"/>
                        </a:rPr>
                        <a:t>sanitaires</a:t>
                      </a:r>
                      <a:r>
                        <a:rPr lang="es-CO" sz="1400" b="0" i="0" baseline="0" dirty="0">
                          <a:solidFill>
                            <a:schemeClr val="tx1"/>
                          </a:solidFill>
                          <a:latin typeface="Arial" panose="020B0604020202020204" pitchFamily="34" charset="0"/>
                          <a:cs typeface="Arial" panose="020B0604020202020204" pitchFamily="34" charset="0"/>
                        </a:rPr>
                        <a:t> </a:t>
                      </a:r>
                      <a:r>
                        <a:rPr lang="es-CO" sz="1400" b="0" i="0" baseline="0" dirty="0" err="1">
                          <a:solidFill>
                            <a:schemeClr val="tx1"/>
                          </a:solidFill>
                          <a:latin typeface="Arial" panose="020B0604020202020204" pitchFamily="34" charset="0"/>
                          <a:cs typeface="Arial" panose="020B0604020202020204" pitchFamily="34" charset="0"/>
                        </a:rPr>
                        <a:t>choisis</a:t>
                      </a:r>
                      <a:r>
                        <a:rPr lang="es-CO" sz="1400" b="0" i="0" baseline="0" dirty="0">
                          <a:solidFill>
                            <a:schemeClr val="tx1"/>
                          </a:solidFill>
                          <a:latin typeface="Arial" panose="020B0604020202020204" pitchFamily="34" charset="0"/>
                          <a:cs typeface="Arial" panose="020B0604020202020204" pitchFamily="34" charset="0"/>
                        </a:rPr>
                        <a:t> </a:t>
                      </a:r>
                      <a:r>
                        <a:rPr lang="es-CO" sz="1400" b="0" i="0" baseline="0" dirty="0" err="1">
                          <a:solidFill>
                            <a:schemeClr val="tx1"/>
                          </a:solidFill>
                          <a:latin typeface="Arial" panose="020B0604020202020204" pitchFamily="34" charset="0"/>
                          <a:cs typeface="Arial" panose="020B0604020202020204" pitchFamily="34" charset="0"/>
                        </a:rPr>
                        <a:t>au</a:t>
                      </a:r>
                      <a:r>
                        <a:rPr lang="es-CO" sz="1400" b="0" i="0" baseline="0" dirty="0">
                          <a:solidFill>
                            <a:schemeClr val="tx1"/>
                          </a:solidFill>
                          <a:latin typeface="Arial" panose="020B0604020202020204" pitchFamily="34" charset="0"/>
                          <a:cs typeface="Arial" panose="020B0604020202020204" pitchFamily="34" charset="0"/>
                        </a:rPr>
                        <a:t> </a:t>
                      </a:r>
                      <a:r>
                        <a:rPr lang="es-CO" sz="1400" b="0" i="0" baseline="0" dirty="0" err="1">
                          <a:solidFill>
                            <a:schemeClr val="tx1"/>
                          </a:solidFill>
                          <a:latin typeface="Arial" panose="020B0604020202020204" pitchFamily="34" charset="0"/>
                          <a:cs typeface="Arial" panose="020B0604020202020204" pitchFamily="34" charset="0"/>
                        </a:rPr>
                        <a:t>hasard</a:t>
                      </a:r>
                      <a:r>
                        <a:rPr lang="es-CO" sz="1400" b="0" i="0" baseline="0" dirty="0">
                          <a:solidFill>
                            <a:schemeClr val="tx1"/>
                          </a:solidFill>
                          <a:latin typeface="Arial" panose="020B0604020202020204" pitchFamily="34" charset="0"/>
                          <a:cs typeface="Arial" panose="020B0604020202020204" pitchFamily="34" charset="0"/>
                        </a:rPr>
                        <a:t> </a:t>
                      </a:r>
                      <a:r>
                        <a:rPr lang="es-CO" sz="1400" b="0" i="0" baseline="0" dirty="0" err="1">
                          <a:solidFill>
                            <a:schemeClr val="tx1"/>
                          </a:solidFill>
                          <a:latin typeface="Arial" panose="020B0604020202020204" pitchFamily="34" charset="0"/>
                          <a:cs typeface="Arial" panose="020B0604020202020204" pitchFamily="34" charset="0"/>
                        </a:rPr>
                        <a:t>pour</a:t>
                      </a:r>
                      <a:r>
                        <a:rPr lang="es-CO" sz="1400" b="0" i="0" baseline="0" dirty="0">
                          <a:solidFill>
                            <a:schemeClr val="tx1"/>
                          </a:solidFill>
                          <a:latin typeface="Arial" panose="020B0604020202020204" pitchFamily="34" charset="0"/>
                          <a:cs typeface="Arial" panose="020B0604020202020204" pitchFamily="34" charset="0"/>
                        </a:rPr>
                        <a:t> </a:t>
                      </a:r>
                      <a:r>
                        <a:rPr lang="es-CO" sz="1400" b="0" i="0" baseline="0" dirty="0" err="1">
                          <a:solidFill>
                            <a:schemeClr val="tx1"/>
                          </a:solidFill>
                          <a:latin typeface="Arial" panose="020B0604020202020204" pitchFamily="34" charset="0"/>
                          <a:cs typeface="Arial" panose="020B0604020202020204" pitchFamily="34" charset="0"/>
                        </a:rPr>
                        <a:t>mesurer</a:t>
                      </a:r>
                      <a:r>
                        <a:rPr lang="es-CO" sz="1400" b="0" i="0" baseline="0" dirty="0">
                          <a:solidFill>
                            <a:schemeClr val="tx1"/>
                          </a:solidFill>
                          <a:latin typeface="Arial" panose="020B0604020202020204" pitchFamily="34" charset="0"/>
                          <a:cs typeface="Arial" panose="020B0604020202020204" pitchFamily="34" charset="0"/>
                        </a:rPr>
                        <a:t> les </a:t>
                      </a:r>
                      <a:r>
                        <a:rPr lang="es-CO" sz="1400" b="0" i="0" baseline="0" dirty="0" err="1">
                          <a:solidFill>
                            <a:schemeClr val="tx1"/>
                          </a:solidFill>
                          <a:latin typeface="Arial" panose="020B0604020202020204" pitchFamily="34" charset="0"/>
                          <a:cs typeface="Arial" panose="020B0604020202020204" pitchFamily="34" charset="0"/>
                        </a:rPr>
                        <a:t>taux</a:t>
                      </a:r>
                      <a:r>
                        <a:rPr lang="es-CO" sz="1400" b="0" i="0" baseline="0" dirty="0">
                          <a:solidFill>
                            <a:schemeClr val="tx1"/>
                          </a:solidFill>
                          <a:latin typeface="Arial" panose="020B0604020202020204" pitchFamily="34" charset="0"/>
                          <a:cs typeface="Arial" panose="020B0604020202020204" pitchFamily="34" charset="0"/>
                        </a:rPr>
                        <a:t> </a:t>
                      </a:r>
                      <a:r>
                        <a:rPr lang="es-CO" sz="1400" b="0" i="0" baseline="0" dirty="0" err="1">
                          <a:solidFill>
                            <a:schemeClr val="tx1"/>
                          </a:solidFill>
                          <a:latin typeface="Arial" panose="020B0604020202020204" pitchFamily="34" charset="0"/>
                          <a:cs typeface="Arial" panose="020B0604020202020204" pitchFamily="34" charset="0"/>
                        </a:rPr>
                        <a:t>d’absence</a:t>
                      </a:r>
                      <a:r>
                        <a:rPr lang="es-CO" sz="1400" b="0" i="0" baseline="0" dirty="0">
                          <a:solidFill>
                            <a:schemeClr val="tx1"/>
                          </a:solidFill>
                          <a:latin typeface="Arial" panose="020B0604020202020204" pitchFamily="34" charset="0"/>
                          <a:cs typeface="Arial" panose="020B0604020202020204" pitchFamily="34" charset="0"/>
                        </a:rPr>
                        <a:t> et </a:t>
                      </a:r>
                      <a:r>
                        <a:rPr lang="es-CO" sz="1400" b="0" i="0" baseline="0" dirty="0" err="1">
                          <a:solidFill>
                            <a:schemeClr val="tx1"/>
                          </a:solidFill>
                          <a:latin typeface="Arial" panose="020B0604020202020204" pitchFamily="34" charset="0"/>
                          <a:cs typeface="Arial" panose="020B0604020202020204" pitchFamily="34" charset="0"/>
                        </a:rPr>
                        <a:t>collecter</a:t>
                      </a:r>
                      <a:r>
                        <a:rPr lang="es-CO" sz="1400" b="0" i="0" baseline="0" dirty="0">
                          <a:solidFill>
                            <a:schemeClr val="tx1"/>
                          </a:solidFill>
                          <a:latin typeface="Arial" panose="020B0604020202020204" pitchFamily="34" charset="0"/>
                          <a:cs typeface="Arial" panose="020B0604020202020204" pitchFamily="34" charset="0"/>
                        </a:rPr>
                        <a:t> des </a:t>
                      </a:r>
                      <a:r>
                        <a:rPr lang="es-CO" sz="1400" b="0" i="0" baseline="0" dirty="0" err="1">
                          <a:solidFill>
                            <a:schemeClr val="tx1"/>
                          </a:solidFill>
                          <a:latin typeface="Arial" panose="020B0604020202020204" pitchFamily="34" charset="0"/>
                          <a:cs typeface="Arial" panose="020B0604020202020204" pitchFamily="34" charset="0"/>
                        </a:rPr>
                        <a:t>informations</a:t>
                      </a:r>
                      <a:r>
                        <a:rPr lang="es-CO" sz="1400" b="0" i="0" baseline="0" dirty="0">
                          <a:solidFill>
                            <a:schemeClr val="tx1"/>
                          </a:solidFill>
                          <a:latin typeface="Arial" panose="020B0604020202020204" pitchFamily="34" charset="0"/>
                          <a:cs typeface="Arial" panose="020B0604020202020204" pitchFamily="34" charset="0"/>
                        </a:rPr>
                        <a:t> sur les </a:t>
                      </a:r>
                      <a:r>
                        <a:rPr lang="es-CO" sz="1400" b="0" i="0" baseline="0" dirty="0" err="1">
                          <a:solidFill>
                            <a:schemeClr val="tx1"/>
                          </a:solidFill>
                          <a:latin typeface="Arial" panose="020B0604020202020204" pitchFamily="34" charset="0"/>
                          <a:cs typeface="Arial" panose="020B0604020202020204" pitchFamily="34" charset="0"/>
                        </a:rPr>
                        <a:t>caractéristiques</a:t>
                      </a:r>
                      <a:r>
                        <a:rPr lang="es-CO" sz="1400" b="0" i="0" baseline="0" dirty="0">
                          <a:solidFill>
                            <a:schemeClr val="tx1"/>
                          </a:solidFill>
                          <a:latin typeface="Arial" panose="020B0604020202020204" pitchFamily="34" charset="0"/>
                          <a:cs typeface="Arial" panose="020B0604020202020204" pitchFamily="34" charset="0"/>
                        </a:rPr>
                        <a:t> des </a:t>
                      </a:r>
                      <a:r>
                        <a:rPr lang="es-CO" sz="1400" b="0" i="0" baseline="0" dirty="0" err="1">
                          <a:solidFill>
                            <a:schemeClr val="tx1"/>
                          </a:solidFill>
                          <a:latin typeface="Arial" panose="020B0604020202020204" pitchFamily="34" charset="0"/>
                          <a:cs typeface="Arial" panose="020B0604020202020204" pitchFamily="34" charset="0"/>
                        </a:rPr>
                        <a:t>employés</a:t>
                      </a:r>
                      <a:r>
                        <a:rPr lang="es-CO" sz="1400" b="0" i="0" baseline="0" dirty="0">
                          <a:solidFill>
                            <a:schemeClr val="tx1"/>
                          </a:solidFill>
                          <a:latin typeface="Arial" panose="020B0604020202020204" pitchFamily="34" charset="0"/>
                          <a:cs typeface="Arial" panose="020B0604020202020204" pitchFamily="34" charset="0"/>
                        </a:rPr>
                        <a:t>,</a:t>
                      </a:r>
                      <a:endParaRPr lang="es-CO" sz="1400" b="0" i="0" dirty="0">
                        <a:solidFill>
                          <a:schemeClr val="tx1"/>
                        </a:solidFill>
                        <a:latin typeface="Arial" panose="020B0604020202020204" pitchFamily="34" charset="0"/>
                        <a:cs typeface="Arial" panose="020B0604020202020204" pitchFamily="34" charset="0"/>
                      </a:endParaRP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744615153"/>
                  </a:ext>
                </a:extLst>
              </a:tr>
              <a:tr h="870296">
                <a:tc>
                  <a:txBody>
                    <a:bodyPr/>
                    <a:lstStyle/>
                    <a:p>
                      <a:r>
                        <a:rPr lang="es-CO" sz="1600" b="1" i="0" dirty="0">
                          <a:solidFill>
                            <a:schemeClr val="accent2"/>
                          </a:solidFill>
                          <a:latin typeface="Arial" panose="020B0604020202020204" pitchFamily="34" charset="0"/>
                          <a:cs typeface="Arial" panose="020B0604020202020204" pitchFamily="34" charset="0"/>
                        </a:rPr>
                        <a:t>3. </a:t>
                      </a:r>
                      <a:r>
                        <a:rPr lang="es-CO" sz="1600" b="1" i="0" dirty="0" err="1">
                          <a:solidFill>
                            <a:schemeClr val="accent2"/>
                          </a:solidFill>
                          <a:latin typeface="Arial" panose="020B0604020202020204" pitchFamily="34" charset="0"/>
                          <a:cs typeface="Arial" panose="020B0604020202020204" pitchFamily="34" charset="0"/>
                        </a:rPr>
                        <a:t>Evaluation</a:t>
                      </a:r>
                      <a:r>
                        <a:rPr lang="es-CO" sz="1600" b="1" i="0" dirty="0">
                          <a:solidFill>
                            <a:schemeClr val="accent2"/>
                          </a:solidFill>
                          <a:latin typeface="Arial" panose="020B0604020202020204" pitchFamily="34" charset="0"/>
                          <a:cs typeface="Arial" panose="020B0604020202020204" pitchFamily="34" charset="0"/>
                        </a:rPr>
                        <a:t> des </a:t>
                      </a:r>
                      <a:r>
                        <a:rPr lang="es-CO" sz="1600" b="1" i="0" dirty="0" err="1">
                          <a:solidFill>
                            <a:schemeClr val="accent2"/>
                          </a:solidFill>
                          <a:latin typeface="Arial" panose="020B0604020202020204" pitchFamily="34" charset="0"/>
                          <a:cs typeface="Arial" panose="020B0604020202020204" pitchFamily="34" charset="0"/>
                        </a:rPr>
                        <a:t>connaissances</a:t>
                      </a:r>
                      <a:r>
                        <a:rPr lang="es-CO" sz="1600" b="1" i="0" dirty="0">
                          <a:solidFill>
                            <a:schemeClr val="accent2"/>
                          </a:solidFill>
                          <a:latin typeface="Arial" panose="020B0604020202020204" pitchFamily="34" charset="0"/>
                          <a:cs typeface="Arial" panose="020B0604020202020204" pitchFamily="34" charset="0"/>
                        </a:rPr>
                        <a:t> </a:t>
                      </a:r>
                      <a:r>
                        <a:rPr lang="es-CO" sz="1600" b="1" i="0" dirty="0" err="1">
                          <a:solidFill>
                            <a:schemeClr val="accent2"/>
                          </a:solidFill>
                          <a:latin typeface="Arial" panose="020B0604020202020204" pitchFamily="34" charset="0"/>
                          <a:cs typeface="Arial" panose="020B0604020202020204" pitchFamily="34" charset="0"/>
                        </a:rPr>
                        <a:t>cliniques</a:t>
                      </a:r>
                      <a:endParaRPr lang="es-CO" sz="1600" b="1" i="0" dirty="0">
                        <a:solidFill>
                          <a:schemeClr val="accent2"/>
                        </a:solidFill>
                        <a:latin typeface="Arial" panose="020B0604020202020204" pitchFamily="34" charset="0"/>
                        <a:cs typeface="Arial" panose="020B0604020202020204" pitchFamily="34" charset="0"/>
                      </a:endParaRP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s-CO" sz="1400" b="0" i="0" dirty="0">
                          <a:solidFill>
                            <a:schemeClr val="tx1"/>
                          </a:solidFill>
                          <a:latin typeface="Arial" panose="020B0604020202020204" pitchFamily="34" charset="0"/>
                          <a:cs typeface="Arial" panose="020B0604020202020204" pitchFamily="34" charset="0"/>
                        </a:rPr>
                        <a:t>Personnel </a:t>
                      </a:r>
                      <a:r>
                        <a:rPr lang="es-CO" sz="1400" b="0" i="0" dirty="0" err="1">
                          <a:solidFill>
                            <a:schemeClr val="tx1"/>
                          </a:solidFill>
                          <a:latin typeface="Arial" panose="020B0604020202020204" pitchFamily="34" charset="0"/>
                          <a:cs typeface="Arial" panose="020B0604020202020204" pitchFamily="34" charset="0"/>
                        </a:rPr>
                        <a:t>médical</a:t>
                      </a:r>
                      <a:endParaRPr lang="es-CO" sz="1400" b="0" i="0" dirty="0">
                        <a:solidFill>
                          <a:schemeClr val="tx1"/>
                        </a:solidFill>
                        <a:latin typeface="Arial" panose="020B0604020202020204" pitchFamily="34" charset="0"/>
                        <a:cs typeface="Arial" panose="020B0604020202020204" pitchFamily="34" charset="0"/>
                      </a:endParaRP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4">
                        <a:lumMod val="40000"/>
                        <a:lumOff val="60000"/>
                      </a:schemeClr>
                    </a:solidFill>
                  </a:tcPr>
                </a:tc>
                <a:tc>
                  <a:txBody>
                    <a:bodyPr/>
                    <a:lstStyle/>
                    <a:p>
                      <a:pPr>
                        <a:lnSpc>
                          <a:spcPct val="130000"/>
                        </a:lnSpc>
                      </a:pPr>
                      <a:r>
                        <a:rPr lang="es-CO" sz="1400" b="0" i="0" dirty="0" err="1">
                          <a:solidFill>
                            <a:schemeClr val="tx1"/>
                          </a:solidFill>
                          <a:latin typeface="Arial" panose="020B0604020202020204" pitchFamily="34" charset="0"/>
                          <a:cs typeface="Arial" panose="020B0604020202020204" pitchFamily="34" charset="0"/>
                        </a:rPr>
                        <a:t>Administrée</a:t>
                      </a:r>
                      <a:r>
                        <a:rPr lang="es-CO" sz="1400" b="0" i="0" dirty="0">
                          <a:solidFill>
                            <a:schemeClr val="tx1"/>
                          </a:solidFill>
                          <a:latin typeface="Arial" panose="020B0604020202020204" pitchFamily="34" charset="0"/>
                          <a:cs typeface="Arial" panose="020B0604020202020204" pitchFamily="34" charset="0"/>
                        </a:rPr>
                        <a:t> </a:t>
                      </a:r>
                      <a:r>
                        <a:rPr lang="es-CO" sz="1400" b="0" i="0" dirty="0" err="1">
                          <a:solidFill>
                            <a:schemeClr val="tx1"/>
                          </a:solidFill>
                          <a:latin typeface="Arial" panose="020B0604020202020204" pitchFamily="34" charset="0"/>
                          <a:cs typeface="Arial" panose="020B0604020202020204" pitchFamily="34" charset="0"/>
                        </a:rPr>
                        <a:t>au</a:t>
                      </a:r>
                      <a:r>
                        <a:rPr lang="es-CO" sz="1400" b="0" i="0" dirty="0">
                          <a:solidFill>
                            <a:schemeClr val="tx1"/>
                          </a:solidFill>
                          <a:latin typeface="Arial" panose="020B0604020202020204" pitchFamily="34" charset="0"/>
                          <a:cs typeface="Arial" panose="020B0604020202020204" pitchFamily="34" charset="0"/>
                        </a:rPr>
                        <a:t> </a:t>
                      </a:r>
                      <a:r>
                        <a:rPr lang="es-CO" sz="1400" b="0" i="0" dirty="0" err="1">
                          <a:solidFill>
                            <a:schemeClr val="tx1"/>
                          </a:solidFill>
                          <a:latin typeface="Arial" panose="020B0604020202020204" pitchFamily="34" charset="0"/>
                          <a:cs typeface="Arial" panose="020B0604020202020204" pitchFamily="34" charset="0"/>
                        </a:rPr>
                        <a:t>personnel</a:t>
                      </a:r>
                      <a:r>
                        <a:rPr lang="es-CO" sz="1400" b="0" i="0" dirty="0">
                          <a:solidFill>
                            <a:schemeClr val="tx1"/>
                          </a:solidFill>
                          <a:latin typeface="Arial" panose="020B0604020202020204" pitchFamily="34" charset="0"/>
                          <a:cs typeface="Arial" panose="020B0604020202020204" pitchFamily="34" charset="0"/>
                        </a:rPr>
                        <a:t> </a:t>
                      </a:r>
                      <a:r>
                        <a:rPr lang="es-CO" sz="1400" b="0" i="0" dirty="0" err="1">
                          <a:solidFill>
                            <a:schemeClr val="tx1"/>
                          </a:solidFill>
                          <a:latin typeface="Arial" panose="020B0604020202020204" pitchFamily="34" charset="0"/>
                          <a:cs typeface="Arial" panose="020B0604020202020204" pitchFamily="34" charset="0"/>
                        </a:rPr>
                        <a:t>médical</a:t>
                      </a:r>
                      <a:r>
                        <a:rPr lang="es-CO" sz="1400" b="0" i="0" dirty="0">
                          <a:solidFill>
                            <a:schemeClr val="tx1"/>
                          </a:solidFill>
                          <a:latin typeface="Arial" panose="020B0604020202020204" pitchFamily="34" charset="0"/>
                          <a:cs typeface="Arial" panose="020B0604020202020204" pitchFamily="34" charset="0"/>
                        </a:rPr>
                        <a:t> </a:t>
                      </a:r>
                      <a:r>
                        <a:rPr lang="es-CO" sz="1400" b="0" i="0" dirty="0" err="1">
                          <a:solidFill>
                            <a:schemeClr val="tx1"/>
                          </a:solidFill>
                          <a:latin typeface="Arial" panose="020B0604020202020204" pitchFamily="34" charset="0"/>
                          <a:cs typeface="Arial" panose="020B0604020202020204" pitchFamily="34" charset="0"/>
                        </a:rPr>
                        <a:t>qui</a:t>
                      </a:r>
                      <a:r>
                        <a:rPr lang="es-CO" sz="1400" b="0" i="0" dirty="0">
                          <a:solidFill>
                            <a:schemeClr val="tx1"/>
                          </a:solidFill>
                          <a:latin typeface="Arial" panose="020B0604020202020204" pitchFamily="34" charset="0"/>
                          <a:cs typeface="Arial" panose="020B0604020202020204" pitchFamily="34" charset="0"/>
                        </a:rPr>
                        <a:t> traite </a:t>
                      </a:r>
                      <a:r>
                        <a:rPr lang="es-CO" sz="1400" b="0" i="0" dirty="0" err="1">
                          <a:solidFill>
                            <a:schemeClr val="tx1"/>
                          </a:solidFill>
                          <a:latin typeface="Arial" panose="020B0604020202020204" pitchFamily="34" charset="0"/>
                          <a:cs typeface="Arial" panose="020B0604020202020204" pitchFamily="34" charset="0"/>
                        </a:rPr>
                        <a:t>régulièrement</a:t>
                      </a:r>
                      <a:r>
                        <a:rPr lang="es-CO" sz="1400" b="0" i="0" dirty="0">
                          <a:solidFill>
                            <a:schemeClr val="tx1"/>
                          </a:solidFill>
                          <a:latin typeface="Arial" panose="020B0604020202020204" pitchFamily="34" charset="0"/>
                          <a:cs typeface="Arial" panose="020B0604020202020204" pitchFamily="34" charset="0"/>
                        </a:rPr>
                        <a:t> des </a:t>
                      </a:r>
                      <a:r>
                        <a:rPr lang="es-CO" sz="1400" b="0" i="0" dirty="0" err="1">
                          <a:solidFill>
                            <a:schemeClr val="tx1"/>
                          </a:solidFill>
                          <a:latin typeface="Arial" panose="020B0604020202020204" pitchFamily="34" charset="0"/>
                          <a:cs typeface="Arial" panose="020B0604020202020204" pitchFamily="34" charset="0"/>
                        </a:rPr>
                        <a:t>patients</a:t>
                      </a:r>
                      <a:r>
                        <a:rPr lang="es-CO" sz="1400" b="0" i="0" dirty="0">
                          <a:solidFill>
                            <a:schemeClr val="tx1"/>
                          </a:solidFill>
                          <a:latin typeface="Arial" panose="020B0604020202020204" pitchFamily="34" charset="0"/>
                          <a:cs typeface="Arial" panose="020B0604020202020204" pitchFamily="34" charset="0"/>
                        </a:rPr>
                        <a:t> </a:t>
                      </a:r>
                      <a:r>
                        <a:rPr lang="es-CO" sz="1400" b="0" i="0" dirty="0" err="1">
                          <a:solidFill>
                            <a:schemeClr val="tx1"/>
                          </a:solidFill>
                          <a:latin typeface="Arial" panose="020B0604020202020204" pitchFamily="34" charset="0"/>
                          <a:cs typeface="Arial" panose="020B0604020202020204" pitchFamily="34" charset="0"/>
                        </a:rPr>
                        <a:t>pour</a:t>
                      </a:r>
                      <a:r>
                        <a:rPr lang="es-CO" sz="1400" b="0" i="0" dirty="0">
                          <a:solidFill>
                            <a:schemeClr val="tx1"/>
                          </a:solidFill>
                          <a:latin typeface="Arial" panose="020B0604020202020204" pitchFamily="34" charset="0"/>
                          <a:cs typeface="Arial" panose="020B0604020202020204" pitchFamily="34" charset="0"/>
                        </a:rPr>
                        <a:t> </a:t>
                      </a:r>
                      <a:r>
                        <a:rPr lang="es-CO" sz="1400" b="0" i="0" dirty="0" err="1">
                          <a:solidFill>
                            <a:schemeClr val="tx1"/>
                          </a:solidFill>
                          <a:latin typeface="Arial" panose="020B0604020202020204" pitchFamily="34" charset="0"/>
                          <a:cs typeface="Arial" panose="020B0604020202020204" pitchFamily="34" charset="0"/>
                        </a:rPr>
                        <a:t>évaluer</a:t>
                      </a:r>
                      <a:r>
                        <a:rPr lang="es-CO" sz="1400" b="0" i="0" dirty="0">
                          <a:solidFill>
                            <a:schemeClr val="tx1"/>
                          </a:solidFill>
                          <a:latin typeface="Arial" panose="020B0604020202020204" pitchFamily="34" charset="0"/>
                          <a:cs typeface="Arial" panose="020B0604020202020204" pitchFamily="34" charset="0"/>
                        </a:rPr>
                        <a:t> </a:t>
                      </a:r>
                      <a:r>
                        <a:rPr lang="es-CO" sz="1400" b="0" i="0" dirty="0" err="1">
                          <a:solidFill>
                            <a:schemeClr val="tx1"/>
                          </a:solidFill>
                          <a:latin typeface="Arial" panose="020B0604020202020204" pitchFamily="34" charset="0"/>
                          <a:cs typeface="Arial" panose="020B0604020202020204" pitchFamily="34" charset="0"/>
                        </a:rPr>
                        <a:t>sa</a:t>
                      </a:r>
                      <a:r>
                        <a:rPr lang="es-CO" sz="1400" b="0" i="0" dirty="0">
                          <a:solidFill>
                            <a:schemeClr val="tx1"/>
                          </a:solidFill>
                          <a:latin typeface="Arial" panose="020B0604020202020204" pitchFamily="34" charset="0"/>
                          <a:cs typeface="Arial" panose="020B0604020202020204" pitchFamily="34" charset="0"/>
                        </a:rPr>
                        <a:t> </a:t>
                      </a:r>
                      <a:r>
                        <a:rPr lang="es-CO" sz="1400" b="0" i="0" dirty="0" err="1">
                          <a:solidFill>
                            <a:schemeClr val="tx1"/>
                          </a:solidFill>
                          <a:latin typeface="Arial" panose="020B0604020202020204" pitchFamily="34" charset="0"/>
                          <a:cs typeface="Arial" panose="020B0604020202020204" pitchFamily="34" charset="0"/>
                        </a:rPr>
                        <a:t>compétence</a:t>
                      </a:r>
                      <a:r>
                        <a:rPr lang="es-CO" sz="1400" b="0" i="0" dirty="0">
                          <a:solidFill>
                            <a:schemeClr val="tx1"/>
                          </a:solidFill>
                          <a:latin typeface="Arial" panose="020B0604020202020204" pitchFamily="34" charset="0"/>
                          <a:cs typeface="Arial" panose="020B0604020202020204" pitchFamily="34" charset="0"/>
                        </a:rPr>
                        <a:t> </a:t>
                      </a:r>
                      <a:r>
                        <a:rPr lang="es-CO" sz="1400" b="0" i="0" dirty="0" err="1">
                          <a:solidFill>
                            <a:schemeClr val="tx1"/>
                          </a:solidFill>
                          <a:latin typeface="Arial" panose="020B0604020202020204" pitchFamily="34" charset="0"/>
                          <a:cs typeface="Arial" panose="020B0604020202020204" pitchFamily="34" charset="0"/>
                        </a:rPr>
                        <a:t>dans</a:t>
                      </a:r>
                      <a:r>
                        <a:rPr lang="es-CO" sz="1400" b="0" i="0" dirty="0">
                          <a:solidFill>
                            <a:schemeClr val="tx1"/>
                          </a:solidFill>
                          <a:latin typeface="Arial" panose="020B0604020202020204" pitchFamily="34" charset="0"/>
                          <a:cs typeface="Arial" panose="020B0604020202020204" pitchFamily="34" charset="0"/>
                        </a:rPr>
                        <a:t> le </a:t>
                      </a:r>
                      <a:r>
                        <a:rPr lang="es-CO" sz="1400" b="0" i="0" dirty="0" err="1">
                          <a:solidFill>
                            <a:schemeClr val="tx1"/>
                          </a:solidFill>
                          <a:latin typeface="Arial" panose="020B0604020202020204" pitchFamily="34" charset="0"/>
                          <a:cs typeface="Arial" panose="020B0604020202020204" pitchFamily="34" charset="0"/>
                        </a:rPr>
                        <a:t>diagnostic</a:t>
                      </a:r>
                      <a:r>
                        <a:rPr lang="es-CO" sz="1400" b="0" i="0" dirty="0">
                          <a:solidFill>
                            <a:schemeClr val="tx1"/>
                          </a:solidFill>
                          <a:latin typeface="Arial" panose="020B0604020202020204" pitchFamily="34" charset="0"/>
                          <a:cs typeface="Arial" panose="020B0604020202020204" pitchFamily="34" charset="0"/>
                        </a:rPr>
                        <a:t> et le </a:t>
                      </a:r>
                      <a:r>
                        <a:rPr lang="es-CO" sz="1400" b="0" i="0" dirty="0" err="1">
                          <a:solidFill>
                            <a:schemeClr val="tx1"/>
                          </a:solidFill>
                          <a:latin typeface="Arial" panose="020B0604020202020204" pitchFamily="34" charset="0"/>
                          <a:cs typeface="Arial" panose="020B0604020202020204" pitchFamily="34" charset="0"/>
                        </a:rPr>
                        <a:t>traitement</a:t>
                      </a:r>
                      <a:r>
                        <a:rPr lang="es-CO" sz="1400" b="0" i="0" dirty="0">
                          <a:solidFill>
                            <a:schemeClr val="tx1"/>
                          </a:solidFill>
                          <a:latin typeface="Arial" panose="020B0604020202020204" pitchFamily="34" charset="0"/>
                          <a:cs typeface="Arial" panose="020B0604020202020204" pitchFamily="34" charset="0"/>
                        </a:rPr>
                        <a:t> des </a:t>
                      </a:r>
                      <a:r>
                        <a:rPr lang="es-CO" sz="1400" b="0" i="0" dirty="0" err="1">
                          <a:solidFill>
                            <a:schemeClr val="tx1"/>
                          </a:solidFill>
                          <a:latin typeface="Arial" panose="020B0604020202020204" pitchFamily="34" charset="0"/>
                          <a:cs typeface="Arial" panose="020B0604020202020204" pitchFamily="34" charset="0"/>
                        </a:rPr>
                        <a:t>pathologies</a:t>
                      </a:r>
                      <a:r>
                        <a:rPr lang="es-CO" sz="1400" b="0" i="0" dirty="0">
                          <a:solidFill>
                            <a:schemeClr val="tx1"/>
                          </a:solidFill>
                          <a:latin typeface="Arial" panose="020B0604020202020204" pitchFamily="34" charset="0"/>
                          <a:cs typeface="Arial" panose="020B0604020202020204" pitchFamily="34" charset="0"/>
                        </a:rPr>
                        <a:t> </a:t>
                      </a:r>
                      <a:r>
                        <a:rPr lang="es-CO" sz="1400" b="0" i="0" dirty="0" err="1">
                          <a:solidFill>
                            <a:schemeClr val="tx1"/>
                          </a:solidFill>
                          <a:latin typeface="Arial" panose="020B0604020202020204" pitchFamily="34" charset="0"/>
                          <a:cs typeface="Arial" panose="020B0604020202020204" pitchFamily="34" charset="0"/>
                        </a:rPr>
                        <a:t>habituelles</a:t>
                      </a:r>
                      <a:r>
                        <a:rPr lang="es-CO" sz="1400" b="0" i="0" dirty="0">
                          <a:solidFill>
                            <a:schemeClr val="tx1"/>
                          </a:solidFill>
                          <a:latin typeface="Arial" panose="020B0604020202020204" pitchFamily="34" charset="0"/>
                          <a:cs typeface="Arial" panose="020B0604020202020204" pitchFamily="34" charset="0"/>
                        </a:rPr>
                        <a:t>. Elle</a:t>
                      </a:r>
                      <a:r>
                        <a:rPr lang="es-CO" sz="1400" b="0" i="0" baseline="0" dirty="0">
                          <a:solidFill>
                            <a:schemeClr val="tx1"/>
                          </a:solidFill>
                          <a:latin typeface="Arial" panose="020B0604020202020204" pitchFamily="34" charset="0"/>
                          <a:cs typeface="Arial" panose="020B0604020202020204" pitchFamily="34" charset="0"/>
                        </a:rPr>
                        <a:t> </a:t>
                      </a:r>
                      <a:r>
                        <a:rPr lang="es-CO" sz="1400" b="0" i="0" baseline="0" dirty="0" err="1">
                          <a:solidFill>
                            <a:schemeClr val="tx1"/>
                          </a:solidFill>
                          <a:latin typeface="Arial" panose="020B0604020202020204" pitchFamily="34" charset="0"/>
                          <a:cs typeface="Arial" panose="020B0604020202020204" pitchFamily="34" charset="0"/>
                        </a:rPr>
                        <a:t>est</a:t>
                      </a:r>
                      <a:r>
                        <a:rPr lang="es-CO" sz="1400" b="0" i="0" baseline="0" dirty="0">
                          <a:solidFill>
                            <a:schemeClr val="tx1"/>
                          </a:solidFill>
                          <a:latin typeface="Arial" panose="020B0604020202020204" pitchFamily="34" charset="0"/>
                          <a:cs typeface="Arial" panose="020B0604020202020204" pitchFamily="34" charset="0"/>
                        </a:rPr>
                        <a:t> </a:t>
                      </a:r>
                      <a:r>
                        <a:rPr lang="es-CO" sz="1400" b="0" i="0" baseline="0" dirty="0" err="1">
                          <a:solidFill>
                            <a:schemeClr val="tx1"/>
                          </a:solidFill>
                          <a:latin typeface="Arial" panose="020B0604020202020204" pitchFamily="34" charset="0"/>
                          <a:cs typeface="Arial" panose="020B0604020202020204" pitchFamily="34" charset="0"/>
                        </a:rPr>
                        <a:t>réalisée</a:t>
                      </a:r>
                      <a:r>
                        <a:rPr lang="es-CO" sz="1400" b="0" i="0" baseline="0" dirty="0">
                          <a:solidFill>
                            <a:schemeClr val="tx1"/>
                          </a:solidFill>
                          <a:latin typeface="Arial" panose="020B0604020202020204" pitchFamily="34" charset="0"/>
                          <a:cs typeface="Arial" panose="020B0604020202020204" pitchFamily="34" charset="0"/>
                        </a:rPr>
                        <a:t> à </a:t>
                      </a:r>
                      <a:r>
                        <a:rPr lang="es-CO" sz="1400" b="0" i="0" baseline="0" dirty="0" err="1">
                          <a:solidFill>
                            <a:schemeClr val="tx1"/>
                          </a:solidFill>
                          <a:latin typeface="Arial" panose="020B0604020202020204" pitchFamily="34" charset="0"/>
                          <a:cs typeface="Arial" panose="020B0604020202020204" pitchFamily="34" charset="0"/>
                        </a:rPr>
                        <a:t>travers</a:t>
                      </a:r>
                      <a:r>
                        <a:rPr lang="es-CO" sz="1400" b="0" i="0" baseline="0" dirty="0">
                          <a:solidFill>
                            <a:schemeClr val="tx1"/>
                          </a:solidFill>
                          <a:latin typeface="Arial" panose="020B0604020202020204" pitchFamily="34" charset="0"/>
                          <a:cs typeface="Arial" panose="020B0604020202020204" pitchFamily="34" charset="0"/>
                        </a:rPr>
                        <a:t> </a:t>
                      </a:r>
                      <a:r>
                        <a:rPr lang="es-CO" sz="1400" b="0" i="0" baseline="0" dirty="0" err="1">
                          <a:solidFill>
                            <a:schemeClr val="tx1"/>
                          </a:solidFill>
                          <a:latin typeface="Arial" panose="020B0604020202020204" pitchFamily="34" charset="0"/>
                          <a:cs typeface="Arial" panose="020B0604020202020204" pitchFamily="34" charset="0"/>
                        </a:rPr>
                        <a:t>l’utilisation</a:t>
                      </a:r>
                      <a:r>
                        <a:rPr lang="es-CO" sz="1400" b="0" i="0" baseline="0" dirty="0">
                          <a:solidFill>
                            <a:schemeClr val="tx1"/>
                          </a:solidFill>
                          <a:latin typeface="Arial" panose="020B0604020202020204" pitchFamily="34" charset="0"/>
                          <a:cs typeface="Arial" panose="020B0604020202020204" pitchFamily="34" charset="0"/>
                        </a:rPr>
                        <a:t> de </a:t>
                      </a:r>
                      <a:r>
                        <a:rPr lang="es-CO" sz="1400" b="0" i="0" baseline="0" dirty="0" err="1">
                          <a:solidFill>
                            <a:schemeClr val="tx1"/>
                          </a:solidFill>
                          <a:latin typeface="Arial" panose="020B0604020202020204" pitchFamily="34" charset="0"/>
                          <a:cs typeface="Arial" panose="020B0604020202020204" pitchFamily="34" charset="0"/>
                        </a:rPr>
                        <a:t>vignettes</a:t>
                      </a:r>
                      <a:r>
                        <a:rPr lang="es-CO" sz="1400" b="0" i="0" dirty="0">
                          <a:solidFill>
                            <a:schemeClr val="tx1"/>
                          </a:solidFill>
                          <a:latin typeface="Arial" panose="020B0604020202020204" pitchFamily="34" charset="0"/>
                          <a:cs typeface="Arial" panose="020B0604020202020204" pitchFamily="34" charset="0"/>
                        </a:rPr>
                        <a:t>.</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155923397"/>
                  </a:ext>
                </a:extLst>
              </a:tr>
              <a:tr h="870296">
                <a:tc>
                  <a:txBody>
                    <a:bodyPr/>
                    <a:lstStyle/>
                    <a:p>
                      <a:r>
                        <a:rPr lang="es-CO" sz="1600" b="1" i="0" dirty="0">
                          <a:solidFill>
                            <a:schemeClr val="accent2"/>
                          </a:solidFill>
                          <a:latin typeface="Arial" panose="020B0604020202020204" pitchFamily="34" charset="0"/>
                          <a:cs typeface="Arial" panose="020B0604020202020204" pitchFamily="34" charset="0"/>
                        </a:rPr>
                        <a:t>4. </a:t>
                      </a:r>
                      <a:r>
                        <a:rPr lang="es-CO" sz="1600" b="1" i="0" dirty="0" err="1">
                          <a:solidFill>
                            <a:schemeClr val="accent2"/>
                          </a:solidFill>
                          <a:latin typeface="Arial" panose="020B0604020202020204" pitchFamily="34" charset="0"/>
                          <a:cs typeface="Arial" panose="020B0604020202020204" pitchFamily="34" charset="0"/>
                        </a:rPr>
                        <a:t>Finances</a:t>
                      </a:r>
                      <a:r>
                        <a:rPr lang="es-CO" sz="1600" b="1" i="0" dirty="0">
                          <a:solidFill>
                            <a:schemeClr val="accent2"/>
                          </a:solidFill>
                          <a:latin typeface="Arial" panose="020B0604020202020204" pitchFamily="34" charset="0"/>
                          <a:cs typeface="Arial" panose="020B0604020202020204" pitchFamily="34" charset="0"/>
                        </a:rPr>
                        <a:t> de </a:t>
                      </a:r>
                      <a:r>
                        <a:rPr lang="es-CO" sz="1600" b="1" i="0" dirty="0" err="1">
                          <a:solidFill>
                            <a:schemeClr val="accent2"/>
                          </a:solidFill>
                          <a:latin typeface="Arial" panose="020B0604020202020204" pitchFamily="34" charset="0"/>
                          <a:cs typeface="Arial" panose="020B0604020202020204" pitchFamily="34" charset="0"/>
                        </a:rPr>
                        <a:t>l’installation</a:t>
                      </a:r>
                      <a:endParaRPr lang="es-CO" sz="1600" b="1" i="0" dirty="0">
                        <a:solidFill>
                          <a:schemeClr val="accent2"/>
                        </a:solidFill>
                        <a:latin typeface="Arial" panose="020B0604020202020204" pitchFamily="34" charset="0"/>
                        <a:cs typeface="Arial" panose="020B0604020202020204" pitchFamily="34" charset="0"/>
                      </a:endParaRP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6"/>
                    </a:solidFill>
                  </a:tcPr>
                </a:tc>
                <a:tc>
                  <a:txBody>
                    <a:bodyPr/>
                    <a:lstStyle/>
                    <a:p>
                      <a:pPr>
                        <a:lnSpc>
                          <a:spcPct val="130000"/>
                        </a:lnSpc>
                      </a:pPr>
                      <a:r>
                        <a:rPr lang="es-CO" sz="1400" b="0" i="0" dirty="0" err="1">
                          <a:solidFill>
                            <a:schemeClr val="tx1"/>
                          </a:solidFill>
                          <a:latin typeface="Arial" panose="020B0604020202020204" pitchFamily="34" charset="0"/>
                          <a:cs typeface="Arial" panose="020B0604020202020204" pitchFamily="34" charset="0"/>
                        </a:rPr>
                        <a:t>Directeur</a:t>
                      </a:r>
                      <a:r>
                        <a:rPr lang="es-CO" sz="1400" b="0" i="0" dirty="0">
                          <a:solidFill>
                            <a:schemeClr val="tx1"/>
                          </a:solidFill>
                          <a:latin typeface="Arial" panose="020B0604020202020204" pitchFamily="34" charset="0"/>
                          <a:cs typeface="Arial" panose="020B0604020202020204" pitchFamily="34" charset="0"/>
                        </a:rPr>
                        <a:t> de </a:t>
                      </a:r>
                      <a:r>
                        <a:rPr lang="es-CO" sz="1400" b="0" i="0" dirty="0" err="1">
                          <a:solidFill>
                            <a:schemeClr val="tx1"/>
                          </a:solidFill>
                          <a:latin typeface="Arial" panose="020B0604020202020204" pitchFamily="34" charset="0"/>
                          <a:cs typeface="Arial" panose="020B0604020202020204" pitchFamily="34" charset="0"/>
                        </a:rPr>
                        <a:t>l’installation</a:t>
                      </a:r>
                      <a:r>
                        <a:rPr lang="es-CO" sz="1400" b="0" i="0" dirty="0">
                          <a:solidFill>
                            <a:schemeClr val="tx1"/>
                          </a:solidFill>
                          <a:latin typeface="Arial" panose="020B0604020202020204" pitchFamily="34" charset="0"/>
                          <a:cs typeface="Arial" panose="020B0604020202020204" pitchFamily="34" charset="0"/>
                        </a:rPr>
                        <a:t> et </a:t>
                      </a:r>
                      <a:r>
                        <a:rPr lang="es-CO" sz="1400" b="0" i="0" dirty="0" err="1">
                          <a:solidFill>
                            <a:schemeClr val="tx1"/>
                          </a:solidFill>
                          <a:latin typeface="Arial" panose="020B0604020202020204" pitchFamily="34" charset="0"/>
                          <a:cs typeface="Arial" panose="020B0604020202020204" pitchFamily="34" charset="0"/>
                        </a:rPr>
                        <a:t>comptable</a:t>
                      </a:r>
                      <a:r>
                        <a:rPr lang="es-CO" sz="1400" b="0" i="0" dirty="0">
                          <a:solidFill>
                            <a:schemeClr val="tx1"/>
                          </a:solidFill>
                          <a:latin typeface="Arial" panose="020B0604020202020204" pitchFamily="34" charset="0"/>
                          <a:cs typeface="Arial" panose="020B0604020202020204" pitchFamily="34" charset="0"/>
                        </a:rPr>
                        <a:t> (le</a:t>
                      </a:r>
                      <a:r>
                        <a:rPr lang="es-CO" sz="1400" b="0" i="0" baseline="0" dirty="0">
                          <a:solidFill>
                            <a:schemeClr val="tx1"/>
                          </a:solidFill>
                          <a:latin typeface="Arial" panose="020B0604020202020204" pitchFamily="34" charset="0"/>
                          <a:cs typeface="Arial" panose="020B0604020202020204" pitchFamily="34" charset="0"/>
                        </a:rPr>
                        <a:t> cas </a:t>
                      </a:r>
                      <a:r>
                        <a:rPr lang="es-CO" sz="1400" b="0" i="0" baseline="0" dirty="0" err="1">
                          <a:solidFill>
                            <a:schemeClr val="tx1"/>
                          </a:solidFill>
                          <a:latin typeface="Arial" panose="020B0604020202020204" pitchFamily="34" charset="0"/>
                          <a:cs typeface="Arial" panose="020B0604020202020204" pitchFamily="34" charset="0"/>
                        </a:rPr>
                        <a:t>échéant</a:t>
                      </a:r>
                      <a:r>
                        <a:rPr lang="es-CO" sz="1400" b="0" i="0" dirty="0">
                          <a:solidFill>
                            <a:schemeClr val="tx1"/>
                          </a:solidFill>
                          <a:latin typeface="Arial" panose="020B0604020202020204" pitchFamily="34" charset="0"/>
                          <a:cs typeface="Arial" panose="020B0604020202020204" pitchFamily="34" charset="0"/>
                        </a:rPr>
                        <a:t>)</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6">
                        <a:lumMod val="40000"/>
                        <a:lumOff val="60000"/>
                      </a:schemeClr>
                    </a:solidFill>
                  </a:tcPr>
                </a:tc>
                <a:tc>
                  <a:txBody>
                    <a:bodyPr/>
                    <a:lstStyle/>
                    <a:p>
                      <a:pPr>
                        <a:lnSpc>
                          <a:spcPct val="130000"/>
                        </a:lnSpc>
                      </a:pPr>
                      <a:r>
                        <a:rPr lang="es-CO" sz="1400" b="0" i="0" dirty="0" err="1">
                          <a:solidFill>
                            <a:schemeClr val="tx1"/>
                          </a:solidFill>
                          <a:latin typeface="Arial" panose="020B0604020202020204" pitchFamily="34" charset="0"/>
                          <a:cs typeface="Arial" panose="020B0604020202020204" pitchFamily="34" charset="0"/>
                        </a:rPr>
                        <a:t>Informations</a:t>
                      </a:r>
                      <a:r>
                        <a:rPr lang="es-CO" sz="1400" b="0" i="0" dirty="0">
                          <a:solidFill>
                            <a:schemeClr val="tx1"/>
                          </a:solidFill>
                          <a:latin typeface="Arial" panose="020B0604020202020204" pitchFamily="34" charset="0"/>
                          <a:cs typeface="Arial" panose="020B0604020202020204" pitchFamily="34" charset="0"/>
                        </a:rPr>
                        <a:t> sur les </a:t>
                      </a:r>
                      <a:r>
                        <a:rPr lang="es-CO" sz="1400" b="0" i="0" dirty="0" err="1">
                          <a:solidFill>
                            <a:schemeClr val="tx1"/>
                          </a:solidFill>
                          <a:latin typeface="Arial" panose="020B0604020202020204" pitchFamily="34" charset="0"/>
                          <a:cs typeface="Arial" panose="020B0604020202020204" pitchFamily="34" charset="0"/>
                        </a:rPr>
                        <a:t>ressources</a:t>
                      </a:r>
                      <a:r>
                        <a:rPr lang="es-CO" sz="1400" b="0" i="0" dirty="0">
                          <a:solidFill>
                            <a:schemeClr val="tx1"/>
                          </a:solidFill>
                          <a:latin typeface="Arial" panose="020B0604020202020204" pitchFamily="34" charset="0"/>
                          <a:cs typeface="Arial" panose="020B0604020202020204" pitchFamily="34" charset="0"/>
                        </a:rPr>
                        <a:t> </a:t>
                      </a:r>
                      <a:r>
                        <a:rPr lang="es-CO" sz="1400" b="0" i="0" dirty="0" err="1">
                          <a:solidFill>
                            <a:schemeClr val="tx1"/>
                          </a:solidFill>
                          <a:latin typeface="Arial" panose="020B0604020202020204" pitchFamily="34" charset="0"/>
                          <a:cs typeface="Arial" panose="020B0604020202020204" pitchFamily="34" charset="0"/>
                        </a:rPr>
                        <a:t>financières</a:t>
                      </a:r>
                      <a:r>
                        <a:rPr lang="es-CO" sz="1400" b="0" i="0" dirty="0">
                          <a:solidFill>
                            <a:schemeClr val="tx1"/>
                          </a:solidFill>
                          <a:latin typeface="Arial" panose="020B0604020202020204" pitchFamily="34" charset="0"/>
                          <a:cs typeface="Arial" panose="020B0604020202020204" pitchFamily="34" charset="0"/>
                        </a:rPr>
                        <a:t>, la </a:t>
                      </a:r>
                      <a:r>
                        <a:rPr lang="es-CO" sz="1400" b="0" i="0" dirty="0" err="1">
                          <a:solidFill>
                            <a:schemeClr val="tx1"/>
                          </a:solidFill>
                          <a:latin typeface="Arial" panose="020B0604020202020204" pitchFamily="34" charset="0"/>
                          <a:cs typeface="Arial" panose="020B0604020202020204" pitchFamily="34" charset="0"/>
                        </a:rPr>
                        <a:t>gestion</a:t>
                      </a:r>
                      <a:r>
                        <a:rPr lang="es-CO" sz="1400" b="0" i="0" dirty="0">
                          <a:solidFill>
                            <a:schemeClr val="tx1"/>
                          </a:solidFill>
                          <a:latin typeface="Arial" panose="020B0604020202020204" pitchFamily="34" charset="0"/>
                          <a:cs typeface="Arial" panose="020B0604020202020204" pitchFamily="34" charset="0"/>
                        </a:rPr>
                        <a:t> et la </a:t>
                      </a:r>
                      <a:r>
                        <a:rPr lang="es-CO" sz="1400" b="0" i="0" dirty="0" err="1">
                          <a:solidFill>
                            <a:schemeClr val="tx1"/>
                          </a:solidFill>
                          <a:latin typeface="Arial" panose="020B0604020202020204" pitchFamily="34" charset="0"/>
                          <a:cs typeface="Arial" panose="020B0604020202020204" pitchFamily="34" charset="0"/>
                        </a:rPr>
                        <a:t>gouvernance</a:t>
                      </a:r>
                      <a:r>
                        <a:rPr lang="es-CO" sz="1400" b="0" i="0" dirty="0">
                          <a:solidFill>
                            <a:schemeClr val="tx1"/>
                          </a:solidFill>
                          <a:latin typeface="Arial" panose="020B0604020202020204" pitchFamily="34" charset="0"/>
                          <a:cs typeface="Arial" panose="020B0604020202020204" pitchFamily="34" charset="0"/>
                        </a:rPr>
                        <a:t> de </a:t>
                      </a:r>
                      <a:r>
                        <a:rPr lang="es-CO" sz="1400" b="0" i="0" dirty="0" err="1">
                          <a:solidFill>
                            <a:schemeClr val="tx1"/>
                          </a:solidFill>
                          <a:latin typeface="Arial" panose="020B0604020202020204" pitchFamily="34" charset="0"/>
                          <a:cs typeface="Arial" panose="020B0604020202020204" pitchFamily="34" charset="0"/>
                        </a:rPr>
                        <a:t>l’installation</a:t>
                      </a:r>
                      <a:r>
                        <a:rPr lang="es-CO" sz="1400" b="0" i="0" dirty="0">
                          <a:solidFill>
                            <a:schemeClr val="tx1"/>
                          </a:solidFill>
                          <a:latin typeface="Arial" panose="020B0604020202020204" pitchFamily="34" charset="0"/>
                          <a:cs typeface="Arial" panose="020B0604020202020204" pitchFamily="34" charset="0"/>
                        </a:rPr>
                        <a:t>,</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238014525"/>
                  </a:ext>
                </a:extLst>
              </a:tr>
            </a:tbl>
          </a:graphicData>
        </a:graphic>
      </p:graphicFrame>
      <p:sp>
        <p:nvSpPr>
          <p:cNvPr id="6" name="CuadroTexto 5">
            <a:extLst>
              <a:ext uri="{FF2B5EF4-FFF2-40B4-BE49-F238E27FC236}">
                <a16:creationId xmlns:a16="http://schemas.microsoft.com/office/drawing/2014/main" id="{393A84F3-E2EE-324F-89E7-52069DF4CC99}"/>
              </a:ext>
            </a:extLst>
          </p:cNvPr>
          <p:cNvSpPr txBox="1"/>
          <p:nvPr/>
        </p:nvSpPr>
        <p:spPr>
          <a:xfrm>
            <a:off x="7952861" y="762554"/>
            <a:ext cx="2053822" cy="738664"/>
          </a:xfrm>
          <a:prstGeom prst="rect">
            <a:avLst/>
          </a:prstGeom>
          <a:noFill/>
        </p:spPr>
        <p:txBody>
          <a:bodyPr wrap="square" lIns="0" tIns="0" rIns="0" bIns="0" rtlCol="0">
            <a:spAutoFit/>
          </a:bodyPr>
          <a:lstStyle/>
          <a:p>
            <a:pPr algn="ctr"/>
            <a:r>
              <a:rPr lang="es-CO" sz="4800" b="1">
                <a:solidFill>
                  <a:schemeClr val="accent1"/>
                </a:solidFill>
                <a:latin typeface="Arial" panose="020B0604020202020204" pitchFamily="34" charset="0"/>
                <a:cs typeface="Arial" panose="020B0604020202020204" pitchFamily="34" charset="0"/>
              </a:rPr>
              <a:t>4</a:t>
            </a:r>
          </a:p>
        </p:txBody>
      </p:sp>
      <p:sp>
        <p:nvSpPr>
          <p:cNvPr id="7" name="CuadroTexto 6">
            <a:extLst>
              <a:ext uri="{FF2B5EF4-FFF2-40B4-BE49-F238E27FC236}">
                <a16:creationId xmlns:a16="http://schemas.microsoft.com/office/drawing/2014/main" id="{3C5558CA-05FA-624B-87B2-055C0090AEE5}"/>
              </a:ext>
            </a:extLst>
          </p:cNvPr>
          <p:cNvSpPr txBox="1"/>
          <p:nvPr/>
        </p:nvSpPr>
        <p:spPr>
          <a:xfrm>
            <a:off x="8148499" y="1497021"/>
            <a:ext cx="1662546" cy="738664"/>
          </a:xfrm>
          <a:prstGeom prst="rect">
            <a:avLst/>
          </a:prstGeom>
          <a:noFill/>
        </p:spPr>
        <p:txBody>
          <a:bodyPr wrap="square" lIns="0" tIns="0" rIns="0" bIns="0" rtlCol="0">
            <a:spAutoFit/>
          </a:bodyPr>
          <a:lstStyle/>
          <a:p>
            <a:pPr algn="ctr"/>
            <a:r>
              <a:rPr lang="es-CO" sz="1600" dirty="0">
                <a:solidFill>
                  <a:schemeClr val="accent1"/>
                </a:solidFill>
                <a:latin typeface="Arial" panose="020B0604020202020204" pitchFamily="34" charset="0"/>
                <a:cs typeface="Arial" panose="020B0604020202020204" pitchFamily="34" charset="0"/>
              </a:rPr>
              <a:t>Modules </a:t>
            </a:r>
            <a:r>
              <a:rPr lang="es-CO" sz="1600" dirty="0" err="1">
                <a:solidFill>
                  <a:schemeClr val="accent1"/>
                </a:solidFill>
                <a:latin typeface="Arial" panose="020B0604020202020204" pitchFamily="34" charset="0"/>
                <a:cs typeface="Arial" panose="020B0604020202020204" pitchFamily="34" charset="0"/>
              </a:rPr>
              <a:t>organisés</a:t>
            </a:r>
            <a:r>
              <a:rPr lang="es-CO" sz="1600" dirty="0">
                <a:solidFill>
                  <a:schemeClr val="accent1"/>
                </a:solidFill>
                <a:latin typeface="Arial" panose="020B0604020202020204" pitchFamily="34" charset="0"/>
                <a:cs typeface="Arial" panose="020B0604020202020204" pitchFamily="34" charset="0"/>
              </a:rPr>
              <a:t> par </a:t>
            </a:r>
            <a:r>
              <a:rPr lang="es-CO" sz="1600" dirty="0" err="1">
                <a:solidFill>
                  <a:schemeClr val="accent1"/>
                </a:solidFill>
                <a:latin typeface="Arial" panose="020B0604020202020204" pitchFamily="34" charset="0"/>
                <a:cs typeface="Arial" panose="020B0604020202020204" pitchFamily="34" charset="0"/>
              </a:rPr>
              <a:t>thème</a:t>
            </a:r>
            <a:endParaRPr lang="es-CO" sz="1600" dirty="0">
              <a:solidFill>
                <a:schemeClr val="accent1"/>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B4ACF3EE-713E-A248-8E2F-63DC7317E1F0}"/>
              </a:ext>
            </a:extLst>
          </p:cNvPr>
          <p:cNvSpPr txBox="1"/>
          <p:nvPr/>
        </p:nvSpPr>
        <p:spPr>
          <a:xfrm>
            <a:off x="9811045" y="762554"/>
            <a:ext cx="2053822" cy="738664"/>
          </a:xfrm>
          <a:prstGeom prst="rect">
            <a:avLst/>
          </a:prstGeom>
          <a:noFill/>
        </p:spPr>
        <p:txBody>
          <a:bodyPr wrap="square" lIns="0" tIns="0" rIns="0" bIns="0" rtlCol="0">
            <a:spAutoFit/>
          </a:bodyPr>
          <a:lstStyle/>
          <a:p>
            <a:pPr algn="ctr"/>
            <a:r>
              <a:rPr lang="es-CO" sz="4800" b="1">
                <a:solidFill>
                  <a:schemeClr val="accent1"/>
                </a:solidFill>
                <a:latin typeface="Arial" panose="020B0604020202020204" pitchFamily="34" charset="0"/>
                <a:cs typeface="Arial" panose="020B0604020202020204" pitchFamily="34" charset="0"/>
              </a:rPr>
              <a:t>2</a:t>
            </a:r>
          </a:p>
        </p:txBody>
      </p:sp>
      <p:sp>
        <p:nvSpPr>
          <p:cNvPr id="9" name="CuadroTexto 8">
            <a:extLst>
              <a:ext uri="{FF2B5EF4-FFF2-40B4-BE49-F238E27FC236}">
                <a16:creationId xmlns:a16="http://schemas.microsoft.com/office/drawing/2014/main" id="{5E9ED1F6-59B7-CF4F-A24B-6FEE1D7F138A}"/>
              </a:ext>
            </a:extLst>
          </p:cNvPr>
          <p:cNvSpPr txBox="1"/>
          <p:nvPr/>
        </p:nvSpPr>
        <p:spPr>
          <a:xfrm>
            <a:off x="10006683" y="1497021"/>
            <a:ext cx="1662546" cy="246221"/>
          </a:xfrm>
          <a:prstGeom prst="rect">
            <a:avLst/>
          </a:prstGeom>
          <a:noFill/>
        </p:spPr>
        <p:txBody>
          <a:bodyPr wrap="square" lIns="0" tIns="0" rIns="0" bIns="0" rtlCol="0">
            <a:spAutoFit/>
          </a:bodyPr>
          <a:lstStyle/>
          <a:p>
            <a:pPr algn="ctr"/>
            <a:r>
              <a:rPr lang="es-CO" sz="1600" dirty="0" err="1">
                <a:solidFill>
                  <a:schemeClr val="accent1"/>
                </a:solidFill>
                <a:latin typeface="Arial" panose="020B0604020202020204" pitchFamily="34" charset="0"/>
                <a:cs typeface="Arial" panose="020B0604020202020204" pitchFamily="34" charset="0"/>
              </a:rPr>
              <a:t>Type</a:t>
            </a:r>
            <a:r>
              <a:rPr lang="es-CO" sz="1600" dirty="0">
                <a:solidFill>
                  <a:schemeClr val="accent1"/>
                </a:solidFill>
                <a:latin typeface="Arial" panose="020B0604020202020204" pitchFamily="34" charset="0"/>
                <a:cs typeface="Arial" panose="020B0604020202020204" pitchFamily="34" charset="0"/>
              </a:rPr>
              <a:t> de </a:t>
            </a:r>
            <a:r>
              <a:rPr lang="es-CO" sz="1600" dirty="0" err="1">
                <a:solidFill>
                  <a:schemeClr val="accent1"/>
                </a:solidFill>
                <a:latin typeface="Arial" panose="020B0604020202020204" pitchFamily="34" charset="0"/>
                <a:cs typeface="Arial" panose="020B0604020202020204" pitchFamily="34" charset="0"/>
              </a:rPr>
              <a:t>sondés</a:t>
            </a:r>
            <a:endParaRPr lang="es-CO" sz="1600" dirty="0">
              <a:solidFill>
                <a:schemeClr val="accent1"/>
              </a:solidFill>
              <a:latin typeface="Arial" panose="020B0604020202020204" pitchFamily="34" charset="0"/>
              <a:cs typeface="Arial" panose="020B0604020202020204" pitchFamily="34" charset="0"/>
            </a:endParaRPr>
          </a:p>
        </p:txBody>
      </p:sp>
      <p:cxnSp>
        <p:nvCxnSpPr>
          <p:cNvPr id="11" name="Conector recto 10">
            <a:extLst>
              <a:ext uri="{FF2B5EF4-FFF2-40B4-BE49-F238E27FC236}">
                <a16:creationId xmlns:a16="http://schemas.microsoft.com/office/drawing/2014/main" id="{2C7A0090-D1EF-BE40-9583-65932D6E6A9E}"/>
              </a:ext>
            </a:extLst>
          </p:cNvPr>
          <p:cNvCxnSpPr/>
          <p:nvPr/>
        </p:nvCxnSpPr>
        <p:spPr>
          <a:xfrm>
            <a:off x="10026650" y="762554"/>
            <a:ext cx="0" cy="12269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81291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0D8E74B-EF6B-584D-B895-D72BDD3D9C0D}"/>
              </a:ext>
            </a:extLst>
          </p:cNvPr>
          <p:cNvSpPr txBox="1"/>
          <p:nvPr/>
        </p:nvSpPr>
        <p:spPr>
          <a:xfrm>
            <a:off x="538162" y="921584"/>
            <a:ext cx="6365557" cy="984885"/>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Structure</a:t>
            </a:r>
            <a:r>
              <a:rPr lang="es-CO" sz="3200" dirty="0">
                <a:solidFill>
                  <a:schemeClr val="accent1"/>
                </a:solidFill>
                <a:latin typeface="Arial" panose="020B0604020202020204" pitchFamily="34" charset="0"/>
                <a:cs typeface="Arial" panose="020B0604020202020204" pitchFamily="34" charset="0"/>
              </a:rPr>
              <a:t> et </a:t>
            </a:r>
            <a:r>
              <a:rPr lang="es-CO" sz="3200" dirty="0" err="1">
                <a:solidFill>
                  <a:schemeClr val="accent1"/>
                </a:solidFill>
                <a:latin typeface="Arial" panose="020B0604020202020204" pitchFamily="34" charset="0"/>
                <a:cs typeface="Arial" panose="020B0604020202020204" pitchFamily="34" charset="0"/>
              </a:rPr>
              <a:t>contenu</a:t>
            </a:r>
            <a:r>
              <a:rPr lang="es-CO" sz="3200" dirty="0">
                <a:solidFill>
                  <a:schemeClr val="accent1"/>
                </a:solidFill>
                <a:latin typeface="Arial" panose="020B0604020202020204" pitchFamily="34" charset="0"/>
                <a:cs typeface="Arial" panose="020B0604020202020204" pitchFamily="34" charset="0"/>
              </a:rPr>
              <a:t> </a:t>
            </a:r>
            <a:r>
              <a:rPr lang="es-CO" sz="3200" dirty="0" err="1">
                <a:solidFill>
                  <a:schemeClr val="accent1"/>
                </a:solidFill>
                <a:latin typeface="Arial" panose="020B0604020202020204" pitchFamily="34" charset="0"/>
                <a:cs typeface="Arial" panose="020B0604020202020204" pitchFamily="34" charset="0"/>
              </a:rPr>
              <a:t>d’instruments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IPS </a:t>
            </a:r>
            <a:r>
              <a:rPr lang="es-CO" sz="3200" b="1" dirty="0" err="1">
                <a:solidFill>
                  <a:schemeClr val="accent1"/>
                </a:solidFill>
                <a:latin typeface="Arial" panose="020B0604020202020204" pitchFamily="34" charset="0"/>
                <a:cs typeface="Arial" panose="020B0604020202020204" pitchFamily="34" charset="0"/>
              </a:rPr>
              <a:t>préalables</a:t>
            </a:r>
            <a:r>
              <a:rPr lang="es-CO" sz="3200" dirty="0">
                <a:solidFill>
                  <a:schemeClr val="accent1"/>
                </a:solidFill>
                <a:latin typeface="Arial" panose="020B0604020202020204" pitchFamily="34" charset="0"/>
                <a:cs typeface="Arial" panose="020B0604020202020204" pitchFamily="34" charset="0"/>
              </a:rPr>
              <a:t> </a:t>
            </a:r>
          </a:p>
        </p:txBody>
      </p:sp>
      <p:grpSp>
        <p:nvGrpSpPr>
          <p:cNvPr id="22" name="Grupo 21">
            <a:extLst>
              <a:ext uri="{FF2B5EF4-FFF2-40B4-BE49-F238E27FC236}">
                <a16:creationId xmlns:a16="http://schemas.microsoft.com/office/drawing/2014/main" id="{CA865806-B05E-B044-828A-8EDB965AD9F2}"/>
              </a:ext>
            </a:extLst>
          </p:cNvPr>
          <p:cNvGrpSpPr/>
          <p:nvPr/>
        </p:nvGrpSpPr>
        <p:grpSpPr>
          <a:xfrm>
            <a:off x="816774" y="2479480"/>
            <a:ext cx="1052577" cy="1052577"/>
            <a:chOff x="6378497" y="2425059"/>
            <a:chExt cx="1304693" cy="1304693"/>
          </a:xfrm>
        </p:grpSpPr>
        <p:sp>
          <p:nvSpPr>
            <p:cNvPr id="19" name="Elipse 18">
              <a:extLst>
                <a:ext uri="{FF2B5EF4-FFF2-40B4-BE49-F238E27FC236}">
                  <a16:creationId xmlns:a16="http://schemas.microsoft.com/office/drawing/2014/main" id="{80EDBEBE-C232-9A4D-AAC4-CCC800EB7726}"/>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áfico 20">
              <a:extLst>
                <a:ext uri="{FF2B5EF4-FFF2-40B4-BE49-F238E27FC236}">
                  <a16:creationId xmlns:a16="http://schemas.microsoft.com/office/drawing/2014/main" id="{373F928E-EEF4-0F48-A305-E2999F1DC5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218" y="2648780"/>
              <a:ext cx="857250" cy="857250"/>
            </a:xfrm>
            <a:prstGeom prst="rect">
              <a:avLst/>
            </a:prstGeom>
          </p:spPr>
        </p:pic>
      </p:grpSp>
      <p:grpSp>
        <p:nvGrpSpPr>
          <p:cNvPr id="23" name="Grupo 22">
            <a:extLst>
              <a:ext uri="{FF2B5EF4-FFF2-40B4-BE49-F238E27FC236}">
                <a16:creationId xmlns:a16="http://schemas.microsoft.com/office/drawing/2014/main" id="{D38B1E1D-D104-624C-8954-00FB962E56FA}"/>
              </a:ext>
            </a:extLst>
          </p:cNvPr>
          <p:cNvGrpSpPr/>
          <p:nvPr/>
        </p:nvGrpSpPr>
        <p:grpSpPr>
          <a:xfrm>
            <a:off x="2731067" y="2479480"/>
            <a:ext cx="1052577" cy="1052577"/>
            <a:chOff x="6378497" y="2425059"/>
            <a:chExt cx="1304693" cy="1304693"/>
          </a:xfrm>
        </p:grpSpPr>
        <p:sp>
          <p:nvSpPr>
            <p:cNvPr id="24" name="Elipse 23">
              <a:extLst>
                <a:ext uri="{FF2B5EF4-FFF2-40B4-BE49-F238E27FC236}">
                  <a16:creationId xmlns:a16="http://schemas.microsoft.com/office/drawing/2014/main" id="{9F68D943-67A4-4E47-B931-FAF3D45E6F6F}"/>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áfico 24">
              <a:extLst>
                <a:ext uri="{FF2B5EF4-FFF2-40B4-BE49-F238E27FC236}">
                  <a16:creationId xmlns:a16="http://schemas.microsoft.com/office/drawing/2014/main" id="{306562EB-24F6-A342-A088-53281F8EFA9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02218" y="2648780"/>
              <a:ext cx="857250" cy="857250"/>
            </a:xfrm>
            <a:prstGeom prst="rect">
              <a:avLst/>
            </a:prstGeom>
          </p:spPr>
        </p:pic>
      </p:grpSp>
      <p:grpSp>
        <p:nvGrpSpPr>
          <p:cNvPr id="26" name="Grupo 25">
            <a:extLst>
              <a:ext uri="{FF2B5EF4-FFF2-40B4-BE49-F238E27FC236}">
                <a16:creationId xmlns:a16="http://schemas.microsoft.com/office/drawing/2014/main" id="{404B762C-04AA-5D45-89D7-6DD9A3BEA054}"/>
              </a:ext>
            </a:extLst>
          </p:cNvPr>
          <p:cNvGrpSpPr/>
          <p:nvPr/>
        </p:nvGrpSpPr>
        <p:grpSpPr>
          <a:xfrm>
            <a:off x="4645360" y="2479480"/>
            <a:ext cx="1052577" cy="1052577"/>
            <a:chOff x="6378497" y="2425059"/>
            <a:chExt cx="1304693" cy="1304693"/>
          </a:xfrm>
        </p:grpSpPr>
        <p:sp>
          <p:nvSpPr>
            <p:cNvPr id="27" name="Elipse 26">
              <a:extLst>
                <a:ext uri="{FF2B5EF4-FFF2-40B4-BE49-F238E27FC236}">
                  <a16:creationId xmlns:a16="http://schemas.microsoft.com/office/drawing/2014/main" id="{5249170F-881A-0142-A223-B16D32EACA34}"/>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áfico 27">
              <a:extLst>
                <a:ext uri="{FF2B5EF4-FFF2-40B4-BE49-F238E27FC236}">
                  <a16:creationId xmlns:a16="http://schemas.microsoft.com/office/drawing/2014/main" id="{739651E1-732F-EA4C-902F-9F0B7A83E31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602218" y="2648780"/>
              <a:ext cx="857250" cy="857250"/>
            </a:xfrm>
            <a:prstGeom prst="rect">
              <a:avLst/>
            </a:prstGeom>
          </p:spPr>
        </p:pic>
      </p:grpSp>
      <p:sp>
        <p:nvSpPr>
          <p:cNvPr id="29" name="CuadroTexto 28">
            <a:extLst>
              <a:ext uri="{FF2B5EF4-FFF2-40B4-BE49-F238E27FC236}">
                <a16:creationId xmlns:a16="http://schemas.microsoft.com/office/drawing/2014/main" id="{3ABA2B7B-FAD8-6E4F-8784-AD5FBB448CF0}"/>
              </a:ext>
            </a:extLst>
          </p:cNvPr>
          <p:cNvSpPr txBox="1"/>
          <p:nvPr/>
        </p:nvSpPr>
        <p:spPr>
          <a:xfrm>
            <a:off x="1143871" y="5219644"/>
            <a:ext cx="4244356" cy="615553"/>
          </a:xfrm>
          <a:prstGeom prst="rect">
            <a:avLst/>
          </a:prstGeom>
          <a:noFill/>
        </p:spPr>
        <p:txBody>
          <a:bodyPr wrap="square" lIns="0" tIns="0" rIns="0" bIns="0" rtlCol="0">
            <a:spAutoFit/>
          </a:bodyPr>
          <a:lstStyle/>
          <a:p>
            <a:pPr algn="ctr"/>
            <a:r>
              <a:rPr lang="es-CO" sz="2000" b="1" dirty="0">
                <a:solidFill>
                  <a:schemeClr val="accent1"/>
                </a:solidFill>
                <a:latin typeface="Arial" panose="020B0604020202020204" pitchFamily="34" charset="0"/>
                <a:cs typeface="Arial" panose="020B0604020202020204" pitchFamily="34" charset="0"/>
              </a:rPr>
              <a:t>3 </a:t>
            </a:r>
            <a:r>
              <a:rPr lang="es-CO" sz="2000" b="1" dirty="0" err="1">
                <a:solidFill>
                  <a:schemeClr val="accent1"/>
                </a:solidFill>
                <a:latin typeface="Arial" panose="020B0604020202020204" pitchFamily="34" charset="0"/>
                <a:cs typeface="Arial" panose="020B0604020202020204" pitchFamily="34" charset="0"/>
              </a:rPr>
              <a:t>questionnaires</a:t>
            </a:r>
            <a:endParaRPr lang="es-CO" sz="2000" b="1" dirty="0">
              <a:solidFill>
                <a:schemeClr val="accent1"/>
              </a:solidFill>
              <a:latin typeface="Arial" panose="020B0604020202020204" pitchFamily="34" charset="0"/>
              <a:cs typeface="Arial" panose="020B0604020202020204" pitchFamily="34" charset="0"/>
            </a:endParaRPr>
          </a:p>
          <a:p>
            <a:pPr algn="ctr"/>
            <a:r>
              <a:rPr lang="es-CO" sz="2000" dirty="0" err="1">
                <a:solidFill>
                  <a:schemeClr val="accent1"/>
                </a:solidFill>
                <a:latin typeface="Arial" panose="020B0604020202020204" pitchFamily="34" charset="0"/>
                <a:cs typeface="Arial" panose="020B0604020202020204" pitchFamily="34" charset="0"/>
              </a:rPr>
              <a:t>Organisés</a:t>
            </a:r>
            <a:r>
              <a:rPr lang="es-CO" sz="2000" dirty="0">
                <a:solidFill>
                  <a:schemeClr val="accent1"/>
                </a:solidFill>
                <a:latin typeface="Arial" panose="020B0604020202020204" pitchFamily="34" charset="0"/>
                <a:cs typeface="Arial" panose="020B0604020202020204" pitchFamily="34" charset="0"/>
              </a:rPr>
              <a:t> par </a:t>
            </a:r>
            <a:r>
              <a:rPr lang="es-CO" sz="2000" dirty="0" err="1">
                <a:solidFill>
                  <a:schemeClr val="accent1"/>
                </a:solidFill>
                <a:latin typeface="Arial" panose="020B0604020202020204" pitchFamily="34" charset="0"/>
                <a:cs typeface="Arial" panose="020B0604020202020204" pitchFamily="34" charset="0"/>
              </a:rPr>
              <a:t>type</a:t>
            </a:r>
            <a:r>
              <a:rPr lang="es-CO" sz="2000" dirty="0">
                <a:solidFill>
                  <a:schemeClr val="accent1"/>
                </a:solidFill>
                <a:latin typeface="Arial" panose="020B0604020202020204" pitchFamily="34" charset="0"/>
                <a:cs typeface="Arial" panose="020B0604020202020204" pitchFamily="34" charset="0"/>
              </a:rPr>
              <a:t> de </a:t>
            </a:r>
            <a:r>
              <a:rPr lang="es-CO" sz="2000" dirty="0" err="1">
                <a:solidFill>
                  <a:schemeClr val="accent1"/>
                </a:solidFill>
                <a:latin typeface="Arial" panose="020B0604020202020204" pitchFamily="34" charset="0"/>
                <a:cs typeface="Arial" panose="020B0604020202020204" pitchFamily="34" charset="0"/>
              </a:rPr>
              <a:t>sondés</a:t>
            </a:r>
            <a:r>
              <a:rPr lang="es-CO" sz="2000" dirty="0">
                <a:solidFill>
                  <a:schemeClr val="accent1"/>
                </a:solidFill>
                <a:latin typeface="Arial" panose="020B0604020202020204" pitchFamily="34" charset="0"/>
                <a:cs typeface="Arial" panose="020B0604020202020204" pitchFamily="34" charset="0"/>
              </a:rPr>
              <a:t>.</a:t>
            </a:r>
          </a:p>
        </p:txBody>
      </p:sp>
      <p:sp>
        <p:nvSpPr>
          <p:cNvPr id="30" name="CuadroTexto 29">
            <a:extLst>
              <a:ext uri="{FF2B5EF4-FFF2-40B4-BE49-F238E27FC236}">
                <a16:creationId xmlns:a16="http://schemas.microsoft.com/office/drawing/2014/main" id="{13DE2358-99AF-724F-8478-FF4BAE6EDC2E}"/>
              </a:ext>
            </a:extLst>
          </p:cNvPr>
          <p:cNvSpPr txBox="1"/>
          <p:nvPr/>
        </p:nvSpPr>
        <p:spPr>
          <a:xfrm>
            <a:off x="572623" y="5881671"/>
            <a:ext cx="5386852" cy="458074"/>
          </a:xfrm>
          <a:prstGeom prst="rect">
            <a:avLst/>
          </a:prstGeom>
          <a:noFill/>
        </p:spPr>
        <p:txBody>
          <a:bodyPr wrap="square" lIns="0" tIns="0" rIns="0" bIns="0" rtlCol="0">
            <a:spAutoFit/>
          </a:bodyPr>
          <a:lstStyle/>
          <a:p>
            <a:pPr algn="ctr">
              <a:lnSpc>
                <a:spcPct val="120000"/>
              </a:lnSpc>
            </a:pPr>
            <a:r>
              <a:rPr lang="es-CO" sz="1300" i="1" dirty="0" err="1">
                <a:latin typeface="Arial" panose="020B0604020202020204" pitchFamily="34" charset="0"/>
                <a:cs typeface="Arial" panose="020B0604020202020204" pitchFamily="34" charset="0"/>
              </a:rPr>
              <a:t>Comprend</a:t>
            </a:r>
            <a:r>
              <a:rPr lang="es-CO" sz="1300" i="1" dirty="0">
                <a:latin typeface="Arial" panose="020B0604020202020204" pitchFamily="34" charset="0"/>
                <a:cs typeface="Arial" panose="020B0604020202020204" pitchFamily="34" charset="0"/>
              </a:rPr>
              <a:t> le </a:t>
            </a:r>
            <a:r>
              <a:rPr lang="es-CO" sz="1300" i="1" dirty="0" err="1">
                <a:latin typeface="Arial" panose="020B0604020202020204" pitchFamily="34" charset="0"/>
                <a:cs typeface="Arial" panose="020B0604020202020204" pitchFamily="34" charset="0"/>
              </a:rPr>
              <a:t>contenu</a:t>
            </a:r>
            <a:r>
              <a:rPr lang="es-CO" sz="1300" i="1" dirty="0">
                <a:latin typeface="Arial" panose="020B0604020202020204" pitchFamily="34" charset="0"/>
                <a:cs typeface="Arial" panose="020B0604020202020204" pitchFamily="34" charset="0"/>
              </a:rPr>
              <a:t> des </a:t>
            </a:r>
            <a:r>
              <a:rPr lang="es-CO" sz="1300" i="1" dirty="0" err="1">
                <a:latin typeface="Arial" panose="020B0604020202020204" pitchFamily="34" charset="0"/>
                <a:cs typeface="Arial" panose="020B0604020202020204" pitchFamily="34" charset="0"/>
              </a:rPr>
              <a:t>champs</a:t>
            </a:r>
            <a:r>
              <a:rPr lang="es-CO" sz="1300" i="1" dirty="0">
                <a:latin typeface="Arial" panose="020B0604020202020204" pitchFamily="34" charset="0"/>
                <a:cs typeface="Arial" panose="020B0604020202020204" pitchFamily="34" charset="0"/>
              </a:rPr>
              <a:t> </a:t>
            </a:r>
            <a:r>
              <a:rPr lang="es-CO" sz="1300" i="1" dirty="0" err="1">
                <a:latin typeface="Arial" panose="020B0604020202020204" pitchFamily="34" charset="0"/>
                <a:cs typeface="Arial" panose="020B0604020202020204" pitchFamily="34" charset="0"/>
              </a:rPr>
              <a:t>énumérés</a:t>
            </a:r>
            <a:r>
              <a:rPr lang="es-CO" sz="1300" i="1" dirty="0">
                <a:latin typeface="Arial" panose="020B0604020202020204" pitchFamily="34" charset="0"/>
                <a:cs typeface="Arial" panose="020B0604020202020204" pitchFamily="34" charset="0"/>
              </a:rPr>
              <a:t> </a:t>
            </a:r>
            <a:r>
              <a:rPr lang="es-CO" sz="1300" i="1" dirty="0" err="1">
                <a:latin typeface="Arial" panose="020B0604020202020204" pitchFamily="34" charset="0"/>
                <a:cs typeface="Arial" panose="020B0604020202020204" pitchFamily="34" charset="0"/>
              </a:rPr>
              <a:t>dans</a:t>
            </a:r>
            <a:r>
              <a:rPr lang="es-CO" sz="1300" i="1" dirty="0">
                <a:latin typeface="Arial" panose="020B0604020202020204" pitchFamily="34" charset="0"/>
                <a:cs typeface="Arial" panose="020B0604020202020204" pitchFamily="34" charset="0"/>
              </a:rPr>
              <a:t> le cadre de </a:t>
            </a:r>
            <a:r>
              <a:rPr lang="es-CO" sz="1300" i="1" dirty="0" err="1">
                <a:latin typeface="Arial" panose="020B0604020202020204" pitchFamily="34" charset="0"/>
                <a:cs typeface="Arial" panose="020B0604020202020204" pitchFamily="34" charset="0"/>
              </a:rPr>
              <a:t>cette</a:t>
            </a:r>
            <a:r>
              <a:rPr lang="es-CO" sz="1300" i="1" dirty="0">
                <a:latin typeface="Arial" panose="020B0604020202020204" pitchFamily="34" charset="0"/>
                <a:cs typeface="Arial" panose="020B0604020202020204" pitchFamily="34" charset="0"/>
              </a:rPr>
              <a:t> </a:t>
            </a:r>
            <a:r>
              <a:rPr lang="es-CO" sz="1300" i="1" dirty="0" err="1">
                <a:latin typeface="Arial" panose="020B0604020202020204" pitchFamily="34" charset="0"/>
                <a:cs typeface="Arial" panose="020B0604020202020204" pitchFamily="34" charset="0"/>
              </a:rPr>
              <a:t>diapositive</a:t>
            </a:r>
            <a:r>
              <a:rPr lang="es-CO" sz="1300" i="1" dirty="0">
                <a:latin typeface="Arial" panose="020B0604020202020204" pitchFamily="34" charset="0"/>
                <a:cs typeface="Arial" panose="020B0604020202020204" pitchFamily="34" charset="0"/>
              </a:rPr>
              <a:t>.</a:t>
            </a:r>
          </a:p>
        </p:txBody>
      </p:sp>
      <p:pic>
        <p:nvPicPr>
          <p:cNvPr id="32" name="Gráfico 31">
            <a:extLst>
              <a:ext uri="{FF2B5EF4-FFF2-40B4-BE49-F238E27FC236}">
                <a16:creationId xmlns:a16="http://schemas.microsoft.com/office/drawing/2014/main" id="{02C1325E-CC25-4C44-A482-B184F49EC1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98817" y="4365376"/>
            <a:ext cx="732833" cy="732833"/>
          </a:xfrm>
          <a:prstGeom prst="rect">
            <a:avLst/>
          </a:prstGeom>
        </p:spPr>
      </p:pic>
      <p:cxnSp>
        <p:nvCxnSpPr>
          <p:cNvPr id="34" name="Conector recto de flecha 33">
            <a:extLst>
              <a:ext uri="{FF2B5EF4-FFF2-40B4-BE49-F238E27FC236}">
                <a16:creationId xmlns:a16="http://schemas.microsoft.com/office/drawing/2014/main" id="{5C54E6E0-9D3E-BD4F-8762-5A262C4D2570}"/>
              </a:ext>
            </a:extLst>
          </p:cNvPr>
          <p:cNvCxnSpPr>
            <a:cxnSpLocks/>
          </p:cNvCxnSpPr>
          <p:nvPr/>
        </p:nvCxnSpPr>
        <p:spPr>
          <a:xfrm flipV="1">
            <a:off x="3265234" y="3687316"/>
            <a:ext cx="0" cy="535258"/>
          </a:xfrm>
          <a:prstGeom prst="straightConnector1">
            <a:avLst/>
          </a:prstGeom>
          <a:ln w="12700">
            <a:solidFill>
              <a:schemeClr val="accent1"/>
            </a:solidFill>
            <a:prstDash val="dash"/>
            <a:tailEnd type="arrow" w="sm" len="sm"/>
          </a:ln>
        </p:spPr>
        <p:style>
          <a:lnRef idx="1">
            <a:schemeClr val="accent1"/>
          </a:lnRef>
          <a:fillRef idx="0">
            <a:schemeClr val="accent1"/>
          </a:fillRef>
          <a:effectRef idx="0">
            <a:schemeClr val="accent1"/>
          </a:effectRef>
          <a:fontRef idx="minor">
            <a:schemeClr val="tx1"/>
          </a:fontRef>
        </p:style>
      </p:cxnSp>
      <p:sp>
        <p:nvSpPr>
          <p:cNvPr id="36" name="Arco 35">
            <a:extLst>
              <a:ext uri="{FF2B5EF4-FFF2-40B4-BE49-F238E27FC236}">
                <a16:creationId xmlns:a16="http://schemas.microsoft.com/office/drawing/2014/main" id="{DB55D85B-D52C-204F-8EE3-F60A9F4D28A9}"/>
              </a:ext>
            </a:extLst>
          </p:cNvPr>
          <p:cNvSpPr/>
          <p:nvPr/>
        </p:nvSpPr>
        <p:spPr>
          <a:xfrm>
            <a:off x="1298459" y="2517319"/>
            <a:ext cx="2648705" cy="2206374"/>
          </a:xfrm>
          <a:prstGeom prst="arc">
            <a:avLst>
              <a:gd name="adj1" fmla="val 5431457"/>
              <a:gd name="adj2" fmla="val 10637378"/>
            </a:avLst>
          </a:prstGeom>
          <a:ln w="12700">
            <a:solidFill>
              <a:schemeClr val="accent1"/>
            </a:solidFill>
            <a:prstDash val="dash"/>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o 36">
            <a:extLst>
              <a:ext uri="{FF2B5EF4-FFF2-40B4-BE49-F238E27FC236}">
                <a16:creationId xmlns:a16="http://schemas.microsoft.com/office/drawing/2014/main" id="{A16211E8-DD14-4D47-A318-892017B9796D}"/>
              </a:ext>
            </a:extLst>
          </p:cNvPr>
          <p:cNvSpPr/>
          <p:nvPr/>
        </p:nvSpPr>
        <p:spPr>
          <a:xfrm flipH="1">
            <a:off x="2489780" y="2525419"/>
            <a:ext cx="2648705" cy="2206374"/>
          </a:xfrm>
          <a:prstGeom prst="arc">
            <a:avLst>
              <a:gd name="adj1" fmla="val 5431457"/>
              <a:gd name="adj2" fmla="val 10637378"/>
            </a:avLst>
          </a:prstGeom>
          <a:ln w="12700">
            <a:solidFill>
              <a:schemeClr val="accent1"/>
            </a:solidFill>
            <a:prstDash val="dash"/>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upo 6">
            <a:extLst>
              <a:ext uri="{FF2B5EF4-FFF2-40B4-BE49-F238E27FC236}">
                <a16:creationId xmlns:a16="http://schemas.microsoft.com/office/drawing/2014/main" id="{C79CAA64-DB41-440E-976F-9DFCC3D9C780}"/>
              </a:ext>
            </a:extLst>
          </p:cNvPr>
          <p:cNvGrpSpPr/>
          <p:nvPr/>
        </p:nvGrpSpPr>
        <p:grpSpPr>
          <a:xfrm>
            <a:off x="6020255" y="1906469"/>
            <a:ext cx="5966957" cy="4370761"/>
            <a:chOff x="4664581" y="1272279"/>
            <a:chExt cx="7322632" cy="5011380"/>
          </a:xfrm>
        </p:grpSpPr>
        <p:sp>
          <p:nvSpPr>
            <p:cNvPr id="20" name="Rectángulo 19">
              <a:extLst>
                <a:ext uri="{FF2B5EF4-FFF2-40B4-BE49-F238E27FC236}">
                  <a16:creationId xmlns:a16="http://schemas.microsoft.com/office/drawing/2014/main" id="{B7BD449A-B793-408E-968C-3F9FD005AF67}"/>
                </a:ext>
              </a:extLst>
            </p:cNvPr>
            <p:cNvSpPr/>
            <p:nvPr/>
          </p:nvSpPr>
          <p:spPr>
            <a:xfrm>
              <a:off x="4664581" y="1272279"/>
              <a:ext cx="2249805"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accent2"/>
                  </a:solidFill>
                  <a:latin typeface="Arial" panose="020B0604020202020204" pitchFamily="34" charset="0"/>
                  <a:cs typeface="Arial" panose="020B0604020202020204" pitchFamily="34" charset="0"/>
                </a:rPr>
                <a:t>FONDEMENTS</a:t>
              </a:r>
            </a:p>
          </p:txBody>
        </p:sp>
        <p:sp>
          <p:nvSpPr>
            <p:cNvPr id="31" name="Rectángulo 30">
              <a:extLst>
                <a:ext uri="{FF2B5EF4-FFF2-40B4-BE49-F238E27FC236}">
                  <a16:creationId xmlns:a16="http://schemas.microsoft.com/office/drawing/2014/main" id="{C642F9DC-96FE-4A0E-8620-4ACEB05CD43C}"/>
                </a:ext>
              </a:extLst>
            </p:cNvPr>
            <p:cNvSpPr/>
            <p:nvPr/>
          </p:nvSpPr>
          <p:spPr>
            <a:xfrm>
              <a:off x="7207092" y="1272279"/>
              <a:ext cx="2249805"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accent2"/>
                  </a:solidFill>
                  <a:latin typeface="Arial" panose="020B0604020202020204" pitchFamily="34" charset="0"/>
                  <a:cs typeface="Arial" panose="020B0604020202020204" pitchFamily="34" charset="0"/>
                </a:rPr>
                <a:t>PROCESSUS D’ATTENTION</a:t>
              </a:r>
            </a:p>
          </p:txBody>
        </p:sp>
        <p:sp>
          <p:nvSpPr>
            <p:cNvPr id="33" name="Rectángulo 32">
              <a:extLst>
                <a:ext uri="{FF2B5EF4-FFF2-40B4-BE49-F238E27FC236}">
                  <a16:creationId xmlns:a16="http://schemas.microsoft.com/office/drawing/2014/main" id="{C720C580-AD84-4424-9877-C499D7B9DE46}"/>
                </a:ext>
              </a:extLst>
            </p:cNvPr>
            <p:cNvSpPr/>
            <p:nvPr/>
          </p:nvSpPr>
          <p:spPr>
            <a:xfrm>
              <a:off x="9737408" y="1272279"/>
              <a:ext cx="2249805" cy="626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accent2"/>
                  </a:solidFill>
                  <a:latin typeface="Arial" panose="020B0604020202020204" pitchFamily="34" charset="0"/>
                  <a:cs typeface="Arial" panose="020B0604020202020204" pitchFamily="34" charset="0"/>
                </a:rPr>
                <a:t>RESULTATS CENTRES SUR LA PERSONNE</a:t>
              </a:r>
            </a:p>
          </p:txBody>
        </p:sp>
        <p:cxnSp>
          <p:nvCxnSpPr>
            <p:cNvPr id="35" name="Conector recto de flecha 34">
              <a:extLst>
                <a:ext uri="{FF2B5EF4-FFF2-40B4-BE49-F238E27FC236}">
                  <a16:creationId xmlns:a16="http://schemas.microsoft.com/office/drawing/2014/main" id="{01335C71-28DD-4356-B9D8-0D21B0B98243}"/>
                </a:ext>
              </a:extLst>
            </p:cNvPr>
            <p:cNvCxnSpPr>
              <a:cxnSpLocks/>
            </p:cNvCxnSpPr>
            <p:nvPr/>
          </p:nvCxnSpPr>
          <p:spPr>
            <a:xfrm>
              <a:off x="6926580" y="1606442"/>
              <a:ext cx="182880" cy="0"/>
            </a:xfrm>
            <a:prstGeom prst="straightConnector1">
              <a:avLst/>
            </a:prstGeom>
            <a:ln w="19050">
              <a:solidFill>
                <a:schemeClr val="accent3"/>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D757DBA1-ECFE-4817-B922-70DEBE7BE690}"/>
                </a:ext>
              </a:extLst>
            </p:cNvPr>
            <p:cNvCxnSpPr>
              <a:cxnSpLocks/>
            </p:cNvCxnSpPr>
            <p:nvPr/>
          </p:nvCxnSpPr>
          <p:spPr>
            <a:xfrm>
              <a:off x="9456897" y="1606442"/>
              <a:ext cx="182880" cy="0"/>
            </a:xfrm>
            <a:prstGeom prst="straightConnector1">
              <a:avLst/>
            </a:prstGeom>
            <a:ln w="19050">
              <a:solidFill>
                <a:schemeClr val="accent5"/>
              </a:solidFill>
              <a:tailEnd type="arrow" w="sm" len="sm"/>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a16="http://schemas.microsoft.com/office/drawing/2014/main" id="{02B0E549-818B-4390-BEA4-13195BE3095F}"/>
                </a:ext>
              </a:extLst>
            </p:cNvPr>
            <p:cNvSpPr txBox="1"/>
            <p:nvPr/>
          </p:nvSpPr>
          <p:spPr>
            <a:xfrm>
              <a:off x="4664581" y="1984766"/>
              <a:ext cx="2249804" cy="1060190"/>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s-CO" sz="1100" dirty="0" err="1">
                  <a:latin typeface="Arial" panose="020B0604020202020204" pitchFamily="34" charset="0"/>
                  <a:cs typeface="Arial" panose="020B0604020202020204" pitchFamily="34" charset="0"/>
                </a:rPr>
                <a:t>Systèmes</a:t>
              </a:r>
              <a:endParaRPr lang="es-CO" sz="1100" dirty="0">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Politiques</a:t>
              </a:r>
              <a:r>
                <a:rPr lang="es-CO" sz="800" i="1" dirty="0">
                  <a:solidFill>
                    <a:schemeClr val="tx1">
                      <a:lumMod val="90000"/>
                      <a:lumOff val="10000"/>
                    </a:schemeClr>
                  </a:solidFill>
                  <a:latin typeface="Arial" panose="020B0604020202020204" pitchFamily="34" charset="0"/>
                  <a:cs typeface="Arial" panose="020B0604020202020204" pitchFamily="34" charset="0"/>
                </a:rPr>
                <a:t> et protocoles</a:t>
              </a:r>
            </a:p>
            <a:p>
              <a:pPr marL="171450" indent="-171450">
                <a:spcAft>
                  <a:spcPts val="3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Institutions</a:t>
              </a:r>
              <a:r>
                <a:rPr lang="es-CO" sz="800" i="1" dirty="0">
                  <a:solidFill>
                    <a:schemeClr val="tx1">
                      <a:lumMod val="90000"/>
                      <a:lumOff val="10000"/>
                    </a:schemeClr>
                  </a:solidFill>
                  <a:latin typeface="Arial" panose="020B0604020202020204" pitchFamily="34" charset="0"/>
                  <a:cs typeface="Arial" panose="020B0604020202020204" pitchFamily="34" charset="0"/>
                </a:rPr>
                <a:t> </a:t>
              </a:r>
              <a:r>
                <a:rPr lang="es-CO" sz="800" i="1" dirty="0" err="1">
                  <a:solidFill>
                    <a:schemeClr val="tx1">
                      <a:lumMod val="90000"/>
                      <a:lumOff val="10000"/>
                    </a:schemeClr>
                  </a:solidFill>
                  <a:latin typeface="Arial" panose="020B0604020202020204" pitchFamily="34" charset="0"/>
                  <a:cs typeface="Arial" panose="020B0604020202020204" pitchFamily="34" charset="0"/>
                </a:rPr>
                <a:t>pour</a:t>
              </a:r>
              <a:r>
                <a:rPr lang="es-CO" sz="800" i="1" dirty="0">
                  <a:solidFill>
                    <a:schemeClr val="tx1">
                      <a:lumMod val="90000"/>
                      <a:lumOff val="10000"/>
                    </a:schemeClr>
                  </a:solidFill>
                  <a:latin typeface="Arial" panose="020B0604020202020204" pitchFamily="34" charset="0"/>
                  <a:cs typeface="Arial" panose="020B0604020202020204" pitchFamily="34" charset="0"/>
                </a:rPr>
                <a:t> le </a:t>
              </a:r>
              <a:r>
                <a:rPr lang="es-CO" sz="800" i="1" dirty="0" err="1">
                  <a:solidFill>
                    <a:schemeClr val="tx1">
                      <a:lumMod val="90000"/>
                      <a:lumOff val="10000"/>
                    </a:schemeClr>
                  </a:solidFill>
                  <a:latin typeface="Arial" panose="020B0604020202020204" pitchFamily="34" charset="0"/>
                  <a:cs typeface="Arial" panose="020B0604020202020204" pitchFamily="34" charset="0"/>
                </a:rPr>
                <a:t>bilan</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Embauche</a:t>
              </a:r>
              <a:r>
                <a:rPr lang="es-CO" sz="800" i="1" dirty="0">
                  <a:solidFill>
                    <a:schemeClr val="tx1">
                      <a:lumMod val="90000"/>
                      <a:lumOff val="10000"/>
                    </a:schemeClr>
                  </a:solidFill>
                  <a:latin typeface="Arial" panose="020B0604020202020204" pitchFamily="34" charset="0"/>
                  <a:cs typeface="Arial" panose="020B0604020202020204" pitchFamily="34" charset="0"/>
                </a:rPr>
                <a:t> et </a:t>
              </a:r>
              <a:r>
                <a:rPr lang="es-CO" sz="800" i="1" dirty="0" err="1">
                  <a:solidFill>
                    <a:schemeClr val="tx1">
                      <a:lumMod val="90000"/>
                      <a:lumOff val="10000"/>
                    </a:schemeClr>
                  </a:solidFill>
                  <a:latin typeface="Arial" panose="020B0604020202020204" pitchFamily="34" charset="0"/>
                  <a:cs typeface="Arial" panose="020B0604020202020204" pitchFamily="34" charset="0"/>
                </a:rPr>
                <a:t>paie</a:t>
              </a:r>
              <a:r>
                <a:rPr lang="es-CO" sz="800" i="1" dirty="0">
                  <a:solidFill>
                    <a:schemeClr val="tx1">
                      <a:lumMod val="90000"/>
                      <a:lumOff val="10000"/>
                    </a:schemeClr>
                  </a:solidFill>
                  <a:latin typeface="Arial" panose="020B0604020202020204" pitchFamily="34" charset="0"/>
                  <a:cs typeface="Arial" panose="020B0604020202020204" pitchFamily="34" charset="0"/>
                </a:rPr>
                <a:t> du </a:t>
              </a:r>
              <a:r>
                <a:rPr lang="es-CO" sz="800" i="1" dirty="0" err="1">
                  <a:solidFill>
                    <a:schemeClr val="tx1">
                      <a:lumMod val="90000"/>
                      <a:lumOff val="10000"/>
                    </a:schemeClr>
                  </a:solidFill>
                  <a:latin typeface="Arial" panose="020B0604020202020204" pitchFamily="34" charset="0"/>
                  <a:cs typeface="Arial" panose="020B0604020202020204" pitchFamily="34" charset="0"/>
                </a:rPr>
                <a:t>personnel</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Ibfrastructure</a:t>
              </a:r>
              <a:r>
                <a:rPr lang="es-CO" sz="800" i="1" dirty="0">
                  <a:solidFill>
                    <a:schemeClr val="tx1">
                      <a:lumMod val="90000"/>
                      <a:lumOff val="10000"/>
                    </a:schemeClr>
                  </a:solidFill>
                  <a:latin typeface="Arial" panose="020B0604020202020204" pitchFamily="34" charset="0"/>
                  <a:cs typeface="Arial" panose="020B0604020202020204" pitchFamily="34" charset="0"/>
                </a:rPr>
                <a:t> </a:t>
              </a:r>
              <a:r>
                <a:rPr lang="es-CO" sz="800" i="1" dirty="0" err="1">
                  <a:solidFill>
                    <a:schemeClr val="tx1">
                      <a:lumMod val="90000"/>
                      <a:lumOff val="10000"/>
                    </a:schemeClr>
                  </a:solidFill>
                  <a:latin typeface="Arial" panose="020B0604020202020204" pitchFamily="34" charset="0"/>
                  <a:cs typeface="Arial" panose="020B0604020202020204" pitchFamily="34" charset="0"/>
                </a:rPr>
                <a:t>physique</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40" name="CuadroTexto 39">
              <a:extLst>
                <a:ext uri="{FF2B5EF4-FFF2-40B4-BE49-F238E27FC236}">
                  <a16:creationId xmlns:a16="http://schemas.microsoft.com/office/drawing/2014/main" id="{6B369723-993B-4EA3-AEC7-7524F87337A0}"/>
                </a:ext>
              </a:extLst>
            </p:cNvPr>
            <p:cNvSpPr txBox="1"/>
            <p:nvPr/>
          </p:nvSpPr>
          <p:spPr>
            <a:xfrm>
              <a:off x="4664581" y="3203033"/>
              <a:ext cx="2249804" cy="1016079"/>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s-CO" sz="1100" dirty="0" err="1">
                  <a:latin typeface="Arial" panose="020B0604020202020204" pitchFamily="34" charset="0"/>
                  <a:cs typeface="Arial" panose="020B0604020202020204" pitchFamily="34" charset="0"/>
                </a:rPr>
                <a:t>Plateformes</a:t>
              </a:r>
              <a:endParaRPr lang="es-CO" sz="1100" dirty="0">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Elaboration</a:t>
              </a:r>
              <a:r>
                <a:rPr lang="es-CO" sz="800" i="1" dirty="0">
                  <a:solidFill>
                    <a:schemeClr val="tx1">
                      <a:lumMod val="90000"/>
                      <a:lumOff val="10000"/>
                    </a:schemeClr>
                  </a:solidFill>
                  <a:latin typeface="Arial" panose="020B0604020202020204" pitchFamily="34" charset="0"/>
                  <a:cs typeface="Arial" panose="020B0604020202020204" pitchFamily="34" charset="0"/>
                </a:rPr>
                <a:t> et </a:t>
              </a:r>
              <a:r>
                <a:rPr lang="es-CO" sz="800" i="1" dirty="0" err="1">
                  <a:solidFill>
                    <a:schemeClr val="tx1">
                      <a:lumMod val="90000"/>
                      <a:lumOff val="10000"/>
                    </a:schemeClr>
                  </a:solidFill>
                  <a:latin typeface="Arial" panose="020B0604020202020204" pitchFamily="34" charset="0"/>
                  <a:cs typeface="Arial" panose="020B0604020202020204" pitchFamily="34" charset="0"/>
                </a:rPr>
                <a:t>organisation</a:t>
              </a:r>
              <a:r>
                <a:rPr lang="es-CO" sz="800" i="1" dirty="0">
                  <a:solidFill>
                    <a:schemeClr val="tx1">
                      <a:lumMod val="90000"/>
                      <a:lumOff val="10000"/>
                    </a:schemeClr>
                  </a:solidFill>
                  <a:latin typeface="Arial" panose="020B0604020202020204" pitchFamily="34" charset="0"/>
                  <a:cs typeface="Arial" panose="020B0604020202020204" pitchFamily="34" charset="0"/>
                </a:rPr>
                <a:t> de </a:t>
              </a:r>
              <a:r>
                <a:rPr lang="es-CO" sz="800" i="1" dirty="0" err="1">
                  <a:solidFill>
                    <a:schemeClr val="tx1">
                      <a:lumMod val="90000"/>
                      <a:lumOff val="10000"/>
                    </a:schemeClr>
                  </a:solidFill>
                  <a:latin typeface="Arial" panose="020B0604020202020204" pitchFamily="34" charset="0"/>
                  <a:cs typeface="Arial" panose="020B0604020202020204" pitchFamily="34" charset="0"/>
                </a:rPr>
                <a:t>l’assistance</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800" i="1" dirty="0">
                  <a:solidFill>
                    <a:schemeClr val="tx1">
                      <a:lumMod val="90000"/>
                      <a:lumOff val="10000"/>
                    </a:schemeClr>
                  </a:solidFill>
                  <a:latin typeface="Arial" panose="020B0604020202020204" pitchFamily="34" charset="0"/>
                  <a:cs typeface="Arial" panose="020B0604020202020204" pitchFamily="34" charset="0"/>
                </a:rPr>
                <a:t>Gestion et </a:t>
              </a:r>
              <a:r>
                <a:rPr lang="es-CO" sz="800" i="1" dirty="0" err="1">
                  <a:solidFill>
                    <a:schemeClr val="tx1">
                      <a:lumMod val="90000"/>
                      <a:lumOff val="10000"/>
                    </a:schemeClr>
                  </a:solidFill>
                  <a:latin typeface="Arial" panose="020B0604020202020204" pitchFamily="34" charset="0"/>
                  <a:cs typeface="Arial" panose="020B0604020202020204" pitchFamily="34" charset="0"/>
                </a:rPr>
                <a:t>supervision</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Systèmes</a:t>
              </a:r>
              <a:r>
                <a:rPr lang="es-CO" sz="800" i="1" dirty="0">
                  <a:solidFill>
                    <a:schemeClr val="tx1">
                      <a:lumMod val="90000"/>
                      <a:lumOff val="10000"/>
                    </a:schemeClr>
                  </a:solidFill>
                  <a:latin typeface="Arial" panose="020B0604020202020204" pitchFamily="34" charset="0"/>
                  <a:cs typeface="Arial" panose="020B0604020202020204" pitchFamily="34" charset="0"/>
                </a:rPr>
                <a:t> de </a:t>
              </a:r>
              <a:r>
                <a:rPr lang="es-CO" sz="800" i="1" dirty="0" err="1">
                  <a:solidFill>
                    <a:schemeClr val="tx1">
                      <a:lumMod val="90000"/>
                      <a:lumOff val="10000"/>
                    </a:schemeClr>
                  </a:solidFill>
                  <a:latin typeface="Arial" panose="020B0604020202020204" pitchFamily="34" charset="0"/>
                  <a:cs typeface="Arial" panose="020B0604020202020204" pitchFamily="34" charset="0"/>
                </a:rPr>
                <a:t>connexion</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41" name="CuadroTexto 40">
              <a:extLst>
                <a:ext uri="{FF2B5EF4-FFF2-40B4-BE49-F238E27FC236}">
                  <a16:creationId xmlns:a16="http://schemas.microsoft.com/office/drawing/2014/main" id="{893FC506-665D-427C-B532-B70921EB8885}"/>
                </a:ext>
              </a:extLst>
            </p:cNvPr>
            <p:cNvSpPr txBox="1"/>
            <p:nvPr/>
          </p:nvSpPr>
          <p:spPr>
            <a:xfrm>
              <a:off x="4664581" y="4190467"/>
              <a:ext cx="2249804" cy="1201344"/>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s-CO" sz="1100" dirty="0" err="1">
                  <a:latin typeface="Arial" panose="020B0604020202020204" pitchFamily="34" charset="0"/>
                  <a:cs typeface="Arial" panose="020B0604020202020204" pitchFamily="34" charset="0"/>
                </a:rPr>
                <a:t>Main</a:t>
              </a:r>
              <a:r>
                <a:rPr lang="es-CO" sz="1100" dirty="0">
                  <a:latin typeface="Arial" panose="020B0604020202020204" pitchFamily="34" charset="0"/>
                  <a:cs typeface="Arial" panose="020B0604020202020204" pitchFamily="34" charset="0"/>
                </a:rPr>
                <a:t> </a:t>
              </a:r>
              <a:r>
                <a:rPr lang="es-CO" sz="1100" dirty="0" err="1">
                  <a:latin typeface="Arial" panose="020B0604020202020204" pitchFamily="34" charset="0"/>
                  <a:cs typeface="Arial" panose="020B0604020202020204" pitchFamily="34" charset="0"/>
                </a:rPr>
                <a:t>d’oeuvre</a:t>
              </a:r>
              <a:endParaRPr lang="es-CO" sz="1100" dirty="0">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Disponibilité</a:t>
              </a:r>
              <a:r>
                <a:rPr lang="es-CO" sz="800" i="1" dirty="0">
                  <a:solidFill>
                    <a:schemeClr val="tx1">
                      <a:lumMod val="90000"/>
                      <a:lumOff val="10000"/>
                    </a:schemeClr>
                  </a:solidFill>
                  <a:latin typeface="Arial" panose="020B0604020202020204" pitchFamily="34" charset="0"/>
                  <a:cs typeface="Arial" panose="020B0604020202020204" pitchFamily="34" charset="0"/>
                </a:rPr>
                <a:t> et </a:t>
              </a:r>
              <a:r>
                <a:rPr lang="es-CO" sz="800" i="1" dirty="0" err="1">
                  <a:solidFill>
                    <a:schemeClr val="tx1">
                      <a:lumMod val="90000"/>
                      <a:lumOff val="10000"/>
                    </a:schemeClr>
                  </a:solidFill>
                  <a:latin typeface="Arial" panose="020B0604020202020204" pitchFamily="34" charset="0"/>
                  <a:cs typeface="Arial" panose="020B0604020202020204" pitchFamily="34" charset="0"/>
                </a:rPr>
                <a:t>distribution</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Education</a:t>
              </a:r>
              <a:r>
                <a:rPr lang="es-CO" sz="800" i="1" dirty="0">
                  <a:solidFill>
                    <a:schemeClr val="tx1">
                      <a:lumMod val="90000"/>
                      <a:lumOff val="10000"/>
                    </a:schemeClr>
                  </a:solidFill>
                  <a:latin typeface="Arial" panose="020B0604020202020204" pitchFamily="34" charset="0"/>
                  <a:cs typeface="Arial" panose="020B0604020202020204" pitchFamily="34" charset="0"/>
                </a:rPr>
                <a:t> et </a:t>
              </a:r>
              <a:r>
                <a:rPr lang="es-CO" sz="800" i="1" dirty="0" err="1">
                  <a:solidFill>
                    <a:schemeClr val="tx1">
                      <a:lumMod val="90000"/>
                      <a:lumOff val="10000"/>
                    </a:schemeClr>
                  </a:solidFill>
                  <a:latin typeface="Arial" panose="020B0604020202020204" pitchFamily="34" charset="0"/>
                  <a:cs typeface="Arial" panose="020B0604020202020204" pitchFamily="34" charset="0"/>
                </a:rPr>
                <a:t>formation</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Compétences</a:t>
              </a:r>
              <a:r>
                <a:rPr lang="es-CO" sz="800" i="1" dirty="0">
                  <a:solidFill>
                    <a:schemeClr val="tx1">
                      <a:lumMod val="90000"/>
                      <a:lumOff val="10000"/>
                    </a:schemeClr>
                  </a:solidFill>
                  <a:latin typeface="Arial" panose="020B0604020202020204" pitchFamily="34" charset="0"/>
                  <a:cs typeface="Arial" panose="020B0604020202020204" pitchFamily="34" charset="0"/>
                </a:rPr>
                <a:t> et </a:t>
              </a:r>
              <a:r>
                <a:rPr lang="es-CO" sz="800" i="1" dirty="0" err="1">
                  <a:solidFill>
                    <a:schemeClr val="tx1">
                      <a:lumMod val="90000"/>
                      <a:lumOff val="10000"/>
                    </a:schemeClr>
                  </a:solidFill>
                  <a:latin typeface="Arial" panose="020B0604020202020204" pitchFamily="34" charset="0"/>
                  <a:cs typeface="Arial" panose="020B0604020202020204" pitchFamily="34" charset="0"/>
                </a:rPr>
                <a:t>combinaison</a:t>
              </a:r>
              <a:r>
                <a:rPr lang="es-CO" sz="800" i="1" dirty="0">
                  <a:solidFill>
                    <a:schemeClr val="tx1">
                      <a:lumMod val="90000"/>
                      <a:lumOff val="10000"/>
                    </a:schemeClr>
                  </a:solidFill>
                  <a:latin typeface="Arial" panose="020B0604020202020204" pitchFamily="34" charset="0"/>
                  <a:cs typeface="Arial" panose="020B0604020202020204" pitchFamily="34" charset="0"/>
                </a:rPr>
                <a:t> de </a:t>
              </a:r>
              <a:r>
                <a:rPr lang="es-CO" sz="800" i="1" dirty="0" err="1">
                  <a:solidFill>
                    <a:schemeClr val="tx1">
                      <a:lumMod val="90000"/>
                      <a:lumOff val="10000"/>
                    </a:schemeClr>
                  </a:solidFill>
                  <a:latin typeface="Arial" panose="020B0604020202020204" pitchFamily="34" charset="0"/>
                  <a:cs typeface="Arial" panose="020B0604020202020204" pitchFamily="34" charset="0"/>
                </a:rPr>
                <a:t>compétences</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Satisfaction</a:t>
              </a:r>
              <a:r>
                <a:rPr lang="es-CO" sz="800" i="1" dirty="0">
                  <a:solidFill>
                    <a:schemeClr val="tx1">
                      <a:lumMod val="90000"/>
                      <a:lumOff val="10000"/>
                    </a:schemeClr>
                  </a:solidFill>
                  <a:latin typeface="Arial" panose="020B0604020202020204" pitchFamily="34" charset="0"/>
                  <a:cs typeface="Arial" panose="020B0604020202020204" pitchFamily="34" charset="0"/>
                </a:rPr>
                <a:t> et </a:t>
              </a:r>
              <a:r>
                <a:rPr lang="es-CO" sz="800" i="1" dirty="0" err="1">
                  <a:solidFill>
                    <a:schemeClr val="tx1">
                      <a:lumMod val="90000"/>
                      <a:lumOff val="10000"/>
                    </a:schemeClr>
                  </a:solidFill>
                  <a:latin typeface="Arial" panose="020B0604020202020204" pitchFamily="34" charset="0"/>
                  <a:cs typeface="Arial" panose="020B0604020202020204" pitchFamily="34" charset="0"/>
                </a:rPr>
                <a:t>rétention</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42" name="CuadroTexto 41">
              <a:extLst>
                <a:ext uri="{FF2B5EF4-FFF2-40B4-BE49-F238E27FC236}">
                  <a16:creationId xmlns:a16="http://schemas.microsoft.com/office/drawing/2014/main" id="{E7A9E7FE-FBCD-461B-A463-272A76C2A604}"/>
                </a:ext>
              </a:extLst>
            </p:cNvPr>
            <p:cNvSpPr txBox="1"/>
            <p:nvPr/>
          </p:nvSpPr>
          <p:spPr>
            <a:xfrm>
              <a:off x="4664581" y="5408735"/>
              <a:ext cx="2249804" cy="874924"/>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s-CO" sz="1100" dirty="0">
                  <a:latin typeface="Arial" panose="020B0604020202020204" pitchFamily="34" charset="0"/>
                  <a:cs typeface="Arial" panose="020B0604020202020204" pitchFamily="34" charset="0"/>
                </a:rPr>
                <a:t>Equipe</a:t>
              </a:r>
            </a:p>
            <a:p>
              <a:pPr marL="171450" indent="-171450">
                <a:spcAft>
                  <a:spcPts val="300"/>
                </a:spcAft>
                <a:buClr>
                  <a:schemeClr val="accent3">
                    <a:lumMod val="50000"/>
                  </a:schemeClr>
                </a:buClr>
                <a:buFont typeface="Tipo de letra del sistema regular"/>
                <a:buChar char="→"/>
              </a:pPr>
              <a:r>
                <a:rPr lang="es-CO" sz="800" i="1" dirty="0">
                  <a:solidFill>
                    <a:schemeClr val="tx1">
                      <a:lumMod val="90000"/>
                      <a:lumOff val="10000"/>
                    </a:schemeClr>
                  </a:solidFill>
                  <a:latin typeface="Arial" panose="020B0604020202020204" pitchFamily="34" charset="0"/>
                  <a:cs typeface="Arial" panose="020B0604020202020204" pitchFamily="34" charset="0"/>
                </a:rPr>
                <a:t>Equipe et </a:t>
              </a:r>
              <a:r>
                <a:rPr lang="es-CO" sz="800" i="1" dirty="0" err="1">
                  <a:solidFill>
                    <a:schemeClr val="tx1">
                      <a:lumMod val="90000"/>
                      <a:lumOff val="10000"/>
                    </a:schemeClr>
                  </a:solidFill>
                  <a:latin typeface="Arial" panose="020B0604020202020204" pitchFamily="34" charset="0"/>
                  <a:cs typeface="Arial" panose="020B0604020202020204" pitchFamily="34" charset="0"/>
                </a:rPr>
                <a:t>fournitures</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Médicaments</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3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Système</a:t>
              </a:r>
              <a:r>
                <a:rPr lang="es-CO" sz="800" i="1" dirty="0">
                  <a:solidFill>
                    <a:schemeClr val="tx1">
                      <a:lumMod val="90000"/>
                      <a:lumOff val="10000"/>
                    </a:schemeClr>
                  </a:solidFill>
                  <a:latin typeface="Arial" panose="020B0604020202020204" pitchFamily="34" charset="0"/>
                  <a:cs typeface="Arial" panose="020B0604020202020204" pitchFamily="34" charset="0"/>
                </a:rPr>
                <a:t> </a:t>
              </a:r>
              <a:r>
                <a:rPr lang="es-CO" sz="800" i="1" dirty="0" err="1">
                  <a:solidFill>
                    <a:schemeClr val="tx1">
                      <a:lumMod val="90000"/>
                      <a:lumOff val="10000"/>
                    </a:schemeClr>
                  </a:solidFill>
                  <a:latin typeface="Arial" panose="020B0604020202020204" pitchFamily="34" charset="0"/>
                  <a:cs typeface="Arial" panose="020B0604020202020204" pitchFamily="34" charset="0"/>
                </a:rPr>
                <a:t>d‘information</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43" name="CuadroTexto 42">
              <a:extLst>
                <a:ext uri="{FF2B5EF4-FFF2-40B4-BE49-F238E27FC236}">
                  <a16:creationId xmlns:a16="http://schemas.microsoft.com/office/drawing/2014/main" id="{48FB7EE6-C1ED-4CC3-B20E-88F84FDBDAAC}"/>
                </a:ext>
              </a:extLst>
            </p:cNvPr>
            <p:cNvSpPr txBox="1"/>
            <p:nvPr/>
          </p:nvSpPr>
          <p:spPr>
            <a:xfrm>
              <a:off x="7207092" y="1984766"/>
              <a:ext cx="2249804" cy="1201344"/>
            </a:xfrm>
            <a:prstGeom prst="rect">
              <a:avLst/>
            </a:prstGeom>
            <a:solidFill>
              <a:schemeClr val="accent5">
                <a:lumMod val="20000"/>
                <a:lumOff val="80000"/>
              </a:schemeClr>
            </a:solidFill>
            <a:ln w="15875">
              <a:solidFill>
                <a:schemeClr val="accent5"/>
              </a:solidFill>
            </a:ln>
          </p:spPr>
          <p:txBody>
            <a:bodyPr wrap="square" lIns="72000" tIns="36000" rIns="36000" bIns="72000" rtlCol="0">
              <a:spAutoFit/>
            </a:bodyPr>
            <a:lstStyle/>
            <a:p>
              <a:pPr>
                <a:spcAft>
                  <a:spcPts val="600"/>
                </a:spcAft>
              </a:pPr>
              <a:r>
                <a:rPr lang="es-CO" sz="1100" dirty="0" err="1">
                  <a:latin typeface="Arial" panose="020B0604020202020204" pitchFamily="34" charset="0"/>
                  <a:cs typeface="Arial" panose="020B0604020202020204" pitchFamily="34" charset="0"/>
                </a:rPr>
                <a:t>Systèmes</a:t>
              </a:r>
              <a:r>
                <a:rPr lang="es-CO" sz="1100" dirty="0">
                  <a:latin typeface="Arial" panose="020B0604020202020204" pitchFamily="34" charset="0"/>
                  <a:cs typeface="Arial" panose="020B0604020202020204" pitchFamily="34" charset="0"/>
                </a:rPr>
                <a:t> </a:t>
              </a:r>
              <a:r>
                <a:rPr lang="es-CO" sz="1100" dirty="0" err="1">
                  <a:latin typeface="Arial" panose="020B0604020202020204" pitchFamily="34" charset="0"/>
                  <a:cs typeface="Arial" panose="020B0604020202020204" pitchFamily="34" charset="0"/>
                </a:rPr>
                <a:t>d’attention</a:t>
              </a:r>
              <a:r>
                <a:rPr lang="es-CO" sz="1100" dirty="0">
                  <a:latin typeface="Arial" panose="020B0604020202020204" pitchFamily="34" charset="0"/>
                  <a:cs typeface="Arial" panose="020B0604020202020204" pitchFamily="34" charset="0"/>
                </a:rPr>
                <a:t> </a:t>
              </a:r>
              <a:r>
                <a:rPr lang="es-CO" sz="1100" dirty="0" err="1">
                  <a:latin typeface="Arial" panose="020B0604020202020204" pitchFamily="34" charset="0"/>
                  <a:cs typeface="Arial" panose="020B0604020202020204" pitchFamily="34" charset="0"/>
                </a:rPr>
                <a:t>compétents</a:t>
              </a:r>
              <a:endParaRPr lang="es-CO" sz="11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Diagnostic</a:t>
              </a:r>
              <a:r>
                <a:rPr lang="es-CO" sz="800" i="1" dirty="0">
                  <a:solidFill>
                    <a:schemeClr val="tx1">
                      <a:lumMod val="90000"/>
                      <a:lumOff val="10000"/>
                    </a:schemeClr>
                  </a:solidFill>
                  <a:latin typeface="Arial" panose="020B0604020202020204" pitchFamily="34" charset="0"/>
                  <a:cs typeface="Arial" panose="020B0604020202020204" pitchFamily="34" charset="0"/>
                </a:rPr>
                <a:t>, </a:t>
              </a:r>
              <a:r>
                <a:rPr lang="es-CO" sz="800" i="1" dirty="0" err="1">
                  <a:solidFill>
                    <a:schemeClr val="tx1">
                      <a:lumMod val="90000"/>
                      <a:lumOff val="10000"/>
                    </a:schemeClr>
                  </a:solidFill>
                  <a:latin typeface="Arial" panose="020B0604020202020204" pitchFamily="34" charset="0"/>
                  <a:cs typeface="Arial" panose="020B0604020202020204" pitchFamily="34" charset="0"/>
                </a:rPr>
                <a:t>traitement</a:t>
              </a:r>
              <a:r>
                <a:rPr lang="es-CO" sz="800" i="1" dirty="0">
                  <a:solidFill>
                    <a:schemeClr val="tx1">
                      <a:lumMod val="90000"/>
                      <a:lumOff val="10000"/>
                    </a:schemeClr>
                  </a:solidFill>
                  <a:latin typeface="Arial" panose="020B0604020202020204" pitchFamily="34" charset="0"/>
                  <a:cs typeface="Arial" panose="020B0604020202020204" pitchFamily="34" charset="0"/>
                </a:rPr>
                <a:t>, </a:t>
              </a:r>
              <a:r>
                <a:rPr lang="es-CO" sz="800" i="1" dirty="0" err="1">
                  <a:solidFill>
                    <a:schemeClr val="tx1">
                      <a:lumMod val="90000"/>
                      <a:lumOff val="10000"/>
                    </a:schemeClr>
                  </a:solidFill>
                  <a:latin typeface="Arial" panose="020B0604020202020204" pitchFamily="34" charset="0"/>
                  <a:cs typeface="Arial" panose="020B0604020202020204" pitchFamily="34" charset="0"/>
                </a:rPr>
                <a:t>conseil</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Dérivation</a:t>
              </a:r>
              <a:r>
                <a:rPr lang="es-CO" sz="800" i="1" dirty="0">
                  <a:solidFill>
                    <a:schemeClr val="tx1">
                      <a:lumMod val="90000"/>
                      <a:lumOff val="10000"/>
                    </a:schemeClr>
                  </a:solidFill>
                  <a:latin typeface="Arial" panose="020B0604020202020204" pitchFamily="34" charset="0"/>
                  <a:cs typeface="Arial" panose="020B0604020202020204" pitchFamily="34" charset="0"/>
                </a:rPr>
                <a:t>, </a:t>
              </a:r>
              <a:r>
                <a:rPr lang="es-CO" sz="800" i="1" dirty="0" err="1">
                  <a:solidFill>
                    <a:schemeClr val="tx1">
                      <a:lumMod val="90000"/>
                      <a:lumOff val="10000"/>
                    </a:schemeClr>
                  </a:solidFill>
                  <a:latin typeface="Arial" panose="020B0604020202020204" pitchFamily="34" charset="0"/>
                  <a:cs typeface="Arial" panose="020B0604020202020204" pitchFamily="34" charset="0"/>
                </a:rPr>
                <a:t>continuité</a:t>
              </a:r>
              <a:r>
                <a:rPr lang="es-CO" sz="800" i="1" dirty="0">
                  <a:solidFill>
                    <a:schemeClr val="tx1">
                      <a:lumMod val="90000"/>
                      <a:lumOff val="10000"/>
                    </a:schemeClr>
                  </a:solidFill>
                  <a:latin typeface="Arial" panose="020B0604020202020204" pitchFamily="34" charset="0"/>
                  <a:cs typeface="Arial" panose="020B0604020202020204" pitchFamily="34" charset="0"/>
                </a:rPr>
                <a:t>, </a:t>
              </a:r>
              <a:r>
                <a:rPr lang="es-CO" sz="800" i="1" dirty="0" err="1">
                  <a:solidFill>
                    <a:schemeClr val="tx1">
                      <a:lumMod val="90000"/>
                      <a:lumOff val="10000"/>
                    </a:schemeClr>
                  </a:solidFill>
                  <a:latin typeface="Arial" panose="020B0604020202020204" pitchFamily="34" charset="0"/>
                  <a:cs typeface="Arial" panose="020B0604020202020204" pitchFamily="34" charset="0"/>
                </a:rPr>
                <a:t>intégration</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Sécurité</a:t>
              </a:r>
              <a:r>
                <a:rPr lang="es-CO" sz="800" i="1" dirty="0">
                  <a:solidFill>
                    <a:schemeClr val="tx1">
                      <a:lumMod val="90000"/>
                      <a:lumOff val="10000"/>
                    </a:schemeClr>
                  </a:solidFill>
                  <a:latin typeface="Arial" panose="020B0604020202020204" pitchFamily="34" charset="0"/>
                  <a:cs typeface="Arial" panose="020B0604020202020204" pitchFamily="34" charset="0"/>
                </a:rPr>
                <a:t>, </a:t>
              </a:r>
              <a:r>
                <a:rPr lang="es-CO" sz="800" i="1" dirty="0" err="1">
                  <a:solidFill>
                    <a:schemeClr val="tx1">
                      <a:lumMod val="90000"/>
                      <a:lumOff val="10000"/>
                    </a:schemeClr>
                  </a:solidFill>
                  <a:latin typeface="Arial" panose="020B0604020202020204" pitchFamily="34" charset="0"/>
                  <a:cs typeface="Arial" panose="020B0604020202020204" pitchFamily="34" charset="0"/>
                </a:rPr>
                <a:t>prévention</a:t>
              </a:r>
              <a:r>
                <a:rPr lang="es-CO" sz="800" i="1" dirty="0">
                  <a:solidFill>
                    <a:schemeClr val="tx1">
                      <a:lumMod val="90000"/>
                      <a:lumOff val="10000"/>
                    </a:schemeClr>
                  </a:solidFill>
                  <a:latin typeface="Arial" panose="020B0604020202020204" pitchFamily="34" charset="0"/>
                  <a:cs typeface="Arial" panose="020B0604020202020204" pitchFamily="34" charset="0"/>
                </a:rPr>
                <a:t>, </a:t>
              </a:r>
              <a:r>
                <a:rPr lang="es-CO" sz="800" i="1" dirty="0" err="1">
                  <a:solidFill>
                    <a:schemeClr val="tx1">
                      <a:lumMod val="90000"/>
                      <a:lumOff val="10000"/>
                    </a:schemeClr>
                  </a:solidFill>
                  <a:latin typeface="Arial" panose="020B0604020202020204" pitchFamily="34" charset="0"/>
                  <a:cs typeface="Arial" panose="020B0604020202020204" pitchFamily="34" charset="0"/>
                </a:rPr>
                <a:t>détection</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44" name="CuadroTexto 43">
              <a:extLst>
                <a:ext uri="{FF2B5EF4-FFF2-40B4-BE49-F238E27FC236}">
                  <a16:creationId xmlns:a16="http://schemas.microsoft.com/office/drawing/2014/main" id="{093B34C9-F935-4E74-A657-80A476CAF881}"/>
                </a:ext>
              </a:extLst>
            </p:cNvPr>
            <p:cNvSpPr txBox="1"/>
            <p:nvPr/>
          </p:nvSpPr>
          <p:spPr>
            <a:xfrm>
              <a:off x="9737407" y="1984766"/>
              <a:ext cx="2249804" cy="919035"/>
            </a:xfrm>
            <a:prstGeom prst="rect">
              <a:avLst/>
            </a:prstGeom>
            <a:solidFill>
              <a:schemeClr val="accent4">
                <a:lumMod val="20000"/>
                <a:lumOff val="80000"/>
              </a:schemeClr>
            </a:solidFill>
            <a:ln w="15875">
              <a:solidFill>
                <a:schemeClr val="accent4"/>
              </a:solidFill>
            </a:ln>
          </p:spPr>
          <p:txBody>
            <a:bodyPr wrap="square" lIns="72000" tIns="36000" rIns="36000" bIns="72000" rtlCol="0">
              <a:spAutoFit/>
            </a:bodyPr>
            <a:lstStyle/>
            <a:p>
              <a:pPr>
                <a:spcAft>
                  <a:spcPts val="600"/>
                </a:spcAft>
              </a:pPr>
              <a:r>
                <a:rPr lang="es-CO" sz="1100" dirty="0" err="1">
                  <a:latin typeface="Arial" panose="020B0604020202020204" pitchFamily="34" charset="0"/>
                  <a:cs typeface="Arial" panose="020B0604020202020204" pitchFamily="34" charset="0"/>
                </a:rPr>
                <a:t>Confiance</a:t>
              </a:r>
              <a:r>
                <a:rPr lang="es-CO" sz="1100" dirty="0">
                  <a:latin typeface="Arial" panose="020B0604020202020204" pitchFamily="34" charset="0"/>
                  <a:cs typeface="Arial" panose="020B0604020202020204" pitchFamily="34" charset="0"/>
                </a:rPr>
                <a:t> </a:t>
              </a:r>
              <a:r>
                <a:rPr lang="es-CO" sz="1100" dirty="0" err="1">
                  <a:latin typeface="Arial" panose="020B0604020202020204" pitchFamily="34" charset="0"/>
                  <a:cs typeface="Arial" panose="020B0604020202020204" pitchFamily="34" charset="0"/>
                </a:rPr>
                <a:t>dans</a:t>
              </a:r>
              <a:r>
                <a:rPr lang="es-CO" sz="1100" dirty="0">
                  <a:latin typeface="Arial" panose="020B0604020202020204" pitchFamily="34" charset="0"/>
                  <a:cs typeface="Arial" panose="020B0604020202020204" pitchFamily="34" charset="0"/>
                </a:rPr>
                <a:t> le </a:t>
              </a:r>
              <a:r>
                <a:rPr lang="es-CO" sz="1100" dirty="0" err="1">
                  <a:latin typeface="Arial" panose="020B0604020202020204" pitchFamily="34" charset="0"/>
                  <a:cs typeface="Arial" panose="020B0604020202020204" pitchFamily="34" charset="0"/>
                </a:rPr>
                <a:t>système</a:t>
              </a:r>
              <a:endParaRPr lang="es-CO" sz="11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Satisfaction</a:t>
              </a:r>
              <a:r>
                <a:rPr lang="es-CO" sz="800" i="1" dirty="0">
                  <a:solidFill>
                    <a:schemeClr val="tx1">
                      <a:lumMod val="90000"/>
                      <a:lumOff val="10000"/>
                    </a:schemeClr>
                  </a:solidFill>
                  <a:latin typeface="Arial" panose="020B0604020202020204" pitchFamily="34" charset="0"/>
                  <a:cs typeface="Arial" panose="020B0604020202020204" pitchFamily="34" charset="0"/>
                </a:rPr>
                <a:t> et </a:t>
              </a:r>
              <a:r>
                <a:rPr lang="es-CO" sz="800" i="1" dirty="0" err="1">
                  <a:solidFill>
                    <a:schemeClr val="tx1">
                      <a:lumMod val="90000"/>
                      <a:lumOff val="10000"/>
                    </a:schemeClr>
                  </a:solidFill>
                  <a:latin typeface="Arial" panose="020B0604020202020204" pitchFamily="34" charset="0"/>
                  <a:cs typeface="Arial" panose="020B0604020202020204" pitchFamily="34" charset="0"/>
                </a:rPr>
                <a:t>recommandation</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Acceptation</a:t>
              </a:r>
              <a:r>
                <a:rPr lang="es-CO" sz="800" i="1" dirty="0">
                  <a:solidFill>
                    <a:schemeClr val="tx1">
                      <a:lumMod val="90000"/>
                      <a:lumOff val="10000"/>
                    </a:schemeClr>
                  </a:solidFill>
                  <a:latin typeface="Arial" panose="020B0604020202020204" pitchFamily="34" charset="0"/>
                  <a:cs typeface="Arial" panose="020B0604020202020204" pitchFamily="34" charset="0"/>
                </a:rPr>
                <a:t> et </a:t>
              </a:r>
              <a:r>
                <a:rPr lang="es-CO" sz="800" i="1" dirty="0" err="1">
                  <a:solidFill>
                    <a:schemeClr val="tx1">
                      <a:lumMod val="90000"/>
                      <a:lumOff val="10000"/>
                    </a:schemeClr>
                  </a:solidFill>
                  <a:latin typeface="Arial" panose="020B0604020202020204" pitchFamily="34" charset="0"/>
                  <a:cs typeface="Arial" panose="020B0604020202020204" pitchFamily="34" charset="0"/>
                </a:rPr>
                <a:t>rétention</a:t>
              </a:r>
              <a:r>
                <a:rPr lang="es-CO" sz="800" i="1" dirty="0">
                  <a:solidFill>
                    <a:schemeClr val="tx1">
                      <a:lumMod val="90000"/>
                      <a:lumOff val="10000"/>
                    </a:schemeClr>
                  </a:solidFill>
                  <a:latin typeface="Arial" panose="020B0604020202020204" pitchFamily="34" charset="0"/>
                  <a:cs typeface="Arial" panose="020B0604020202020204" pitchFamily="34" charset="0"/>
                </a:rPr>
                <a:t> des </a:t>
              </a:r>
              <a:r>
                <a:rPr lang="es-CO" sz="800" i="1" dirty="0" err="1">
                  <a:solidFill>
                    <a:schemeClr val="tx1">
                      <a:lumMod val="90000"/>
                      <a:lumOff val="10000"/>
                    </a:schemeClr>
                  </a:solidFill>
                  <a:latin typeface="Arial" panose="020B0604020202020204" pitchFamily="34" charset="0"/>
                  <a:cs typeface="Arial" panose="020B0604020202020204" pitchFamily="34" charset="0"/>
                </a:rPr>
                <a:t>soins</a:t>
              </a:r>
              <a:r>
                <a:rPr lang="es-CO" sz="800" i="1" dirty="0">
                  <a:solidFill>
                    <a:schemeClr val="tx1">
                      <a:lumMod val="90000"/>
                      <a:lumOff val="10000"/>
                    </a:schemeClr>
                  </a:solidFill>
                  <a:latin typeface="Arial" panose="020B0604020202020204" pitchFamily="34" charset="0"/>
                  <a:cs typeface="Arial" panose="020B0604020202020204" pitchFamily="34" charset="0"/>
                </a:rPr>
                <a:t> de </a:t>
              </a:r>
              <a:r>
                <a:rPr lang="es-CO" sz="800" i="1" dirty="0" err="1">
                  <a:solidFill>
                    <a:schemeClr val="tx1">
                      <a:lumMod val="90000"/>
                      <a:lumOff val="10000"/>
                    </a:schemeClr>
                  </a:solidFill>
                  <a:latin typeface="Arial" panose="020B0604020202020204" pitchFamily="34" charset="0"/>
                  <a:cs typeface="Arial" panose="020B0604020202020204" pitchFamily="34" charset="0"/>
                </a:rPr>
                <a:t>santé</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45" name="CuadroTexto 44">
              <a:extLst>
                <a:ext uri="{FF2B5EF4-FFF2-40B4-BE49-F238E27FC236}">
                  <a16:creationId xmlns:a16="http://schemas.microsoft.com/office/drawing/2014/main" id="{4982F994-1727-4534-833E-5F68F7D32354}"/>
                </a:ext>
              </a:extLst>
            </p:cNvPr>
            <p:cNvSpPr txBox="1"/>
            <p:nvPr/>
          </p:nvSpPr>
          <p:spPr>
            <a:xfrm>
              <a:off x="7207092" y="3317413"/>
              <a:ext cx="2249804" cy="1342500"/>
            </a:xfrm>
            <a:prstGeom prst="rect">
              <a:avLst/>
            </a:prstGeom>
            <a:solidFill>
              <a:schemeClr val="accent5">
                <a:lumMod val="20000"/>
                <a:lumOff val="80000"/>
              </a:schemeClr>
            </a:solidFill>
            <a:ln w="15875">
              <a:solidFill>
                <a:schemeClr val="accent5"/>
              </a:solidFill>
            </a:ln>
          </p:spPr>
          <p:txBody>
            <a:bodyPr wrap="square" lIns="72000" tIns="36000" rIns="36000" bIns="72000" rtlCol="0">
              <a:spAutoFit/>
            </a:bodyPr>
            <a:lstStyle/>
            <a:p>
              <a:pPr>
                <a:spcAft>
                  <a:spcPts val="600"/>
                </a:spcAft>
              </a:pPr>
              <a:r>
                <a:rPr lang="es-CO" sz="1100" dirty="0" err="1">
                  <a:latin typeface="Arial" panose="020B0604020202020204" pitchFamily="34" charset="0"/>
                  <a:cs typeface="Arial" panose="020B0604020202020204" pitchFamily="34" charset="0"/>
                </a:rPr>
                <a:t>Expérience</a:t>
              </a:r>
              <a:r>
                <a:rPr lang="es-CO" sz="1100" dirty="0">
                  <a:latin typeface="Arial" panose="020B0604020202020204" pitchFamily="34" charset="0"/>
                  <a:cs typeface="Arial" panose="020B0604020202020204" pitchFamily="34" charset="0"/>
                </a:rPr>
                <a:t> positive de </a:t>
              </a:r>
              <a:r>
                <a:rPr lang="es-CO" sz="1100" dirty="0" err="1">
                  <a:latin typeface="Arial" panose="020B0604020202020204" pitchFamily="34" charset="0"/>
                  <a:cs typeface="Arial" panose="020B0604020202020204" pitchFamily="34" charset="0"/>
                </a:rPr>
                <a:t>l’usager</a:t>
              </a:r>
              <a:endParaRPr lang="es-CO" sz="11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Respect</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Orientation</a:t>
              </a:r>
              <a:r>
                <a:rPr lang="es-CO" sz="800" i="1" dirty="0">
                  <a:solidFill>
                    <a:schemeClr val="tx1">
                      <a:lumMod val="90000"/>
                      <a:lumOff val="10000"/>
                    </a:schemeClr>
                  </a:solidFill>
                  <a:latin typeface="Arial" panose="020B0604020202020204" pitchFamily="34" charset="0"/>
                  <a:cs typeface="Arial" panose="020B0604020202020204" pitchFamily="34" charset="0"/>
                </a:rPr>
                <a:t> de </a:t>
              </a:r>
              <a:r>
                <a:rPr lang="es-CO" sz="800" i="1" dirty="0" err="1">
                  <a:solidFill>
                    <a:schemeClr val="tx1">
                      <a:lumMod val="90000"/>
                      <a:lumOff val="10000"/>
                    </a:schemeClr>
                  </a:solidFill>
                  <a:latin typeface="Arial" panose="020B0604020202020204" pitchFamily="34" charset="0"/>
                  <a:cs typeface="Arial" panose="020B0604020202020204" pitchFamily="34" charset="0"/>
                </a:rPr>
                <a:t>l’usager</a:t>
              </a:r>
              <a:r>
                <a:rPr lang="es-CO" sz="800" i="1" dirty="0">
                  <a:solidFill>
                    <a:schemeClr val="tx1">
                      <a:lumMod val="90000"/>
                      <a:lumOff val="10000"/>
                    </a:schemeClr>
                  </a:solidFill>
                  <a:latin typeface="Arial" panose="020B0604020202020204" pitchFamily="34" charset="0"/>
                  <a:cs typeface="Arial" panose="020B0604020202020204" pitchFamily="34" charset="0"/>
                </a:rPr>
                <a:t> </a:t>
              </a:r>
            </a:p>
            <a:p>
              <a:pPr marL="171450" indent="-171450">
                <a:spcAft>
                  <a:spcPts val="600"/>
                </a:spcAft>
                <a:buClr>
                  <a:schemeClr val="accent3">
                    <a:lumMod val="50000"/>
                  </a:schemeClr>
                </a:buClr>
                <a:buFont typeface="Tipo de letra del sistema regular"/>
                <a:buChar char="→"/>
              </a:pPr>
              <a:r>
                <a:rPr lang="es-CO" sz="800" i="1" dirty="0">
                  <a:solidFill>
                    <a:schemeClr val="tx1">
                      <a:lumMod val="90000"/>
                      <a:lumOff val="10000"/>
                    </a:schemeClr>
                  </a:solidFill>
                  <a:latin typeface="Arial" panose="020B0604020202020204" pitchFamily="34" charset="0"/>
                  <a:cs typeface="Arial" panose="020B0604020202020204" pitchFamily="34" charset="0"/>
                </a:rPr>
                <a:t>Capacité de </a:t>
              </a:r>
              <a:r>
                <a:rPr lang="es-CO" sz="800" i="1" dirty="0" err="1">
                  <a:solidFill>
                    <a:schemeClr val="tx1">
                      <a:lumMod val="90000"/>
                      <a:lumOff val="10000"/>
                    </a:schemeClr>
                  </a:solidFill>
                  <a:latin typeface="Arial" panose="020B0604020202020204" pitchFamily="34" charset="0"/>
                  <a:cs typeface="Arial" panose="020B0604020202020204" pitchFamily="34" charset="0"/>
                </a:rPr>
                <a:t>réponse</a:t>
              </a:r>
              <a:r>
                <a:rPr lang="es-CO" sz="800" i="1" dirty="0">
                  <a:solidFill>
                    <a:schemeClr val="tx1">
                      <a:lumMod val="90000"/>
                      <a:lumOff val="10000"/>
                    </a:schemeClr>
                  </a:solidFill>
                  <a:latin typeface="Arial" panose="020B0604020202020204" pitchFamily="34" charset="0"/>
                  <a:cs typeface="Arial" panose="020B0604020202020204" pitchFamily="34" charset="0"/>
                </a:rPr>
                <a:t> </a:t>
              </a:r>
              <a:r>
                <a:rPr lang="es-CO" sz="800" i="1" dirty="0" err="1">
                  <a:solidFill>
                    <a:schemeClr val="tx1">
                      <a:lumMod val="90000"/>
                      <a:lumOff val="10000"/>
                    </a:schemeClr>
                  </a:solidFill>
                  <a:latin typeface="Arial" panose="020B0604020202020204" pitchFamily="34" charset="0"/>
                  <a:cs typeface="Arial" panose="020B0604020202020204" pitchFamily="34" charset="0"/>
                </a:rPr>
                <a:t>aux</a:t>
              </a:r>
              <a:r>
                <a:rPr lang="es-CO" sz="800" i="1" dirty="0">
                  <a:solidFill>
                    <a:schemeClr val="tx1">
                      <a:lumMod val="90000"/>
                      <a:lumOff val="10000"/>
                    </a:schemeClr>
                  </a:solidFill>
                  <a:latin typeface="Arial" panose="020B0604020202020204" pitchFamily="34" charset="0"/>
                  <a:cs typeface="Arial" panose="020B0604020202020204" pitchFamily="34" charset="0"/>
                </a:rPr>
                <a:t> </a:t>
              </a:r>
              <a:r>
                <a:rPr lang="es-CO" sz="800" i="1" dirty="0" err="1">
                  <a:solidFill>
                    <a:schemeClr val="tx1">
                      <a:lumMod val="90000"/>
                      <a:lumOff val="10000"/>
                    </a:schemeClr>
                  </a:solidFill>
                  <a:latin typeface="Arial" panose="020B0604020202020204" pitchFamily="34" charset="0"/>
                  <a:cs typeface="Arial" panose="020B0604020202020204" pitchFamily="34" charset="0"/>
                </a:rPr>
                <a:t>observations</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46" name="CuadroTexto 45">
              <a:extLst>
                <a:ext uri="{FF2B5EF4-FFF2-40B4-BE49-F238E27FC236}">
                  <a16:creationId xmlns:a16="http://schemas.microsoft.com/office/drawing/2014/main" id="{C8CD7FF9-1E47-4656-AAD0-BFC9C18ADC4C}"/>
                </a:ext>
              </a:extLst>
            </p:cNvPr>
            <p:cNvSpPr txBox="1"/>
            <p:nvPr/>
          </p:nvSpPr>
          <p:spPr>
            <a:xfrm>
              <a:off x="9737406" y="2932984"/>
              <a:ext cx="2249804" cy="777880"/>
            </a:xfrm>
            <a:prstGeom prst="rect">
              <a:avLst/>
            </a:prstGeom>
            <a:solidFill>
              <a:schemeClr val="accent4">
                <a:lumMod val="20000"/>
                <a:lumOff val="80000"/>
              </a:schemeClr>
            </a:solidFill>
            <a:ln w="15875">
              <a:solidFill>
                <a:schemeClr val="accent4"/>
              </a:solidFill>
            </a:ln>
          </p:spPr>
          <p:txBody>
            <a:bodyPr wrap="square" lIns="72000" tIns="36000" rIns="36000" bIns="72000" rtlCol="0">
              <a:spAutoFit/>
            </a:bodyPr>
            <a:lstStyle/>
            <a:p>
              <a:pPr>
                <a:spcAft>
                  <a:spcPts val="600"/>
                </a:spcAft>
              </a:pPr>
              <a:r>
                <a:rPr lang="es-CO" sz="1100" dirty="0" err="1">
                  <a:latin typeface="Arial" panose="020B0604020202020204" pitchFamily="34" charset="0"/>
                  <a:cs typeface="Arial" panose="020B0604020202020204" pitchFamily="34" charset="0"/>
                </a:rPr>
                <a:t>Protection</a:t>
              </a:r>
              <a:r>
                <a:rPr lang="es-CO" sz="1100" dirty="0">
                  <a:latin typeface="Arial" panose="020B0604020202020204" pitchFamily="34" charset="0"/>
                  <a:cs typeface="Arial" panose="020B0604020202020204" pitchFamily="34" charset="0"/>
                </a:rPr>
                <a:t> </a:t>
              </a:r>
              <a:r>
                <a:rPr lang="es-CO" sz="1100" dirty="0" err="1">
                  <a:latin typeface="Arial" panose="020B0604020202020204" pitchFamily="34" charset="0"/>
                  <a:cs typeface="Arial" panose="020B0604020202020204" pitchFamily="34" charset="0"/>
                </a:rPr>
                <a:t>financière</a:t>
              </a:r>
              <a:endParaRPr lang="es-CO" sz="11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Frais</a:t>
              </a:r>
              <a:r>
                <a:rPr lang="es-CO" sz="800" i="1" dirty="0">
                  <a:solidFill>
                    <a:schemeClr val="tx1">
                      <a:lumMod val="90000"/>
                      <a:lumOff val="10000"/>
                    </a:schemeClr>
                  </a:solidFill>
                  <a:latin typeface="Arial" panose="020B0604020202020204" pitchFamily="34" charset="0"/>
                  <a:cs typeface="Arial" panose="020B0604020202020204" pitchFamily="34" charset="0"/>
                </a:rPr>
                <a:t> de </a:t>
              </a:r>
              <a:r>
                <a:rPr lang="es-CO" sz="800" i="1" dirty="0" err="1">
                  <a:solidFill>
                    <a:schemeClr val="tx1">
                      <a:lumMod val="90000"/>
                      <a:lumOff val="10000"/>
                    </a:schemeClr>
                  </a:solidFill>
                  <a:latin typeface="Arial" panose="020B0604020202020204" pitchFamily="34" charset="0"/>
                  <a:cs typeface="Arial" panose="020B0604020202020204" pitchFamily="34" charset="0"/>
                </a:rPr>
                <a:t>bourse</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800" i="1" dirty="0" err="1">
                  <a:solidFill>
                    <a:schemeClr val="tx1">
                      <a:lumMod val="90000"/>
                      <a:lumOff val="10000"/>
                    </a:schemeClr>
                  </a:solidFill>
                  <a:latin typeface="Arial" panose="020B0604020202020204" pitchFamily="34" charset="0"/>
                  <a:cs typeface="Arial" panose="020B0604020202020204" pitchFamily="34" charset="0"/>
                </a:rPr>
                <a:t>Coûts</a:t>
              </a:r>
              <a:r>
                <a:rPr lang="es-CO" sz="800" i="1" dirty="0">
                  <a:solidFill>
                    <a:schemeClr val="tx1">
                      <a:lumMod val="90000"/>
                      <a:lumOff val="10000"/>
                    </a:schemeClr>
                  </a:solidFill>
                  <a:latin typeface="Arial" panose="020B0604020202020204" pitchFamily="34" charset="0"/>
                  <a:cs typeface="Arial" panose="020B0604020202020204" pitchFamily="34" charset="0"/>
                </a:rPr>
                <a:t> </a:t>
              </a:r>
              <a:r>
                <a:rPr lang="es-CO" sz="800" i="1" dirty="0" err="1">
                  <a:solidFill>
                    <a:schemeClr val="tx1">
                      <a:lumMod val="90000"/>
                      <a:lumOff val="10000"/>
                    </a:schemeClr>
                  </a:solidFill>
                  <a:latin typeface="Arial" panose="020B0604020202020204" pitchFamily="34" charset="0"/>
                  <a:cs typeface="Arial" panose="020B0604020202020204" pitchFamily="34" charset="0"/>
                </a:rPr>
                <a:t>d’opportunité</a:t>
              </a:r>
              <a:endParaRPr lang="es-CO" sz="800" i="1" dirty="0">
                <a:solidFill>
                  <a:schemeClr val="tx1">
                    <a:lumMod val="90000"/>
                    <a:lumOff val="1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53806166"/>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Que </a:t>
            </a:r>
            <a:r>
              <a:rPr lang="es-CO" sz="3200" dirty="0" err="1">
                <a:solidFill>
                  <a:schemeClr val="accent1"/>
                </a:solidFill>
                <a:latin typeface="Arial" panose="020B0604020202020204" pitchFamily="34" charset="0"/>
                <a:cs typeface="Arial" panose="020B0604020202020204" pitchFamily="34" charset="0"/>
              </a:rPr>
              <a:t>mesurent</a:t>
            </a:r>
            <a:r>
              <a:rPr lang="es-CO" sz="3200" dirty="0">
                <a:solidFill>
                  <a:schemeClr val="accent1"/>
                </a:solidFill>
                <a:latin typeface="Arial" panose="020B0604020202020204" pitchFamily="34" charset="0"/>
                <a:cs typeface="Arial" panose="020B0604020202020204" pitchFamily="34" charset="0"/>
              </a:rPr>
              <a:t> les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r>
              <a:rPr lang="es-CO" sz="3200" dirty="0">
                <a:solidFill>
                  <a:schemeClr val="accent1"/>
                </a:solidFill>
                <a:latin typeface="Arial" panose="020B0604020202020204" pitchFamily="34" charset="0"/>
                <a:cs typeface="Arial" panose="020B0604020202020204" pitchFamily="34" charset="0"/>
              </a:rPr>
              <a:t>?</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accent2"/>
                </a:solidFill>
                <a:latin typeface="Arial" panose="020B0604020202020204" pitchFamily="34" charset="0"/>
                <a:cs typeface="Arial" panose="020B0604020202020204" pitchFamily="34" charset="0"/>
              </a:rPr>
              <a:t>FONDEMENTS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2117842"/>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s-CO" sz="2000" dirty="0" err="1">
                <a:latin typeface="Arial" panose="020B0604020202020204" pitchFamily="34" charset="0"/>
                <a:cs typeface="Arial" panose="020B0604020202020204" pitchFamily="34" charset="0"/>
              </a:rPr>
              <a:t>Systèmes</a:t>
            </a:r>
            <a:endParaRPr lang="es-CO" sz="20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Politiques</a:t>
            </a:r>
            <a:r>
              <a:rPr lang="es-CO" sz="1400" i="1" dirty="0">
                <a:solidFill>
                  <a:schemeClr val="tx1">
                    <a:lumMod val="90000"/>
                    <a:lumOff val="10000"/>
                  </a:schemeClr>
                </a:solidFill>
                <a:latin typeface="Arial" panose="020B0604020202020204" pitchFamily="34" charset="0"/>
                <a:cs typeface="Arial" panose="020B0604020202020204" pitchFamily="34" charset="0"/>
              </a:rPr>
              <a:t> et protocoles</a:t>
            </a: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Institutions</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pour</a:t>
            </a:r>
            <a:r>
              <a:rPr lang="es-CO" sz="1400" i="1" dirty="0">
                <a:solidFill>
                  <a:schemeClr val="tx1">
                    <a:lumMod val="90000"/>
                    <a:lumOff val="10000"/>
                  </a:schemeClr>
                </a:solidFill>
                <a:latin typeface="Arial" panose="020B0604020202020204" pitchFamily="34" charset="0"/>
                <a:cs typeface="Arial" panose="020B0604020202020204" pitchFamily="34" charset="0"/>
              </a:rPr>
              <a:t> le </a:t>
            </a:r>
            <a:r>
              <a:rPr lang="es-CO" sz="1400" i="1" dirty="0" err="1">
                <a:solidFill>
                  <a:schemeClr val="tx1">
                    <a:lumMod val="90000"/>
                    <a:lumOff val="10000"/>
                  </a:schemeClr>
                </a:solidFill>
                <a:latin typeface="Arial" panose="020B0604020202020204" pitchFamily="34" charset="0"/>
                <a:cs typeface="Arial" panose="020B0604020202020204" pitchFamily="34" charset="0"/>
              </a:rPr>
              <a:t>bilan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Embauche</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paie</a:t>
            </a:r>
            <a:r>
              <a:rPr lang="es-CO" sz="1400" i="1" dirty="0">
                <a:solidFill>
                  <a:schemeClr val="tx1">
                    <a:lumMod val="90000"/>
                    <a:lumOff val="10000"/>
                  </a:schemeClr>
                </a:solidFill>
                <a:latin typeface="Arial" panose="020B0604020202020204" pitchFamily="34" charset="0"/>
                <a:cs typeface="Arial" panose="020B0604020202020204" pitchFamily="34" charset="0"/>
              </a:rPr>
              <a:t> du </a:t>
            </a:r>
            <a:r>
              <a:rPr lang="es-CO" sz="1400" i="1" dirty="0" err="1">
                <a:solidFill>
                  <a:schemeClr val="tx1">
                    <a:lumMod val="90000"/>
                    <a:lumOff val="10000"/>
                  </a:schemeClr>
                </a:solidFill>
                <a:latin typeface="Arial" panose="020B0604020202020204" pitchFamily="34" charset="0"/>
                <a:cs typeface="Arial" panose="020B0604020202020204" pitchFamily="34" charset="0"/>
              </a:rPr>
              <a:t>personnel</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Infrastructure</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physique</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a:spcAft>
                <a:spcPts val="600"/>
              </a:spcAft>
              <a:buClr>
                <a:schemeClr val="accent3">
                  <a:lumMod val="50000"/>
                </a:schemeClr>
              </a:buClr>
            </a:pPr>
            <a:endParaRPr lang="es-CO" sz="800" i="1" dirty="0">
              <a:solidFill>
                <a:schemeClr val="tx1">
                  <a:lumMod val="90000"/>
                  <a:lumOff val="10000"/>
                </a:schemeClr>
              </a:solidFill>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424083" cy="544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Installations</a:t>
            </a:r>
            <a:endParaRPr lang="es-CO" sz="1600" dirty="0">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544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Prestataires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soins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santé</a:t>
            </a:r>
            <a:endParaRPr lang="es-CO" sz="1600" dirty="0">
              <a:latin typeface="Arial" panose="020B0604020202020204" pitchFamily="34" charset="0"/>
              <a:cs typeface="Arial" panose="020B0604020202020204" pitchFamily="34" charset="0"/>
            </a:endParaRP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544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Patients</a:t>
            </a:r>
            <a:endParaRPr lang="es-CO" sz="1600" dirty="0">
              <a:latin typeface="Arial" panose="020B0604020202020204" pitchFamily="34" charset="0"/>
              <a:cs typeface="Arial" panose="020B0604020202020204" pitchFamily="34" charset="0"/>
            </a:endParaRP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386325"/>
            <a:ext cx="2424083"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Disponibilité</a:t>
            </a:r>
            <a:r>
              <a:rPr lang="es-CO" sz="1100" dirty="0">
                <a:solidFill>
                  <a:schemeClr val="tx2"/>
                </a:solidFill>
                <a:latin typeface="Arial" panose="020B0604020202020204" pitchFamily="34" charset="0"/>
                <a:cs typeface="Arial" panose="020B0604020202020204" pitchFamily="34" charset="0"/>
              </a:rPr>
              <a:t> et </a:t>
            </a:r>
            <a:r>
              <a:rPr lang="es-CO" sz="1100" dirty="0" err="1">
                <a:solidFill>
                  <a:schemeClr val="tx2"/>
                </a:solidFill>
                <a:latin typeface="Arial" panose="020B0604020202020204" pitchFamily="34" charset="0"/>
                <a:cs typeface="Arial" panose="020B0604020202020204" pitchFamily="34" charset="0"/>
              </a:rPr>
              <a:t>respect</a:t>
            </a:r>
            <a:r>
              <a:rPr lang="es-CO" sz="1100" dirty="0">
                <a:solidFill>
                  <a:schemeClr val="tx2"/>
                </a:solidFill>
                <a:latin typeface="Arial" panose="020B0604020202020204" pitchFamily="34" charset="0"/>
                <a:cs typeface="Arial" panose="020B0604020202020204" pitchFamily="34" charset="0"/>
              </a:rPr>
              <a:t> des </a:t>
            </a:r>
            <a:r>
              <a:rPr lang="es-CO" sz="1100" dirty="0" err="1">
                <a:solidFill>
                  <a:schemeClr val="tx2"/>
                </a:solidFill>
                <a:latin typeface="Arial" panose="020B0604020202020204" pitchFamily="34" charset="0"/>
                <a:cs typeface="Arial" panose="020B0604020202020204" pitchFamily="34" charset="0"/>
              </a:rPr>
              <a:t>directives</a:t>
            </a:r>
            <a:r>
              <a:rPr lang="es-CO" sz="1100" dirty="0">
                <a:solidFill>
                  <a:schemeClr val="tx2"/>
                </a:solidFill>
                <a:latin typeface="Arial" panose="020B0604020202020204" pitchFamily="34" charset="0"/>
                <a:cs typeface="Arial" panose="020B0604020202020204" pitchFamily="34" charset="0"/>
              </a:rPr>
              <a:t> et protocoles</a:t>
            </a: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Activités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d’amélioration</a:t>
            </a:r>
            <a:r>
              <a:rPr lang="es-CO" sz="1100" dirty="0">
                <a:solidFill>
                  <a:schemeClr val="tx2"/>
                </a:solidFill>
                <a:latin typeface="Arial" panose="020B0604020202020204" pitchFamily="34" charset="0"/>
                <a:cs typeface="Arial" panose="020B0604020202020204" pitchFamily="34" charset="0"/>
              </a:rPr>
              <a:t> de la </a:t>
            </a:r>
            <a:r>
              <a:rPr lang="es-CO" sz="1100" dirty="0" err="1">
                <a:solidFill>
                  <a:schemeClr val="tx2"/>
                </a:solidFill>
                <a:latin typeface="Arial" panose="020B0604020202020204" pitchFamily="34" charset="0"/>
                <a:cs typeface="Arial" panose="020B0604020202020204" pitchFamily="34" charset="0"/>
              </a:rPr>
              <a:t>qualité</a:t>
            </a:r>
            <a:r>
              <a:rPr lang="es-CO" sz="1100" dirty="0">
                <a:solidFill>
                  <a:schemeClr val="tx2"/>
                </a:solidFill>
                <a:latin typeface="Arial" panose="020B0604020202020204" pitchFamily="34" charset="0"/>
                <a:cs typeface="Arial" panose="020B0604020202020204" pitchFamily="34" charset="0"/>
              </a:rPr>
              <a:t> et </a:t>
            </a:r>
            <a:r>
              <a:rPr lang="es-CO" sz="1100" dirty="0" err="1">
                <a:solidFill>
                  <a:schemeClr val="tx2"/>
                </a:solidFill>
                <a:latin typeface="Arial" panose="020B0604020202020204" pitchFamily="34" charset="0"/>
                <a:cs typeface="Arial" panose="020B0604020202020204" pitchFamily="34" charset="0"/>
              </a:rPr>
              <a:t>systèmes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d’informations</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Engagement</a:t>
            </a:r>
            <a:r>
              <a:rPr lang="es-CO" sz="1100" dirty="0">
                <a:solidFill>
                  <a:schemeClr val="tx2"/>
                </a:solidFill>
                <a:latin typeface="Arial" panose="020B0604020202020204" pitchFamily="34" charset="0"/>
                <a:cs typeface="Arial" panose="020B0604020202020204" pitchFamily="34" charset="0"/>
              </a:rPr>
              <a:t> et </a:t>
            </a:r>
            <a:r>
              <a:rPr lang="es-CO" sz="1100" dirty="0" err="1">
                <a:solidFill>
                  <a:schemeClr val="tx2"/>
                </a:solidFill>
                <a:latin typeface="Arial" panose="020B0604020202020204" pitchFamily="34" charset="0"/>
                <a:cs typeface="Arial" panose="020B0604020202020204" pitchFamily="34" charset="0"/>
              </a:rPr>
              <a:t>bilan</a:t>
            </a:r>
            <a:r>
              <a:rPr lang="es-CO" sz="1100" dirty="0">
                <a:solidFill>
                  <a:schemeClr val="tx2"/>
                </a:solidFill>
                <a:latin typeface="Arial" panose="020B0604020202020204" pitchFamily="34" charset="0"/>
                <a:cs typeface="Arial" panose="020B0604020202020204" pitchFamily="34" charset="0"/>
              </a:rPr>
              <a:t> de la </a:t>
            </a:r>
            <a:r>
              <a:rPr lang="es-CO" sz="1100" dirty="0" err="1">
                <a:solidFill>
                  <a:schemeClr val="tx2"/>
                </a:solidFill>
                <a:latin typeface="Arial" panose="020B0604020202020204" pitchFamily="34" charset="0"/>
                <a:cs typeface="Arial" panose="020B0604020202020204" pitchFamily="34" charset="0"/>
              </a:rPr>
              <a:t>communauté</a:t>
            </a:r>
            <a:r>
              <a:rPr lang="es-CO" sz="11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Embauche</a:t>
            </a:r>
            <a:r>
              <a:rPr lang="es-CO" sz="1100" dirty="0">
                <a:solidFill>
                  <a:schemeClr val="tx2"/>
                </a:solidFill>
                <a:latin typeface="Arial" panose="020B0604020202020204" pitchFamily="34" charset="0"/>
                <a:cs typeface="Arial" panose="020B0604020202020204" pitchFamily="34" charset="0"/>
              </a:rPr>
              <a:t> de Personnel, </a:t>
            </a:r>
            <a:r>
              <a:rPr lang="es-CO" sz="1100" dirty="0" err="1">
                <a:solidFill>
                  <a:schemeClr val="tx2"/>
                </a:solidFill>
                <a:latin typeface="Arial" panose="020B0604020202020204" pitchFamily="34" charset="0"/>
                <a:cs typeface="Arial" panose="020B0604020202020204" pitchFamily="34" charset="0"/>
              </a:rPr>
              <a:t>paie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bilan</a:t>
            </a:r>
            <a:r>
              <a:rPr lang="es-CO" sz="11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Services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basiques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infrastructure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pour</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personnes</a:t>
            </a:r>
            <a:r>
              <a:rPr lang="es-CO" sz="1100" dirty="0">
                <a:solidFill>
                  <a:schemeClr val="tx2"/>
                </a:solidFill>
                <a:latin typeface="Arial" panose="020B0604020202020204" pitchFamily="34" charset="0"/>
                <a:cs typeface="Arial" panose="020B0604020202020204" pitchFamily="34" charset="0"/>
              </a:rPr>
              <a:t> à </a:t>
            </a:r>
            <a:r>
              <a:rPr lang="es-CO" sz="1100" dirty="0" err="1">
                <a:solidFill>
                  <a:schemeClr val="tx2"/>
                </a:solidFill>
                <a:latin typeface="Arial" panose="020B0604020202020204" pitchFamily="34" charset="0"/>
                <a:cs typeface="Arial" panose="020B0604020202020204" pitchFamily="34" charset="0"/>
              </a:rPr>
              <a:t>mobilité</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réduite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télécommunications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électrification</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contrôle</a:t>
            </a:r>
            <a:r>
              <a:rPr lang="es-CO" sz="1100" dirty="0">
                <a:solidFill>
                  <a:schemeClr val="tx2"/>
                </a:solidFill>
                <a:latin typeface="Arial" panose="020B0604020202020204" pitchFamily="34" charset="0"/>
                <a:cs typeface="Arial" panose="020B0604020202020204" pitchFamily="34" charset="0"/>
              </a:rPr>
              <a:t> de la </a:t>
            </a:r>
            <a:r>
              <a:rPr lang="es-CO" sz="1100" dirty="0" err="1">
                <a:solidFill>
                  <a:schemeClr val="tx2"/>
                </a:solidFill>
                <a:latin typeface="Arial" panose="020B0604020202020204" pitchFamily="34" charset="0"/>
                <a:cs typeface="Arial" panose="020B0604020202020204" pitchFamily="34" charset="0"/>
              </a:rPr>
              <a:t>température</a:t>
            </a:r>
            <a:r>
              <a:rPr lang="es-CO" sz="1100" dirty="0">
                <a:solidFill>
                  <a:schemeClr val="tx2"/>
                </a:solidFill>
                <a:latin typeface="Arial" panose="020B0604020202020204" pitchFamily="34" charset="0"/>
                <a:cs typeface="Arial" panose="020B0604020202020204" pitchFamily="34" charset="0"/>
              </a:rPr>
              <a:t> et du flux </a:t>
            </a:r>
            <a:r>
              <a:rPr lang="es-CO" sz="1100" dirty="0" err="1">
                <a:solidFill>
                  <a:schemeClr val="tx2"/>
                </a:solidFill>
                <a:latin typeface="Arial" panose="020B0604020202020204" pitchFamily="34" charset="0"/>
                <a:cs typeface="Arial" panose="020B0604020202020204" pitchFamily="34" charset="0"/>
              </a:rPr>
              <a:t>d’air</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WaSH</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infrastructure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pour</a:t>
            </a:r>
            <a:r>
              <a:rPr lang="es-CO" sz="1100" dirty="0">
                <a:solidFill>
                  <a:schemeClr val="tx2"/>
                </a:solidFill>
                <a:latin typeface="Arial" panose="020B0604020202020204" pitchFamily="34" charset="0"/>
                <a:cs typeface="Arial" panose="020B0604020202020204" pitchFamily="34" charset="0"/>
              </a:rPr>
              <a:t> la </a:t>
            </a:r>
            <a:r>
              <a:rPr lang="es-CO" sz="1100" dirty="0" err="1">
                <a:solidFill>
                  <a:schemeClr val="tx2"/>
                </a:solidFill>
                <a:latin typeface="Arial" panose="020B0604020202020204" pitchFamily="34" charset="0"/>
                <a:cs typeface="Arial" panose="020B0604020202020204" pitchFamily="34" charset="0"/>
              </a:rPr>
              <a:t>privacité</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gestion</a:t>
            </a:r>
            <a:r>
              <a:rPr lang="es-CO" sz="1100" dirty="0">
                <a:solidFill>
                  <a:schemeClr val="tx2"/>
                </a:solidFill>
                <a:latin typeface="Arial" panose="020B0604020202020204" pitchFamily="34" charset="0"/>
                <a:cs typeface="Arial" panose="020B0604020202020204" pitchFamily="34" charset="0"/>
              </a:rPr>
              <a:t> des </a:t>
            </a:r>
            <a:r>
              <a:rPr lang="es-CO" sz="1100" dirty="0" err="1">
                <a:solidFill>
                  <a:schemeClr val="tx2"/>
                </a:solidFill>
                <a:latin typeface="Arial" panose="020B0604020202020204" pitchFamily="34" charset="0"/>
                <a:cs typeface="Arial" panose="020B0604020202020204" pitchFamily="34" charset="0"/>
              </a:rPr>
              <a:t>résidus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stockage</a:t>
            </a:r>
            <a:r>
              <a:rPr lang="es-CO" sz="1100" dirty="0">
                <a:solidFill>
                  <a:schemeClr val="tx2"/>
                </a:solidFill>
                <a:latin typeface="Arial" panose="020B0604020202020204" pitchFamily="34" charset="0"/>
                <a:cs typeface="Arial" panose="020B0604020202020204" pitchFamily="34" charset="0"/>
              </a:rPr>
              <a:t> des </a:t>
            </a:r>
            <a:r>
              <a:rPr lang="es-CO" sz="1100" dirty="0" err="1">
                <a:solidFill>
                  <a:schemeClr val="tx2"/>
                </a:solidFill>
                <a:latin typeface="Arial" panose="020B0604020202020204" pitchFamily="34" charset="0"/>
                <a:cs typeface="Arial" panose="020B0604020202020204" pitchFamily="34" charset="0"/>
              </a:rPr>
              <a:t>médicaments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transport</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d’urgence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infrastructure</a:t>
            </a:r>
            <a:r>
              <a:rPr lang="es-CO" sz="1100" dirty="0">
                <a:solidFill>
                  <a:schemeClr val="tx2"/>
                </a:solidFill>
                <a:latin typeface="Arial" panose="020B0604020202020204" pitchFamily="34" charset="0"/>
                <a:cs typeface="Arial" panose="020B0604020202020204" pitchFamily="34" charset="0"/>
              </a:rPr>
              <a:t> de </a:t>
            </a:r>
            <a:r>
              <a:rPr lang="es-CO" sz="1100" dirty="0" err="1">
                <a:solidFill>
                  <a:schemeClr val="tx2"/>
                </a:solidFill>
                <a:latin typeface="Arial" panose="020B0604020202020204" pitchFamily="34" charset="0"/>
                <a:cs typeface="Arial" panose="020B0604020202020204" pitchFamily="34" charset="0"/>
              </a:rPr>
              <a:t>prévention</a:t>
            </a:r>
            <a:r>
              <a:rPr lang="es-CO" sz="1100" dirty="0">
                <a:solidFill>
                  <a:schemeClr val="tx2"/>
                </a:solidFill>
                <a:latin typeface="Arial" panose="020B0604020202020204" pitchFamily="34" charset="0"/>
                <a:cs typeface="Arial" panose="020B0604020202020204" pitchFamily="34" charset="0"/>
              </a:rPr>
              <a:t> et </a:t>
            </a:r>
            <a:r>
              <a:rPr lang="es-CO" sz="1100" dirty="0" err="1">
                <a:solidFill>
                  <a:schemeClr val="tx2"/>
                </a:solidFill>
                <a:latin typeface="Arial" panose="020B0604020202020204" pitchFamily="34" charset="0"/>
                <a:cs typeface="Arial" panose="020B0604020202020204" pitchFamily="34" charset="0"/>
              </a:rPr>
              <a:t>contrôle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d’infections</a:t>
            </a:r>
            <a:r>
              <a:rPr lang="es-CO" sz="1100" dirty="0">
                <a:solidFill>
                  <a:schemeClr val="tx2"/>
                </a:solidFill>
                <a:latin typeface="Arial" panose="020B0604020202020204" pitchFamily="34" charset="0"/>
                <a:cs typeface="Arial" panose="020B0604020202020204" pitchFamily="34" charset="0"/>
              </a:rPr>
              <a:t> </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38632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Salaires</a:t>
            </a:r>
            <a:r>
              <a:rPr lang="es-CO" sz="1200" dirty="0">
                <a:solidFill>
                  <a:schemeClr val="tx2"/>
                </a:solidFill>
                <a:latin typeface="Arial" panose="020B0604020202020204" pitchFamily="34" charset="0"/>
                <a:cs typeface="Arial" panose="020B0604020202020204" pitchFamily="34" charset="0"/>
              </a:rPr>
              <a:t> et primes</a:t>
            </a: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Satisfaction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envers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l’infrastructure</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l’installation</a:t>
            </a:r>
            <a:r>
              <a:rPr lang="es-CO" sz="1200" dirty="0">
                <a:solidFill>
                  <a:schemeClr val="tx2"/>
                </a:solidFill>
                <a:latin typeface="Arial" panose="020B0604020202020204" pitchFamily="34" charset="0"/>
                <a:cs typeface="Arial" panose="020B0604020202020204" pitchFamily="34" charset="0"/>
              </a:rPr>
              <a:t>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38632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Qualification</a:t>
            </a:r>
            <a:r>
              <a:rPr lang="es-CO" sz="1200" dirty="0">
                <a:solidFill>
                  <a:schemeClr val="tx2"/>
                </a:solidFill>
                <a:latin typeface="Arial" panose="020B0604020202020204" pitchFamily="34" charset="0"/>
                <a:cs typeface="Arial" panose="020B0604020202020204" pitchFamily="34" charset="0"/>
              </a:rPr>
              <a:t> de la </a:t>
            </a:r>
            <a:r>
              <a:rPr lang="es-CO" sz="1200" dirty="0" err="1">
                <a:solidFill>
                  <a:schemeClr val="tx2"/>
                </a:solidFill>
                <a:latin typeface="Arial" panose="020B0604020202020204" pitchFamily="34" charset="0"/>
                <a:cs typeface="Arial" panose="020B0604020202020204" pitchFamily="34" charset="0"/>
              </a:rPr>
              <a:t>propreté</a:t>
            </a:r>
            <a:r>
              <a:rPr lang="es-CO" sz="1200" dirty="0">
                <a:solidFill>
                  <a:schemeClr val="tx2"/>
                </a:solidFill>
                <a:latin typeface="Arial" panose="020B0604020202020204" pitchFamily="34" charset="0"/>
                <a:cs typeface="Arial" panose="020B0604020202020204" pitchFamily="34" charset="0"/>
              </a:rPr>
              <a:t> et les </a:t>
            </a:r>
            <a:r>
              <a:rPr lang="es-CO" sz="1200" dirty="0" err="1">
                <a:solidFill>
                  <a:schemeClr val="tx2"/>
                </a:solidFill>
                <a:latin typeface="Arial" panose="020B0604020202020204" pitchFamily="34" charset="0"/>
                <a:cs typeface="Arial" panose="020B0604020202020204" pitchFamily="34" charset="0"/>
              </a:rPr>
              <a:t>conditions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physiques</a:t>
            </a:r>
            <a:endParaRPr lang="es-CO" sz="12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1820310"/>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rma libre 23">
            <a:extLst>
              <a:ext uri="{FF2B5EF4-FFF2-40B4-BE49-F238E27FC236}">
                <a16:creationId xmlns:a16="http://schemas.microsoft.com/office/drawing/2014/main" id="{9481C9F6-543F-AA40-9E0C-B12B76A2525F}"/>
              </a:ext>
            </a:extLst>
          </p:cNvPr>
          <p:cNvSpPr/>
          <p:nvPr/>
        </p:nvSpPr>
        <p:spPr>
          <a:xfrm>
            <a:off x="-1"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4360068 w 12192000"/>
              <a:gd name="connsiteY5" fmla="*/ 3448050 h 6319837"/>
              <a:gd name="connsiteX6" fmla="*/ 4360068 w 12192000"/>
              <a:gd name="connsiteY6" fmla="*/ 5619750 h 6319837"/>
              <a:gd name="connsiteX7" fmla="*/ 6610349 w 12192000"/>
              <a:gd name="connsiteY7" fmla="*/ 5619750 h 6319837"/>
              <a:gd name="connsiteX8" fmla="*/ 6610349 w 12192000"/>
              <a:gd name="connsiteY8" fmla="*/ 3448050 h 6319837"/>
              <a:gd name="connsiteX9" fmla="*/ 4360068 w 12192000"/>
              <a:gd name="connsiteY9" fmla="*/ 3448050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319837">
                <a:moveTo>
                  <a:pt x="0" y="0"/>
                </a:moveTo>
                <a:lnTo>
                  <a:pt x="12192000" y="0"/>
                </a:lnTo>
                <a:lnTo>
                  <a:pt x="12192000" y="6319837"/>
                </a:lnTo>
                <a:lnTo>
                  <a:pt x="0" y="6319837"/>
                </a:lnTo>
                <a:lnTo>
                  <a:pt x="0" y="0"/>
                </a:lnTo>
                <a:close/>
                <a:moveTo>
                  <a:pt x="4360068" y="3448050"/>
                </a:moveTo>
                <a:lnTo>
                  <a:pt x="4360068" y="5619750"/>
                </a:lnTo>
                <a:lnTo>
                  <a:pt x="6610349" y="5619750"/>
                </a:lnTo>
                <a:lnTo>
                  <a:pt x="6610349" y="3448050"/>
                </a:lnTo>
                <a:lnTo>
                  <a:pt x="4360068" y="3448050"/>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Que </a:t>
            </a:r>
            <a:r>
              <a:rPr lang="es-CO" sz="3200" dirty="0" err="1">
                <a:solidFill>
                  <a:schemeClr val="accent1"/>
                </a:solidFill>
                <a:latin typeface="Arial" panose="020B0604020202020204" pitchFamily="34" charset="0"/>
                <a:cs typeface="Arial" panose="020B0604020202020204" pitchFamily="34" charset="0"/>
              </a:rPr>
              <a:t>mesurent</a:t>
            </a:r>
            <a:r>
              <a:rPr lang="es-CO" sz="3200" dirty="0">
                <a:solidFill>
                  <a:schemeClr val="accent1"/>
                </a:solidFill>
                <a:latin typeface="Arial" panose="020B0604020202020204" pitchFamily="34" charset="0"/>
                <a:cs typeface="Arial" panose="020B0604020202020204" pitchFamily="34" charset="0"/>
              </a:rPr>
              <a:t> les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la SDI?</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accent2"/>
                </a:solidFill>
                <a:latin typeface="Arial" panose="020B0604020202020204" pitchFamily="34" charset="0"/>
                <a:cs typeface="Arial" panose="020B0604020202020204" pitchFamily="34" charset="0"/>
              </a:rPr>
              <a:t>FONDEMENTS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2348674"/>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s-CO" sz="2000" dirty="0" err="1">
                <a:latin typeface="Arial" panose="020B0604020202020204" pitchFamily="34" charset="0"/>
                <a:cs typeface="Arial" panose="020B0604020202020204" pitchFamily="34" charset="0"/>
              </a:rPr>
              <a:t>Systèmes</a:t>
            </a:r>
            <a:endParaRPr lang="es-CO" sz="20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Politiques</a:t>
            </a:r>
            <a:r>
              <a:rPr lang="es-CO" sz="1400" i="1" dirty="0">
                <a:solidFill>
                  <a:schemeClr val="tx1">
                    <a:lumMod val="90000"/>
                    <a:lumOff val="10000"/>
                  </a:schemeClr>
                </a:solidFill>
                <a:latin typeface="Arial" panose="020B0604020202020204" pitchFamily="34" charset="0"/>
                <a:cs typeface="Arial" panose="020B0604020202020204" pitchFamily="34" charset="0"/>
              </a:rPr>
              <a:t> et protocoles</a:t>
            </a: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Institutions</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pour</a:t>
            </a:r>
            <a:r>
              <a:rPr lang="es-CO" sz="1400" i="1" dirty="0">
                <a:solidFill>
                  <a:schemeClr val="tx1">
                    <a:lumMod val="90000"/>
                    <a:lumOff val="10000"/>
                  </a:schemeClr>
                </a:solidFill>
                <a:latin typeface="Arial" panose="020B0604020202020204" pitchFamily="34" charset="0"/>
                <a:cs typeface="Arial" panose="020B0604020202020204" pitchFamily="34" charset="0"/>
              </a:rPr>
              <a:t> la </a:t>
            </a:r>
            <a:r>
              <a:rPr lang="es-CO" sz="1400" i="1" dirty="0" err="1">
                <a:solidFill>
                  <a:schemeClr val="tx1">
                    <a:lumMod val="90000"/>
                    <a:lumOff val="10000"/>
                  </a:schemeClr>
                </a:solidFill>
                <a:latin typeface="Arial" panose="020B0604020202020204" pitchFamily="34" charset="0"/>
                <a:cs typeface="Arial" panose="020B0604020202020204" pitchFamily="34" charset="0"/>
              </a:rPr>
              <a:t>présentation</a:t>
            </a:r>
            <a:r>
              <a:rPr lang="es-CO" sz="1400" i="1" dirty="0">
                <a:solidFill>
                  <a:schemeClr val="tx1">
                    <a:lumMod val="90000"/>
                    <a:lumOff val="10000"/>
                  </a:schemeClr>
                </a:solidFill>
                <a:latin typeface="Arial" panose="020B0604020202020204" pitchFamily="34" charset="0"/>
                <a:cs typeface="Arial" panose="020B0604020202020204" pitchFamily="34" charset="0"/>
              </a:rPr>
              <a:t> des </a:t>
            </a:r>
            <a:r>
              <a:rPr lang="es-CO" sz="1400" i="1" dirty="0" err="1">
                <a:solidFill>
                  <a:schemeClr val="tx1">
                    <a:lumMod val="90000"/>
                    <a:lumOff val="10000"/>
                  </a:schemeClr>
                </a:solidFill>
                <a:latin typeface="Arial" panose="020B0604020202020204" pitchFamily="34" charset="0"/>
                <a:cs typeface="Arial" panose="020B0604020202020204" pitchFamily="34" charset="0"/>
              </a:rPr>
              <a:t>bilans</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Embauche</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paiement</a:t>
            </a:r>
            <a:r>
              <a:rPr lang="es-CO" sz="1400" i="1" dirty="0">
                <a:solidFill>
                  <a:schemeClr val="tx1">
                    <a:lumMod val="90000"/>
                    <a:lumOff val="10000"/>
                  </a:schemeClr>
                </a:solidFill>
                <a:latin typeface="Arial" panose="020B0604020202020204" pitchFamily="34" charset="0"/>
                <a:cs typeface="Arial" panose="020B0604020202020204" pitchFamily="34" charset="0"/>
              </a:rPr>
              <a:t> du </a:t>
            </a:r>
            <a:r>
              <a:rPr lang="es-CO" sz="1400" i="1" dirty="0" err="1">
                <a:solidFill>
                  <a:schemeClr val="tx1">
                    <a:lumMod val="90000"/>
                    <a:lumOff val="10000"/>
                  </a:schemeClr>
                </a:solidFill>
                <a:latin typeface="Arial" panose="020B0604020202020204" pitchFamily="34" charset="0"/>
                <a:cs typeface="Arial" panose="020B0604020202020204" pitchFamily="34" charset="0"/>
              </a:rPr>
              <a:t>personnel</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Infrastructure</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physique</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424083" cy="4295584"/>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Disponibilité</a:t>
            </a:r>
            <a:r>
              <a:rPr lang="es-CO" sz="1100" dirty="0">
                <a:solidFill>
                  <a:schemeClr val="tx2"/>
                </a:solidFill>
                <a:latin typeface="Arial" panose="020B0604020202020204" pitchFamily="34" charset="0"/>
                <a:cs typeface="Arial" panose="020B0604020202020204" pitchFamily="34" charset="0"/>
              </a:rPr>
              <a:t> et </a:t>
            </a:r>
            <a:r>
              <a:rPr lang="es-CO" sz="1100" dirty="0" err="1">
                <a:solidFill>
                  <a:schemeClr val="tx2"/>
                </a:solidFill>
                <a:latin typeface="Arial" panose="020B0604020202020204" pitchFamily="34" charset="0"/>
                <a:cs typeface="Arial" panose="020B0604020202020204" pitchFamily="34" charset="0"/>
              </a:rPr>
              <a:t>respect</a:t>
            </a:r>
            <a:r>
              <a:rPr lang="es-CO" sz="1100" dirty="0">
                <a:solidFill>
                  <a:schemeClr val="tx2"/>
                </a:solidFill>
                <a:latin typeface="Arial" panose="020B0604020202020204" pitchFamily="34" charset="0"/>
                <a:cs typeface="Arial" panose="020B0604020202020204" pitchFamily="34" charset="0"/>
              </a:rPr>
              <a:t> des directives et protocoles</a:t>
            </a: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Activités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d’amélioration</a:t>
            </a:r>
            <a:r>
              <a:rPr lang="es-CO" sz="1100" dirty="0">
                <a:solidFill>
                  <a:schemeClr val="tx2"/>
                </a:solidFill>
                <a:latin typeface="Arial" panose="020B0604020202020204" pitchFamily="34" charset="0"/>
                <a:cs typeface="Arial" panose="020B0604020202020204" pitchFamily="34" charset="0"/>
              </a:rPr>
              <a:t> de la </a:t>
            </a:r>
            <a:r>
              <a:rPr lang="es-CO" sz="1100" dirty="0" err="1">
                <a:solidFill>
                  <a:schemeClr val="tx2"/>
                </a:solidFill>
                <a:latin typeface="Arial" panose="020B0604020202020204" pitchFamily="34" charset="0"/>
                <a:cs typeface="Arial" panose="020B0604020202020204" pitchFamily="34" charset="0"/>
              </a:rPr>
              <a:t>qualité</a:t>
            </a:r>
            <a:r>
              <a:rPr lang="es-CO" sz="1100" dirty="0">
                <a:solidFill>
                  <a:schemeClr val="tx2"/>
                </a:solidFill>
                <a:latin typeface="Arial" panose="020B0604020202020204" pitchFamily="34" charset="0"/>
                <a:cs typeface="Arial" panose="020B0604020202020204" pitchFamily="34" charset="0"/>
              </a:rPr>
              <a:t> et </a:t>
            </a:r>
            <a:r>
              <a:rPr lang="es-CO" sz="1100" dirty="0" err="1">
                <a:solidFill>
                  <a:schemeClr val="tx2"/>
                </a:solidFill>
                <a:latin typeface="Arial" panose="020B0604020202020204" pitchFamily="34" charset="0"/>
                <a:cs typeface="Arial" panose="020B0604020202020204" pitchFamily="34" charset="0"/>
              </a:rPr>
              <a:t>systèmes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d’informations</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Engagement</a:t>
            </a:r>
            <a:r>
              <a:rPr lang="es-CO" sz="1100" dirty="0">
                <a:solidFill>
                  <a:schemeClr val="tx2"/>
                </a:solidFill>
                <a:latin typeface="Arial" panose="020B0604020202020204" pitchFamily="34" charset="0"/>
                <a:cs typeface="Arial" panose="020B0604020202020204" pitchFamily="34" charset="0"/>
              </a:rPr>
              <a:t> et </a:t>
            </a:r>
            <a:r>
              <a:rPr lang="es-CO" sz="1100" dirty="0" err="1">
                <a:solidFill>
                  <a:schemeClr val="tx2"/>
                </a:solidFill>
                <a:latin typeface="Arial" panose="020B0604020202020204" pitchFamily="34" charset="0"/>
                <a:cs typeface="Arial" panose="020B0604020202020204" pitchFamily="34" charset="0"/>
              </a:rPr>
              <a:t>bilan</a:t>
            </a:r>
            <a:r>
              <a:rPr lang="es-CO" sz="1100" dirty="0">
                <a:solidFill>
                  <a:schemeClr val="tx2"/>
                </a:solidFill>
                <a:latin typeface="Arial" panose="020B0604020202020204" pitchFamily="34" charset="0"/>
                <a:cs typeface="Arial" panose="020B0604020202020204" pitchFamily="34" charset="0"/>
              </a:rPr>
              <a:t> de la </a:t>
            </a:r>
            <a:r>
              <a:rPr lang="es-CO" sz="1100" dirty="0" err="1">
                <a:solidFill>
                  <a:schemeClr val="tx2"/>
                </a:solidFill>
                <a:latin typeface="Arial" panose="020B0604020202020204" pitchFamily="34" charset="0"/>
                <a:cs typeface="Arial" panose="020B0604020202020204" pitchFamily="34" charset="0"/>
              </a:rPr>
              <a:t>communauté</a:t>
            </a:r>
            <a:r>
              <a:rPr lang="es-CO" sz="11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Embauche</a:t>
            </a:r>
            <a:r>
              <a:rPr lang="es-CO" sz="1100" dirty="0">
                <a:solidFill>
                  <a:schemeClr val="tx2"/>
                </a:solidFill>
                <a:latin typeface="Arial" panose="020B0604020202020204" pitchFamily="34" charset="0"/>
                <a:cs typeface="Arial" panose="020B0604020202020204" pitchFamily="34" charset="0"/>
              </a:rPr>
              <a:t> de </a:t>
            </a:r>
            <a:r>
              <a:rPr lang="es-CO" sz="1100" dirty="0" err="1">
                <a:solidFill>
                  <a:schemeClr val="tx2"/>
                </a:solidFill>
                <a:latin typeface="Arial" panose="020B0604020202020204" pitchFamily="34" charset="0"/>
                <a:cs typeface="Arial" panose="020B0604020202020204" pitchFamily="34" charset="0"/>
              </a:rPr>
              <a:t>Personnel</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paie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bilan</a:t>
            </a:r>
            <a:r>
              <a:rPr lang="es-CO" sz="11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Services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basiques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infrastructure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pour</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personnes</a:t>
            </a:r>
            <a:r>
              <a:rPr lang="es-CO" sz="1100" dirty="0">
                <a:solidFill>
                  <a:schemeClr val="tx2"/>
                </a:solidFill>
                <a:latin typeface="Arial" panose="020B0604020202020204" pitchFamily="34" charset="0"/>
                <a:cs typeface="Arial" panose="020B0604020202020204" pitchFamily="34" charset="0"/>
              </a:rPr>
              <a:t> à </a:t>
            </a:r>
            <a:r>
              <a:rPr lang="es-CO" sz="1100" dirty="0" err="1">
                <a:solidFill>
                  <a:schemeClr val="tx2"/>
                </a:solidFill>
                <a:latin typeface="Arial" panose="020B0604020202020204" pitchFamily="34" charset="0"/>
                <a:cs typeface="Arial" panose="020B0604020202020204" pitchFamily="34" charset="0"/>
              </a:rPr>
              <a:t>mobilité</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réduite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télécommunications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électrification</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contrôle</a:t>
            </a:r>
            <a:r>
              <a:rPr lang="es-CO" sz="1100" dirty="0">
                <a:solidFill>
                  <a:schemeClr val="tx2"/>
                </a:solidFill>
                <a:latin typeface="Arial" panose="020B0604020202020204" pitchFamily="34" charset="0"/>
                <a:cs typeface="Arial" panose="020B0604020202020204" pitchFamily="34" charset="0"/>
              </a:rPr>
              <a:t> de la </a:t>
            </a:r>
            <a:r>
              <a:rPr lang="es-CO" sz="1100" dirty="0" err="1">
                <a:solidFill>
                  <a:schemeClr val="tx2"/>
                </a:solidFill>
                <a:latin typeface="Arial" panose="020B0604020202020204" pitchFamily="34" charset="0"/>
                <a:cs typeface="Arial" panose="020B0604020202020204" pitchFamily="34" charset="0"/>
              </a:rPr>
              <a:t>température</a:t>
            </a:r>
            <a:r>
              <a:rPr lang="es-CO" sz="1100" dirty="0">
                <a:solidFill>
                  <a:schemeClr val="tx2"/>
                </a:solidFill>
                <a:latin typeface="Arial" panose="020B0604020202020204" pitchFamily="34" charset="0"/>
                <a:cs typeface="Arial" panose="020B0604020202020204" pitchFamily="34" charset="0"/>
              </a:rPr>
              <a:t> et du flux </a:t>
            </a:r>
            <a:r>
              <a:rPr lang="es-CO" sz="1100" dirty="0" err="1">
                <a:solidFill>
                  <a:schemeClr val="tx2"/>
                </a:solidFill>
                <a:latin typeface="Arial" panose="020B0604020202020204" pitchFamily="34" charset="0"/>
                <a:cs typeface="Arial" panose="020B0604020202020204" pitchFamily="34" charset="0"/>
              </a:rPr>
              <a:t>d’air</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WaSH</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infrastructure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pour</a:t>
            </a:r>
            <a:r>
              <a:rPr lang="es-CO" sz="1100" dirty="0">
                <a:solidFill>
                  <a:schemeClr val="tx2"/>
                </a:solidFill>
                <a:latin typeface="Arial" panose="020B0604020202020204" pitchFamily="34" charset="0"/>
                <a:cs typeface="Arial" panose="020B0604020202020204" pitchFamily="34" charset="0"/>
              </a:rPr>
              <a:t> la </a:t>
            </a:r>
            <a:r>
              <a:rPr lang="es-CO" sz="1100" dirty="0" err="1">
                <a:solidFill>
                  <a:schemeClr val="tx2"/>
                </a:solidFill>
                <a:latin typeface="Arial" panose="020B0604020202020204" pitchFamily="34" charset="0"/>
                <a:cs typeface="Arial" panose="020B0604020202020204" pitchFamily="34" charset="0"/>
              </a:rPr>
              <a:t>privacité</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gestion</a:t>
            </a:r>
            <a:r>
              <a:rPr lang="es-CO" sz="1100" dirty="0">
                <a:solidFill>
                  <a:schemeClr val="tx2"/>
                </a:solidFill>
                <a:latin typeface="Arial" panose="020B0604020202020204" pitchFamily="34" charset="0"/>
                <a:cs typeface="Arial" panose="020B0604020202020204" pitchFamily="34" charset="0"/>
              </a:rPr>
              <a:t> des </a:t>
            </a:r>
            <a:r>
              <a:rPr lang="es-CO" sz="1100" dirty="0" err="1">
                <a:solidFill>
                  <a:schemeClr val="tx2"/>
                </a:solidFill>
                <a:latin typeface="Arial" panose="020B0604020202020204" pitchFamily="34" charset="0"/>
                <a:cs typeface="Arial" panose="020B0604020202020204" pitchFamily="34" charset="0"/>
              </a:rPr>
              <a:t>résidus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stockage</a:t>
            </a:r>
            <a:r>
              <a:rPr lang="es-CO" sz="1100" dirty="0">
                <a:solidFill>
                  <a:schemeClr val="tx2"/>
                </a:solidFill>
                <a:latin typeface="Arial" panose="020B0604020202020204" pitchFamily="34" charset="0"/>
                <a:cs typeface="Arial" panose="020B0604020202020204" pitchFamily="34" charset="0"/>
              </a:rPr>
              <a:t> des </a:t>
            </a:r>
            <a:r>
              <a:rPr lang="es-CO" sz="1100" dirty="0" err="1">
                <a:solidFill>
                  <a:schemeClr val="tx2"/>
                </a:solidFill>
                <a:latin typeface="Arial" panose="020B0604020202020204" pitchFamily="34" charset="0"/>
                <a:cs typeface="Arial" panose="020B0604020202020204" pitchFamily="34" charset="0"/>
              </a:rPr>
              <a:t>médicaments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transport</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d’urgence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infrastructure</a:t>
            </a:r>
            <a:r>
              <a:rPr lang="es-CO" sz="1100" dirty="0">
                <a:solidFill>
                  <a:schemeClr val="tx2"/>
                </a:solidFill>
                <a:latin typeface="Arial" panose="020B0604020202020204" pitchFamily="34" charset="0"/>
                <a:cs typeface="Arial" panose="020B0604020202020204" pitchFamily="34" charset="0"/>
              </a:rPr>
              <a:t> de </a:t>
            </a:r>
            <a:r>
              <a:rPr lang="es-CO" sz="1100" dirty="0" err="1">
                <a:solidFill>
                  <a:schemeClr val="tx2"/>
                </a:solidFill>
                <a:latin typeface="Arial" panose="020B0604020202020204" pitchFamily="34" charset="0"/>
                <a:cs typeface="Arial" panose="020B0604020202020204" pitchFamily="34" charset="0"/>
              </a:rPr>
              <a:t>prévention</a:t>
            </a:r>
            <a:r>
              <a:rPr lang="es-CO" sz="1100" dirty="0">
                <a:solidFill>
                  <a:schemeClr val="tx2"/>
                </a:solidFill>
                <a:latin typeface="Arial" panose="020B0604020202020204" pitchFamily="34" charset="0"/>
                <a:cs typeface="Arial" panose="020B0604020202020204" pitchFamily="34" charset="0"/>
              </a:rPr>
              <a:t> et </a:t>
            </a:r>
            <a:r>
              <a:rPr lang="es-CO" sz="1100" dirty="0" err="1">
                <a:solidFill>
                  <a:schemeClr val="tx2"/>
                </a:solidFill>
                <a:latin typeface="Arial" panose="020B0604020202020204" pitchFamily="34" charset="0"/>
                <a:cs typeface="Arial" panose="020B0604020202020204" pitchFamily="34" charset="0"/>
              </a:rPr>
              <a:t>contrôle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d’infections</a:t>
            </a:r>
            <a:r>
              <a:rPr lang="es-CO" sz="1100" dirty="0">
                <a:solidFill>
                  <a:schemeClr val="tx2"/>
                </a:solidFill>
                <a:latin typeface="Arial" panose="020B0604020202020204" pitchFamily="34" charset="0"/>
                <a:cs typeface="Arial" panose="020B0604020202020204" pitchFamily="34" charset="0"/>
              </a:rPr>
              <a:t> </a:t>
            </a:r>
          </a:p>
          <a:p>
            <a:pPr>
              <a:lnSpc>
                <a:spcPct val="110000"/>
              </a:lnSpc>
              <a:spcAft>
                <a:spcPts val="600"/>
              </a:spcAft>
              <a:buClr>
                <a:schemeClr val="accent1"/>
              </a:buClr>
              <a:buSzPct val="70000"/>
            </a:pPr>
            <a:endParaRPr lang="es-CO" sz="1100" dirty="0">
              <a:solidFill>
                <a:schemeClr val="tx2"/>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Salario e incentivos</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Satisfacción con la infraestructura de la instalación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77352"/>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Calificación de la limpieza y las condiciones físicas</a:t>
            </a:r>
          </a:p>
        </p:txBody>
      </p:sp>
      <p:sp>
        <p:nvSpPr>
          <p:cNvPr id="27" name="Arco 26">
            <a:extLst>
              <a:ext uri="{FF2B5EF4-FFF2-40B4-BE49-F238E27FC236}">
                <a16:creationId xmlns:a16="http://schemas.microsoft.com/office/drawing/2014/main" id="{72BBCFB2-1228-5F4D-AC18-BF9367652021}"/>
              </a:ext>
            </a:extLst>
          </p:cNvPr>
          <p:cNvSpPr/>
          <p:nvPr/>
        </p:nvSpPr>
        <p:spPr>
          <a:xfrm>
            <a:off x="4958520" y="2264800"/>
            <a:ext cx="4218514" cy="4218514"/>
          </a:xfrm>
          <a:prstGeom prst="arc">
            <a:avLst>
              <a:gd name="adj1" fmla="val 11686177"/>
              <a:gd name="adj2" fmla="val 16079019"/>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upo 27">
            <a:extLst>
              <a:ext uri="{FF2B5EF4-FFF2-40B4-BE49-F238E27FC236}">
                <a16:creationId xmlns:a16="http://schemas.microsoft.com/office/drawing/2014/main" id="{FB84D9F1-C91F-F645-B409-BEEB1B3E2231}"/>
              </a:ext>
            </a:extLst>
          </p:cNvPr>
          <p:cNvGrpSpPr/>
          <p:nvPr/>
        </p:nvGrpSpPr>
        <p:grpSpPr>
          <a:xfrm>
            <a:off x="6957404" y="2020316"/>
            <a:ext cx="4637661" cy="4143319"/>
            <a:chOff x="6957404" y="1328015"/>
            <a:chExt cx="4366047" cy="4143319"/>
          </a:xfrm>
        </p:grpSpPr>
        <p:sp>
          <p:nvSpPr>
            <p:cNvPr id="26" name="Rectángulo 25">
              <a:extLst>
                <a:ext uri="{FF2B5EF4-FFF2-40B4-BE49-F238E27FC236}">
                  <a16:creationId xmlns:a16="http://schemas.microsoft.com/office/drawing/2014/main" id="{D2B7D600-FC03-8644-944C-58EC0DD9E970}"/>
                </a:ext>
              </a:extLst>
            </p:cNvPr>
            <p:cNvSpPr/>
            <p:nvPr/>
          </p:nvSpPr>
          <p:spPr>
            <a:xfrm>
              <a:off x="6957404" y="1328015"/>
              <a:ext cx="4366047" cy="4029930"/>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uadroTexto 10">
              <a:extLst>
                <a:ext uri="{FF2B5EF4-FFF2-40B4-BE49-F238E27FC236}">
                  <a16:creationId xmlns:a16="http://schemas.microsoft.com/office/drawing/2014/main" id="{8727672D-BD99-3E48-9ED1-94E33B24BAD9}"/>
                </a:ext>
              </a:extLst>
            </p:cNvPr>
            <p:cNvSpPr txBox="1"/>
            <p:nvPr/>
          </p:nvSpPr>
          <p:spPr>
            <a:xfrm>
              <a:off x="7286625" y="1501016"/>
              <a:ext cx="3683795" cy="3970318"/>
            </a:xfrm>
            <a:prstGeom prst="rect">
              <a:avLst/>
            </a:prstGeom>
            <a:noFill/>
          </p:spPr>
          <p:txBody>
            <a:bodyPr wrap="square" lIns="0" tIns="0" rIns="0" bIns="0" rtlCol="0">
              <a:spAutoFit/>
            </a:bodyPr>
            <a:lstStyle/>
            <a:p>
              <a:pPr>
                <a:lnSpc>
                  <a:spcPct val="120000"/>
                </a:lnSpc>
                <a:spcAft>
                  <a:spcPts val="1200"/>
                </a:spcAft>
              </a:pPr>
              <a:r>
                <a:rPr lang="es-CO" sz="1400" i="1" dirty="0" err="1">
                  <a:latin typeface="Arial" panose="020B0604020202020204" pitchFamily="34" charset="0"/>
                  <a:cs typeface="Arial" panose="020B0604020202020204" pitchFamily="34" charset="0"/>
                </a:rPr>
                <a:t>Exemples</a:t>
              </a:r>
              <a:r>
                <a:rPr lang="es-CO" sz="1400" i="1" dirty="0">
                  <a:latin typeface="Arial" panose="020B0604020202020204" pitchFamily="34" charset="0"/>
                  <a:cs typeface="Arial" panose="020B0604020202020204" pitchFamily="34" charset="0"/>
                </a:rPr>
                <a:t> de </a:t>
              </a:r>
              <a:r>
                <a:rPr lang="es-CO" sz="1400" i="1" dirty="0" err="1">
                  <a:latin typeface="Arial" panose="020B0604020202020204" pitchFamily="34" charset="0"/>
                  <a:cs typeface="Arial" panose="020B0604020202020204" pitchFamily="34" charset="0"/>
                </a:rPr>
                <a:t>questions</a:t>
              </a:r>
              <a:r>
                <a:rPr lang="es-CO" sz="1400" i="1" dirty="0">
                  <a:latin typeface="Arial" panose="020B0604020202020204" pitchFamily="34" charset="0"/>
                  <a:cs typeface="Arial" panose="020B0604020202020204" pitchFamily="34" charset="0"/>
                </a:rPr>
                <a:t>:</a:t>
              </a:r>
            </a:p>
            <a:p>
              <a:pPr>
                <a:lnSpc>
                  <a:spcPct val="120000"/>
                </a:lnSpc>
                <a:spcAft>
                  <a:spcPts val="1200"/>
                </a:spcAft>
              </a:pPr>
              <a:r>
                <a:rPr lang="fr-FR" sz="1600" dirty="0">
                  <a:latin typeface="Arial" panose="020B0604020202020204" pitchFamily="34" charset="0"/>
                  <a:cs typeface="Arial" panose="020B0604020202020204" pitchFamily="34" charset="0"/>
                </a:rPr>
                <a:t>Cet établissement de santé dispose-t-il d'au moins une rampe fonctionnelle permettant aux personnes à mobilité réduite de monter ou de descendre des pentes à l'intérieur ou à l'entrée de l'établissement de santé ?</a:t>
              </a:r>
            </a:p>
            <a:p>
              <a:pPr>
                <a:lnSpc>
                  <a:spcPct val="120000"/>
                </a:lnSpc>
                <a:spcAft>
                  <a:spcPts val="1200"/>
                </a:spcAft>
              </a:pPr>
              <a:r>
                <a:rPr lang="fr-FR" sz="1600" dirty="0">
                  <a:latin typeface="Arial" panose="020B0604020202020204" pitchFamily="34" charset="0"/>
                  <a:cs typeface="Arial" panose="020B0604020202020204" pitchFamily="34" charset="0"/>
                </a:rPr>
                <a:t>Y </a:t>
              </a:r>
              <a:r>
                <a:rPr lang="fr-FR" sz="1600" dirty="0" err="1">
                  <a:latin typeface="Arial" panose="020B0604020202020204" pitchFamily="34" charset="0"/>
                  <a:cs typeface="Arial" panose="020B0604020202020204" pitchFamily="34" charset="0"/>
                </a:rPr>
                <a:t>a-t-il</a:t>
              </a:r>
              <a:r>
                <a:rPr lang="fr-FR" sz="1600" dirty="0">
                  <a:latin typeface="Arial" panose="020B0604020202020204" pitchFamily="34" charset="0"/>
                  <a:cs typeface="Arial" panose="020B0604020202020204" pitchFamily="34" charset="0"/>
                </a:rPr>
                <a:t> du savon pour se laver les mains à moins de 5 mètres des toilettes ?</a:t>
              </a:r>
            </a:p>
            <a:p>
              <a:pPr>
                <a:lnSpc>
                  <a:spcPct val="120000"/>
                </a:lnSpc>
                <a:spcAft>
                  <a:spcPts val="1200"/>
                </a:spcAft>
              </a:pPr>
              <a:r>
                <a:rPr lang="fr-FR" sz="1600" dirty="0">
                  <a:latin typeface="Arial" panose="020B0604020202020204" pitchFamily="34" charset="0"/>
                  <a:cs typeface="Arial" panose="020B0604020202020204" pitchFamily="34" charset="0"/>
                </a:rPr>
                <a:t>Cet établissement de santé </a:t>
              </a:r>
              <a:r>
                <a:rPr lang="fr-FR" sz="1600" dirty="0" err="1">
                  <a:latin typeface="Arial" panose="020B0604020202020204" pitchFamily="34" charset="0"/>
                  <a:cs typeface="Arial" panose="020B0604020202020204" pitchFamily="34" charset="0"/>
                </a:rPr>
                <a:t>a-t-il</a:t>
              </a:r>
              <a:r>
                <a:rPr lang="fr-FR" sz="1600" dirty="0">
                  <a:latin typeface="Arial" panose="020B0604020202020204" pitchFamily="34" charset="0"/>
                  <a:cs typeface="Arial" panose="020B0604020202020204" pitchFamily="34" charset="0"/>
                </a:rPr>
                <a:t> un registre de la quantité et des types d'antibiotiques prescrits/distribués ? </a:t>
              </a:r>
              <a:endParaRPr lang="en-US" sz="1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9448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4/3*#ppt_w"/>
                                          </p:val>
                                        </p:tav>
                                        <p:tav tm="100000">
                                          <p:val>
                                            <p:strVal val="#ppt_w"/>
                                          </p:val>
                                        </p:tav>
                                      </p:tavLst>
                                    </p:anim>
                                    <p:anim calcmode="lin" valueType="num">
                                      <p:cBhvr>
                                        <p:cTn id="8" dur="500" fill="hold"/>
                                        <p:tgtEl>
                                          <p:spTgt spid="28"/>
                                        </p:tgtEl>
                                        <p:attrNameLst>
                                          <p:attrName>ppt_h</p:attrName>
                                        </p:attrNameLst>
                                      </p:cBhvr>
                                      <p:tavLst>
                                        <p:tav tm="0">
                                          <p:val>
                                            <p:strVal val="4/3*#ppt_h"/>
                                          </p:val>
                                        </p:tav>
                                        <p:tav tm="100000">
                                          <p:val>
                                            <p:strVal val="#ppt_h"/>
                                          </p:val>
                                        </p:tav>
                                      </p:tavLst>
                                    </p:anim>
                                  </p:childTnLst>
                                </p:cTn>
                              </p:par>
                              <p:par>
                                <p:cTn id="9" presetID="22" presetClass="entr" presetSubtype="2"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Que </a:t>
            </a:r>
            <a:r>
              <a:rPr lang="es-CO" sz="3200" dirty="0" err="1">
                <a:solidFill>
                  <a:schemeClr val="accent1"/>
                </a:solidFill>
                <a:latin typeface="Arial" panose="020B0604020202020204" pitchFamily="34" charset="0"/>
                <a:cs typeface="Arial" panose="020B0604020202020204" pitchFamily="34" charset="0"/>
              </a:rPr>
              <a:t>mesurent</a:t>
            </a:r>
            <a:r>
              <a:rPr lang="es-CO" sz="3200" dirty="0">
                <a:solidFill>
                  <a:schemeClr val="accent1"/>
                </a:solidFill>
                <a:latin typeface="Arial" panose="020B0604020202020204" pitchFamily="34" charset="0"/>
                <a:cs typeface="Arial" panose="020B0604020202020204" pitchFamily="34" charset="0"/>
              </a:rPr>
              <a:t> les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la SDI?</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accent2"/>
                </a:solidFill>
                <a:latin typeface="Arial" panose="020B0604020202020204" pitchFamily="34" charset="0"/>
                <a:cs typeface="Arial" panose="020B0604020202020204" pitchFamily="34" charset="0"/>
              </a:rPr>
              <a:t>FONDEMENTS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840843"/>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s-CO" sz="2000" dirty="0" err="1">
                <a:latin typeface="Arial" panose="020B0604020202020204" pitchFamily="34" charset="0"/>
                <a:cs typeface="Arial" panose="020B0604020202020204" pitchFamily="34" charset="0"/>
              </a:rPr>
              <a:t>Plateformes</a:t>
            </a:r>
            <a:endParaRPr lang="es-CO" sz="20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Elaboration</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organisation</a:t>
            </a:r>
            <a:r>
              <a:rPr lang="es-CO" sz="1400" i="1" dirty="0">
                <a:solidFill>
                  <a:schemeClr val="tx1">
                    <a:lumMod val="90000"/>
                    <a:lumOff val="10000"/>
                  </a:schemeClr>
                </a:solidFill>
                <a:latin typeface="Arial" panose="020B0604020202020204" pitchFamily="34" charset="0"/>
                <a:cs typeface="Arial" panose="020B0604020202020204" pitchFamily="34" charset="0"/>
              </a:rPr>
              <a:t> de </a:t>
            </a:r>
            <a:r>
              <a:rPr lang="es-CO" sz="1400" i="1" dirty="0" err="1">
                <a:solidFill>
                  <a:schemeClr val="tx1">
                    <a:lumMod val="90000"/>
                    <a:lumOff val="10000"/>
                  </a:schemeClr>
                </a:solidFill>
                <a:latin typeface="Arial" panose="020B0604020202020204" pitchFamily="34" charset="0"/>
                <a:cs typeface="Arial" panose="020B0604020202020204" pitchFamily="34" charset="0"/>
              </a:rPr>
              <a:t>l’assistance</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Gestion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supervision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Systèmes</a:t>
            </a:r>
            <a:r>
              <a:rPr lang="es-CO" sz="1400" i="1" dirty="0">
                <a:solidFill>
                  <a:schemeClr val="tx1">
                    <a:lumMod val="90000"/>
                    <a:lumOff val="10000"/>
                  </a:schemeClr>
                </a:solidFill>
                <a:latin typeface="Arial" panose="020B0604020202020204" pitchFamily="34" charset="0"/>
                <a:cs typeface="Arial" panose="020B0604020202020204" pitchFamily="34" charset="0"/>
              </a:rPr>
              <a:t> de </a:t>
            </a:r>
            <a:r>
              <a:rPr lang="es-CO" sz="1400" i="1" dirty="0" err="1">
                <a:solidFill>
                  <a:schemeClr val="tx1">
                    <a:lumMod val="90000"/>
                    <a:lumOff val="10000"/>
                  </a:schemeClr>
                </a:solidFill>
                <a:latin typeface="Arial" panose="020B0604020202020204" pitchFamily="34" charset="0"/>
                <a:cs typeface="Arial" panose="020B0604020202020204" pitchFamily="34" charset="0"/>
              </a:rPr>
              <a:t>connexion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565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Installations</a:t>
            </a:r>
            <a:endParaRPr lang="es-CO" sz="1600" dirty="0">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1"/>
            <a:ext cx="2302669" cy="565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Prestataires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soins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santé</a:t>
            </a:r>
            <a:endParaRPr lang="es-CO" sz="1600" dirty="0">
              <a:latin typeface="Arial" panose="020B0604020202020204" pitchFamily="34" charset="0"/>
              <a:cs typeface="Arial" panose="020B0604020202020204" pitchFamily="34" charset="0"/>
            </a:endParaRP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5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Patients</a:t>
            </a:r>
            <a:endParaRPr lang="es-CO" sz="1600" dirty="0">
              <a:latin typeface="Arial" panose="020B0604020202020204" pitchFamily="34" charset="0"/>
              <a:cs typeface="Arial" panose="020B0604020202020204" pitchFamily="34" charset="0"/>
            </a:endParaRP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40664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Type</a:t>
            </a:r>
            <a:r>
              <a:rPr lang="es-CO" sz="1200" dirty="0">
                <a:solidFill>
                  <a:schemeClr val="tx2"/>
                </a:solidFill>
                <a:latin typeface="Arial" panose="020B0604020202020204" pitchFamily="34" charset="0"/>
                <a:cs typeface="Arial" panose="020B0604020202020204" pitchFamily="34" charset="0"/>
              </a:rPr>
              <a:t>/</a:t>
            </a:r>
            <a:r>
              <a:rPr lang="es-CO" sz="1200" dirty="0" err="1">
                <a:solidFill>
                  <a:schemeClr val="tx2"/>
                </a:solidFill>
                <a:latin typeface="Arial" panose="020B0604020202020204" pitchFamily="34" charset="0"/>
                <a:cs typeface="Arial" panose="020B0604020202020204" pitchFamily="34" charset="0"/>
              </a:rPr>
              <a:t>niveau</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propriété</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installations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Jours</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horaires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fonctionnement</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Services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proposés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Formation</a:t>
            </a:r>
            <a:r>
              <a:rPr lang="es-CO" sz="1200" dirty="0">
                <a:solidFill>
                  <a:schemeClr val="tx2"/>
                </a:solidFill>
                <a:latin typeface="Arial" panose="020B0604020202020204" pitchFamily="34" charset="0"/>
                <a:cs typeface="Arial" panose="020B0604020202020204" pitchFamily="34" charset="0"/>
              </a:rPr>
              <a:t> du </a:t>
            </a:r>
            <a:r>
              <a:rPr lang="es-CO" sz="1200" dirty="0" err="1">
                <a:solidFill>
                  <a:schemeClr val="tx2"/>
                </a:solidFill>
                <a:latin typeface="Arial" panose="020B0604020202020204" pitchFamily="34" charset="0"/>
                <a:cs typeface="Arial" panose="020B0604020202020204" pitchFamily="34" charset="0"/>
              </a:rPr>
              <a:t>gérant</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systèmes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d’évaluation</a:t>
            </a:r>
            <a:r>
              <a:rPr lang="es-CO" sz="1200" dirty="0">
                <a:solidFill>
                  <a:schemeClr val="tx2"/>
                </a:solidFill>
                <a:latin typeface="Arial" panose="020B0604020202020204" pitchFamily="34" charset="0"/>
                <a:cs typeface="Arial" panose="020B0604020202020204" pitchFamily="34" charset="0"/>
              </a:rPr>
              <a:t> du </a:t>
            </a:r>
            <a:r>
              <a:rPr lang="es-CO" sz="1200" dirty="0" err="1">
                <a:solidFill>
                  <a:schemeClr val="tx2"/>
                </a:solidFill>
                <a:latin typeface="Arial" panose="020B0604020202020204" pitchFamily="34" charset="0"/>
                <a:cs typeface="Arial" panose="020B0604020202020204" pitchFamily="34" charset="0"/>
              </a:rPr>
              <a:t>rendement</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supervision</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soutien</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Informatique</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télécommunications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pour</a:t>
            </a:r>
            <a:r>
              <a:rPr lang="es-CO" sz="1200" dirty="0">
                <a:solidFill>
                  <a:schemeClr val="tx2"/>
                </a:solidFill>
                <a:latin typeface="Arial" panose="020B0604020202020204" pitchFamily="34" charset="0"/>
                <a:cs typeface="Arial" panose="020B0604020202020204" pitchFamily="34" charset="0"/>
              </a:rPr>
              <a:t> le </a:t>
            </a:r>
            <a:r>
              <a:rPr lang="es-CO" sz="1200" dirty="0" err="1">
                <a:solidFill>
                  <a:schemeClr val="tx2"/>
                </a:solidFill>
                <a:latin typeface="Arial" panose="020B0604020202020204" pitchFamily="34" charset="0"/>
                <a:cs typeface="Arial" panose="020B0604020202020204" pitchFamily="34" charset="0"/>
              </a:rPr>
              <a:t>transfert</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informations</a:t>
            </a:r>
            <a:r>
              <a:rPr lang="es-CO" sz="1200" dirty="0">
                <a:solidFill>
                  <a:schemeClr val="tx2"/>
                </a:solidFill>
                <a:latin typeface="Arial" panose="020B0604020202020204" pitchFamily="34" charset="0"/>
                <a:cs typeface="Arial" panose="020B0604020202020204" pitchFamily="34" charset="0"/>
              </a:rPr>
              <a:t> et de la </a:t>
            </a:r>
            <a:r>
              <a:rPr lang="es-CO" sz="1200" dirty="0" err="1">
                <a:solidFill>
                  <a:schemeClr val="tx2"/>
                </a:solidFill>
                <a:latin typeface="Arial" panose="020B0604020202020204" pitchFamily="34" charset="0"/>
                <a:cs typeface="Arial" panose="020B0604020202020204" pitchFamily="34" charset="0"/>
              </a:rPr>
              <a:t>télémédecine</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Connectivité</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avec</a:t>
            </a:r>
            <a:r>
              <a:rPr lang="es-CO" sz="1200" dirty="0">
                <a:solidFill>
                  <a:schemeClr val="tx2"/>
                </a:solidFill>
                <a:latin typeface="Arial" panose="020B0604020202020204" pitchFamily="34" charset="0"/>
                <a:cs typeface="Arial" panose="020B0604020202020204" pitchFamily="34" charset="0"/>
              </a:rPr>
              <a:t> la </a:t>
            </a:r>
            <a:r>
              <a:rPr lang="es-CO" sz="1200" dirty="0" err="1">
                <a:solidFill>
                  <a:schemeClr val="tx2"/>
                </a:solidFill>
                <a:latin typeface="Arial" panose="020B0604020202020204" pitchFamily="34" charset="0"/>
                <a:cs typeface="Arial" panose="020B0604020202020204" pitchFamily="34" charset="0"/>
              </a:rPr>
              <a:t>route</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Procédures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transport</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d’urgence</a:t>
            </a:r>
            <a:r>
              <a:rPr lang="es-CO" sz="1200" dirty="0">
                <a:solidFill>
                  <a:schemeClr val="tx2"/>
                </a:solidFill>
                <a:latin typeface="Arial" panose="020B0604020202020204" pitchFamily="34" charset="0"/>
                <a:cs typeface="Arial" panose="020B0604020202020204" pitchFamily="34" charset="0"/>
              </a:rPr>
              <a:t> </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40664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Accès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aux</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technologies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l’information</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aux</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télécommunications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même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pour</a:t>
            </a:r>
            <a:r>
              <a:rPr lang="es-CO" sz="1200" dirty="0">
                <a:solidFill>
                  <a:schemeClr val="tx2"/>
                </a:solidFill>
                <a:latin typeface="Arial" panose="020B0604020202020204" pitchFamily="34" charset="0"/>
                <a:cs typeface="Arial" panose="020B0604020202020204" pitchFamily="34" charset="0"/>
              </a:rPr>
              <a:t> la </a:t>
            </a:r>
            <a:r>
              <a:rPr lang="es-CO" sz="1200" dirty="0" err="1">
                <a:solidFill>
                  <a:schemeClr val="tx2"/>
                </a:solidFill>
                <a:latin typeface="Arial" panose="020B0604020202020204" pitchFamily="34" charset="0"/>
                <a:cs typeface="Arial" panose="020B0604020202020204" pitchFamily="34" charset="0"/>
              </a:rPr>
              <a:t>télémédecine</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Satisfaction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envers</a:t>
            </a:r>
            <a:r>
              <a:rPr lang="es-CO" sz="1200" dirty="0">
                <a:solidFill>
                  <a:schemeClr val="tx2"/>
                </a:solidFill>
                <a:latin typeface="Arial" panose="020B0604020202020204" pitchFamily="34" charset="0"/>
                <a:cs typeface="Arial" panose="020B0604020202020204" pitchFamily="34" charset="0"/>
              </a:rPr>
              <a:t> la </a:t>
            </a:r>
            <a:r>
              <a:rPr lang="es-CO" sz="1200" dirty="0" err="1">
                <a:solidFill>
                  <a:schemeClr val="tx2"/>
                </a:solidFill>
                <a:latin typeface="Arial" panose="020B0604020202020204" pitchFamily="34" charset="0"/>
                <a:cs typeface="Arial" panose="020B0604020202020204" pitchFamily="34" charset="0"/>
              </a:rPr>
              <a:t>supervision</a:t>
            </a:r>
            <a:r>
              <a:rPr lang="es-CO" sz="1200" dirty="0">
                <a:solidFill>
                  <a:schemeClr val="tx2"/>
                </a:solidFill>
                <a:latin typeface="Arial" panose="020B0604020202020204" pitchFamily="34" charset="0"/>
                <a:cs typeface="Arial" panose="020B0604020202020204" pitchFamily="34" charset="0"/>
              </a:rPr>
              <a:t> et la </a:t>
            </a:r>
            <a:r>
              <a:rPr lang="es-CO" sz="1200" dirty="0" err="1">
                <a:solidFill>
                  <a:schemeClr val="tx2"/>
                </a:solidFill>
                <a:latin typeface="Arial" panose="020B0604020202020204" pitchFamily="34" charset="0"/>
                <a:cs typeface="Arial" panose="020B0604020202020204" pitchFamily="34" charset="0"/>
              </a:rPr>
              <a:t>gestion</a:t>
            </a:r>
            <a:endParaRPr lang="es-CO" sz="1200" dirty="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406644"/>
            <a:ext cx="2302669" cy="4167827"/>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Accès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aux</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technologies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l’information</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aux</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télécommunications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même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pour</a:t>
            </a:r>
            <a:r>
              <a:rPr lang="es-CO" sz="1200" dirty="0">
                <a:solidFill>
                  <a:schemeClr val="tx2"/>
                </a:solidFill>
                <a:latin typeface="Arial" panose="020B0604020202020204" pitchFamily="34" charset="0"/>
                <a:cs typeface="Arial" panose="020B0604020202020204" pitchFamily="34" charset="0"/>
              </a:rPr>
              <a:t> la </a:t>
            </a:r>
            <a:r>
              <a:rPr lang="es-CO" sz="1200" dirty="0" err="1">
                <a:solidFill>
                  <a:schemeClr val="tx2"/>
                </a:solidFill>
                <a:latin typeface="Arial" panose="020B0604020202020204" pitchFamily="34" charset="0"/>
                <a:cs typeface="Arial" panose="020B0604020202020204" pitchFamily="34" charset="0"/>
              </a:rPr>
              <a:t>télémédecine</a:t>
            </a:r>
            <a:endParaRPr lang="es-CO" sz="12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610860"/>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a libre 8">
            <a:extLst>
              <a:ext uri="{FF2B5EF4-FFF2-40B4-BE49-F238E27FC236}">
                <a16:creationId xmlns:a16="http://schemas.microsoft.com/office/drawing/2014/main" id="{ABAFCA91-BCE8-A64B-BC78-9A84F19D2844}"/>
              </a:ext>
            </a:extLst>
          </p:cNvPr>
          <p:cNvSpPr/>
          <p:nvPr/>
        </p:nvSpPr>
        <p:spPr>
          <a:xfrm>
            <a:off x="0" y="0"/>
            <a:ext cx="1935399" cy="6858001"/>
          </a:xfrm>
          <a:custGeom>
            <a:avLst/>
            <a:gdLst>
              <a:gd name="connsiteX0" fmla="*/ 0 w 1935399"/>
              <a:gd name="connsiteY0" fmla="*/ 0 h 6858001"/>
              <a:gd name="connsiteX1" fmla="*/ 533959 w 1935399"/>
              <a:gd name="connsiteY1" fmla="*/ 0 h 6858001"/>
              <a:gd name="connsiteX2" fmla="*/ 542460 w 1935399"/>
              <a:gd name="connsiteY2" fmla="*/ 8251 h 6858001"/>
              <a:gd name="connsiteX3" fmla="*/ 1935399 w 1935399"/>
              <a:gd name="connsiteY3" fmla="*/ 3429000 h 6858001"/>
              <a:gd name="connsiteX4" fmla="*/ 542460 w 1935399"/>
              <a:gd name="connsiteY4" fmla="*/ 6849749 h 6858001"/>
              <a:gd name="connsiteX5" fmla="*/ 533958 w 1935399"/>
              <a:gd name="connsiteY5" fmla="*/ 6858001 h 6858001"/>
              <a:gd name="connsiteX6" fmla="*/ 0 w 1935399"/>
              <a:gd name="connsiteY6" fmla="*/ 6858001 h 6858001"/>
              <a:gd name="connsiteX7" fmla="*/ 0 w 1935399"/>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5399" h="6858001">
                <a:moveTo>
                  <a:pt x="0" y="0"/>
                </a:moveTo>
                <a:lnTo>
                  <a:pt x="533959" y="0"/>
                </a:lnTo>
                <a:lnTo>
                  <a:pt x="542460" y="8251"/>
                </a:lnTo>
                <a:cubicBezTo>
                  <a:pt x="1404304" y="890894"/>
                  <a:pt x="1935399" y="2097925"/>
                  <a:pt x="1935399" y="3429000"/>
                </a:cubicBezTo>
                <a:cubicBezTo>
                  <a:pt x="1935399" y="4760075"/>
                  <a:pt x="1404304" y="5967107"/>
                  <a:pt x="542460" y="6849749"/>
                </a:cubicBezTo>
                <a:lnTo>
                  <a:pt x="533958" y="6858001"/>
                </a:lnTo>
                <a:lnTo>
                  <a:pt x="0" y="685800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CuadroTexto 11">
            <a:extLst>
              <a:ext uri="{FF2B5EF4-FFF2-40B4-BE49-F238E27FC236}">
                <a16:creationId xmlns:a16="http://schemas.microsoft.com/office/drawing/2014/main" id="{1B490482-3CED-0B41-94BE-117BA6A6539B}"/>
              </a:ext>
            </a:extLst>
          </p:cNvPr>
          <p:cNvSpPr txBox="1"/>
          <p:nvPr/>
        </p:nvSpPr>
        <p:spPr>
          <a:xfrm>
            <a:off x="2435225" y="3796729"/>
            <a:ext cx="3283291" cy="1107996"/>
          </a:xfrm>
          <a:prstGeom prst="rect">
            <a:avLst/>
          </a:prstGeom>
          <a:noFill/>
        </p:spPr>
        <p:txBody>
          <a:bodyPr wrap="square" lIns="0" tIns="0" rIns="0" bIns="0" rtlCol="0">
            <a:spAutoFit/>
          </a:bodyPr>
          <a:lstStyle/>
          <a:p>
            <a:r>
              <a:rPr lang="es-CO" sz="3600" dirty="0" err="1">
                <a:latin typeface="Arial" panose="020B0604020202020204" pitchFamily="34" charset="0"/>
                <a:cs typeface="Arial" panose="020B0604020202020204" pitchFamily="34" charset="0"/>
              </a:rPr>
              <a:t>Antécédents</a:t>
            </a:r>
            <a:r>
              <a:rPr lang="es-CO" sz="3600" dirty="0">
                <a:latin typeface="Arial" panose="020B0604020202020204" pitchFamily="34" charset="0"/>
                <a:cs typeface="Arial" panose="020B0604020202020204" pitchFamily="34" charset="0"/>
              </a:rPr>
              <a:t> et </a:t>
            </a:r>
            <a:r>
              <a:rPr lang="es-CO" sz="3600" dirty="0" err="1">
                <a:latin typeface="Arial" panose="020B0604020202020204" pitchFamily="34" charset="0"/>
                <a:cs typeface="Arial" panose="020B0604020202020204" pitchFamily="34" charset="0"/>
              </a:rPr>
              <a:t>motivation</a:t>
            </a:r>
            <a:endParaRPr lang="es-CO" sz="3600" dirty="0">
              <a:latin typeface="Arial" panose="020B0604020202020204" pitchFamily="34" charset="0"/>
              <a:cs typeface="Arial" panose="020B0604020202020204" pitchFamily="34" charset="0"/>
            </a:endParaRPr>
          </a:p>
        </p:txBody>
      </p:sp>
      <p:pic>
        <p:nvPicPr>
          <p:cNvPr id="29" name="Imagen 28">
            <a:extLst>
              <a:ext uri="{FF2B5EF4-FFF2-40B4-BE49-F238E27FC236}">
                <a16:creationId xmlns:a16="http://schemas.microsoft.com/office/drawing/2014/main" id="{388FF464-E23D-9F4A-9477-1DCE34FA118B}"/>
              </a:ext>
            </a:extLst>
          </p:cNvPr>
          <p:cNvPicPr>
            <a:picLocks noChangeAspect="1"/>
          </p:cNvPicPr>
          <p:nvPr/>
        </p:nvPicPr>
        <p:blipFill rotWithShape="1">
          <a:blip r:embed="rId3"/>
          <a:srcRect l="-773" r="48309"/>
          <a:stretch/>
        </p:blipFill>
        <p:spPr>
          <a:xfrm>
            <a:off x="309431" y="2965341"/>
            <a:ext cx="1891555" cy="2006504"/>
          </a:xfrm>
          <a:prstGeom prst="rect">
            <a:avLst/>
          </a:prstGeom>
        </p:spPr>
      </p:pic>
      <p:cxnSp>
        <p:nvCxnSpPr>
          <p:cNvPr id="4" name="Conector recto 3">
            <a:extLst>
              <a:ext uri="{FF2B5EF4-FFF2-40B4-BE49-F238E27FC236}">
                <a16:creationId xmlns:a16="http://schemas.microsoft.com/office/drawing/2014/main" id="{6FFB2F2A-E3B5-B445-9DD2-8C046645CC33}"/>
              </a:ext>
            </a:extLst>
          </p:cNvPr>
          <p:cNvCxnSpPr>
            <a:cxnSpLocks/>
          </p:cNvCxnSpPr>
          <p:nvPr/>
        </p:nvCxnSpPr>
        <p:spPr>
          <a:xfrm>
            <a:off x="2007555" y="3198553"/>
            <a:ext cx="9636758" cy="0"/>
          </a:xfrm>
          <a:prstGeom prst="line">
            <a:avLst/>
          </a:prstGeom>
          <a:ln w="47625" cap="rnd">
            <a:solidFill>
              <a:srgbClr val="41C6E9"/>
            </a:solidFill>
            <a:round/>
          </a:ln>
        </p:spPr>
        <p:style>
          <a:lnRef idx="1">
            <a:schemeClr val="accent1"/>
          </a:lnRef>
          <a:fillRef idx="0">
            <a:schemeClr val="accent1"/>
          </a:fillRef>
          <a:effectRef idx="0">
            <a:schemeClr val="accent1"/>
          </a:effectRef>
          <a:fontRef idx="minor">
            <a:schemeClr val="tx1"/>
          </a:fontRef>
        </p:style>
      </p:cxnSp>
      <p:sp>
        <p:nvSpPr>
          <p:cNvPr id="6" name="Elipse 5">
            <a:extLst>
              <a:ext uri="{FF2B5EF4-FFF2-40B4-BE49-F238E27FC236}">
                <a16:creationId xmlns:a16="http://schemas.microsoft.com/office/drawing/2014/main" id="{C4043B78-6315-4E4F-8093-3CE1A572AB7C}"/>
              </a:ext>
            </a:extLst>
          </p:cNvPr>
          <p:cNvSpPr/>
          <p:nvPr/>
        </p:nvSpPr>
        <p:spPr>
          <a:xfrm>
            <a:off x="2435225" y="2898518"/>
            <a:ext cx="600069" cy="600069"/>
          </a:xfrm>
          <a:prstGeom prst="ellipse">
            <a:avLst/>
          </a:prstGeom>
          <a:solidFill>
            <a:srgbClr val="41C6E9"/>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chemeClr val="accent2"/>
                </a:solidFill>
                <a:latin typeface="Calibri" panose="020F0502020204030204" pitchFamily="34" charset="0"/>
                <a:cs typeface="Calibri" panose="020F0502020204030204" pitchFamily="34" charset="0"/>
              </a:rPr>
              <a:t>1</a:t>
            </a:r>
          </a:p>
        </p:txBody>
      </p:sp>
      <p:sp>
        <p:nvSpPr>
          <p:cNvPr id="30" name="Elipse 29">
            <a:extLst>
              <a:ext uri="{FF2B5EF4-FFF2-40B4-BE49-F238E27FC236}">
                <a16:creationId xmlns:a16="http://schemas.microsoft.com/office/drawing/2014/main" id="{A975CB05-DCF7-DC4F-A7AC-948596CD1CB3}"/>
              </a:ext>
            </a:extLst>
          </p:cNvPr>
          <p:cNvSpPr/>
          <p:nvPr/>
        </p:nvSpPr>
        <p:spPr>
          <a:xfrm>
            <a:off x="4358468" y="2898517"/>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2</a:t>
            </a:r>
          </a:p>
        </p:txBody>
      </p:sp>
      <p:sp>
        <p:nvSpPr>
          <p:cNvPr id="31" name="Elipse 30">
            <a:extLst>
              <a:ext uri="{FF2B5EF4-FFF2-40B4-BE49-F238E27FC236}">
                <a16:creationId xmlns:a16="http://schemas.microsoft.com/office/drawing/2014/main" id="{22A15A48-A7F8-9A4D-9BAA-6A61FA1CD423}"/>
              </a:ext>
            </a:extLst>
          </p:cNvPr>
          <p:cNvSpPr/>
          <p:nvPr/>
        </p:nvSpPr>
        <p:spPr>
          <a:xfrm>
            <a:off x="6248727" y="2898516"/>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3</a:t>
            </a:r>
          </a:p>
        </p:txBody>
      </p:sp>
      <p:sp>
        <p:nvSpPr>
          <p:cNvPr id="32" name="Elipse 31">
            <a:extLst>
              <a:ext uri="{FF2B5EF4-FFF2-40B4-BE49-F238E27FC236}">
                <a16:creationId xmlns:a16="http://schemas.microsoft.com/office/drawing/2014/main" id="{4C1F85BB-EC86-3345-B502-28E9F596B6AE}"/>
              </a:ext>
            </a:extLst>
          </p:cNvPr>
          <p:cNvSpPr/>
          <p:nvPr/>
        </p:nvSpPr>
        <p:spPr>
          <a:xfrm>
            <a:off x="8171970" y="2898515"/>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4</a:t>
            </a:r>
          </a:p>
        </p:txBody>
      </p:sp>
    </p:spTree>
    <p:extLst>
      <p:ext uri="{BB962C8B-B14F-4D97-AF65-F5344CB8AC3E}">
        <p14:creationId xmlns:p14="http://schemas.microsoft.com/office/powerpoint/2010/main" val="5356901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orma libre 38">
            <a:extLst>
              <a:ext uri="{FF2B5EF4-FFF2-40B4-BE49-F238E27FC236}">
                <a16:creationId xmlns:a16="http://schemas.microsoft.com/office/drawing/2014/main" id="{31E5AFCE-9FCE-3F46-AAC7-02089E56D365}"/>
              </a:ext>
            </a:extLst>
          </p:cNvPr>
          <p:cNvSpPr/>
          <p:nvPr/>
        </p:nvSpPr>
        <p:spPr>
          <a:xfrm>
            <a:off x="-2" y="652357"/>
            <a:ext cx="12192000" cy="6835564"/>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4366438 w 12192000"/>
              <a:gd name="connsiteY5" fmla="*/ 2516925 h 6319837"/>
              <a:gd name="connsiteX6" fmla="*/ 4366438 w 12192000"/>
              <a:gd name="connsiteY6" fmla="*/ 3232851 h 6319837"/>
              <a:gd name="connsiteX7" fmla="*/ 6592187 w 12192000"/>
              <a:gd name="connsiteY7" fmla="*/ 3232851 h 6319837"/>
              <a:gd name="connsiteX8" fmla="*/ 6592187 w 12192000"/>
              <a:gd name="connsiteY8" fmla="*/ 2516925 h 6319837"/>
              <a:gd name="connsiteX9" fmla="*/ 4366438 w 12192000"/>
              <a:gd name="connsiteY9" fmla="*/ 2516925 h 6319837"/>
              <a:gd name="connsiteX10" fmla="*/ 4366438 w 12192000"/>
              <a:gd name="connsiteY10" fmla="*/ 4323103 h 6319837"/>
              <a:gd name="connsiteX11" fmla="*/ 4366438 w 12192000"/>
              <a:gd name="connsiteY11" fmla="*/ 4870265 h 6319837"/>
              <a:gd name="connsiteX12" fmla="*/ 6592187 w 12192000"/>
              <a:gd name="connsiteY12" fmla="*/ 4870265 h 6319837"/>
              <a:gd name="connsiteX13" fmla="*/ 6592187 w 12192000"/>
              <a:gd name="connsiteY13" fmla="*/ 4323103 h 6319837"/>
              <a:gd name="connsiteX14" fmla="*/ 4366438 w 12192000"/>
              <a:gd name="connsiteY14" fmla="*/ 4323103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319837">
                <a:moveTo>
                  <a:pt x="0" y="0"/>
                </a:moveTo>
                <a:lnTo>
                  <a:pt x="12192000" y="0"/>
                </a:lnTo>
                <a:lnTo>
                  <a:pt x="12192000" y="6319837"/>
                </a:lnTo>
                <a:lnTo>
                  <a:pt x="0" y="6319837"/>
                </a:lnTo>
                <a:lnTo>
                  <a:pt x="0" y="0"/>
                </a:lnTo>
                <a:close/>
                <a:moveTo>
                  <a:pt x="4366438" y="2516925"/>
                </a:moveTo>
                <a:lnTo>
                  <a:pt x="4366438" y="3232851"/>
                </a:lnTo>
                <a:lnTo>
                  <a:pt x="6592187" y="3232851"/>
                </a:lnTo>
                <a:lnTo>
                  <a:pt x="6592187" y="2516925"/>
                </a:lnTo>
                <a:lnTo>
                  <a:pt x="4366438" y="2516925"/>
                </a:lnTo>
                <a:close/>
                <a:moveTo>
                  <a:pt x="4366438" y="4323103"/>
                </a:moveTo>
                <a:lnTo>
                  <a:pt x="4366438" y="4870265"/>
                </a:lnTo>
                <a:lnTo>
                  <a:pt x="6592187" y="4870265"/>
                </a:lnTo>
                <a:lnTo>
                  <a:pt x="6592187" y="4323103"/>
                </a:lnTo>
                <a:lnTo>
                  <a:pt x="4366438" y="4323103"/>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Que </a:t>
            </a:r>
            <a:r>
              <a:rPr lang="es-CO" sz="3200" dirty="0" err="1">
                <a:solidFill>
                  <a:schemeClr val="accent1"/>
                </a:solidFill>
                <a:latin typeface="Arial" panose="020B0604020202020204" pitchFamily="34" charset="0"/>
                <a:cs typeface="Arial" panose="020B0604020202020204" pitchFamily="34" charset="0"/>
              </a:rPr>
              <a:t>mesurent</a:t>
            </a:r>
            <a:r>
              <a:rPr lang="es-CO" sz="3200" dirty="0">
                <a:solidFill>
                  <a:schemeClr val="accent1"/>
                </a:solidFill>
                <a:latin typeface="Arial" panose="020B0604020202020204" pitchFamily="34" charset="0"/>
                <a:cs typeface="Arial" panose="020B0604020202020204" pitchFamily="34" charset="0"/>
              </a:rPr>
              <a:t> les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r>
              <a:rPr lang="es-CO" sz="3200" dirty="0">
                <a:solidFill>
                  <a:schemeClr val="accent1"/>
                </a:solidFill>
                <a:latin typeface="Arial" panose="020B0604020202020204" pitchFamily="34" charset="0"/>
                <a:cs typeface="Arial" panose="020B0604020202020204" pitchFamily="34" charset="0"/>
              </a:rPr>
              <a:t>?</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accent2"/>
                </a:solidFill>
                <a:latin typeface="Arial" panose="020B0604020202020204" pitchFamily="34" charset="0"/>
                <a:cs typeface="Arial" panose="020B0604020202020204" pitchFamily="34" charset="0"/>
              </a:rPr>
              <a:t>FONDEMENTS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748510"/>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s-CO" sz="1400" dirty="0" err="1">
                <a:latin typeface="Arial" panose="020B0604020202020204" pitchFamily="34" charset="0"/>
                <a:cs typeface="Arial" panose="020B0604020202020204" pitchFamily="34" charset="0"/>
              </a:rPr>
              <a:t>Plateformes</a:t>
            </a:r>
            <a:endParaRPr lang="es-CO" sz="14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Elaboration</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organisation</a:t>
            </a:r>
            <a:r>
              <a:rPr lang="es-CO" sz="1400" i="1" dirty="0">
                <a:solidFill>
                  <a:schemeClr val="tx1">
                    <a:lumMod val="90000"/>
                    <a:lumOff val="10000"/>
                  </a:schemeClr>
                </a:solidFill>
                <a:latin typeface="Arial" panose="020B0604020202020204" pitchFamily="34" charset="0"/>
                <a:cs typeface="Arial" panose="020B0604020202020204" pitchFamily="34" charset="0"/>
              </a:rPr>
              <a:t> de </a:t>
            </a:r>
            <a:r>
              <a:rPr lang="es-CO" sz="1400" i="1" dirty="0" err="1">
                <a:solidFill>
                  <a:schemeClr val="tx1">
                    <a:lumMod val="90000"/>
                    <a:lumOff val="10000"/>
                  </a:schemeClr>
                </a:solidFill>
                <a:latin typeface="Arial" panose="020B0604020202020204" pitchFamily="34" charset="0"/>
                <a:cs typeface="Arial" panose="020B0604020202020204" pitchFamily="34" charset="0"/>
              </a:rPr>
              <a:t>l’assistance</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Gestion</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supervision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Systèmes</a:t>
            </a:r>
            <a:r>
              <a:rPr lang="es-CO" sz="1400" i="1" dirty="0">
                <a:solidFill>
                  <a:schemeClr val="tx1">
                    <a:lumMod val="90000"/>
                    <a:lumOff val="10000"/>
                  </a:schemeClr>
                </a:solidFill>
                <a:latin typeface="Arial" panose="020B0604020202020204" pitchFamily="34" charset="0"/>
                <a:cs typeface="Arial" panose="020B0604020202020204" pitchFamily="34" charset="0"/>
              </a:rPr>
              <a:t> de </a:t>
            </a:r>
            <a:r>
              <a:rPr lang="es-CO" sz="1400" i="1" dirty="0" err="1">
                <a:solidFill>
                  <a:schemeClr val="tx1">
                    <a:lumMod val="90000"/>
                    <a:lumOff val="10000"/>
                  </a:schemeClr>
                </a:solidFill>
                <a:latin typeface="Arial" panose="020B0604020202020204" pitchFamily="34" charset="0"/>
                <a:cs typeface="Arial" panose="020B0604020202020204" pitchFamily="34" charset="0"/>
              </a:rPr>
              <a:t>connexion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Type</a:t>
            </a:r>
            <a:r>
              <a:rPr lang="es-CO" sz="1200" dirty="0">
                <a:solidFill>
                  <a:schemeClr val="tx2"/>
                </a:solidFill>
                <a:latin typeface="Arial" panose="020B0604020202020204" pitchFamily="34" charset="0"/>
                <a:cs typeface="Arial" panose="020B0604020202020204" pitchFamily="34" charset="0"/>
              </a:rPr>
              <a:t>/</a:t>
            </a:r>
            <a:r>
              <a:rPr lang="es-CO" sz="1200" dirty="0" err="1">
                <a:solidFill>
                  <a:schemeClr val="tx2"/>
                </a:solidFill>
                <a:latin typeface="Arial" panose="020B0604020202020204" pitchFamily="34" charset="0"/>
                <a:cs typeface="Arial" panose="020B0604020202020204" pitchFamily="34" charset="0"/>
              </a:rPr>
              <a:t>niveau</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propriété</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installations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Jours</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horaires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fonctionnement</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Services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proposés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Formation</a:t>
            </a:r>
            <a:r>
              <a:rPr lang="es-CO" sz="1200" dirty="0">
                <a:solidFill>
                  <a:schemeClr val="tx2"/>
                </a:solidFill>
                <a:latin typeface="Arial" panose="020B0604020202020204" pitchFamily="34" charset="0"/>
                <a:cs typeface="Arial" panose="020B0604020202020204" pitchFamily="34" charset="0"/>
              </a:rPr>
              <a:t> du </a:t>
            </a:r>
            <a:r>
              <a:rPr lang="es-CO" sz="1200" dirty="0" err="1">
                <a:solidFill>
                  <a:schemeClr val="tx2"/>
                </a:solidFill>
                <a:latin typeface="Arial" panose="020B0604020202020204" pitchFamily="34" charset="0"/>
                <a:cs typeface="Arial" panose="020B0604020202020204" pitchFamily="34" charset="0"/>
              </a:rPr>
              <a:t>gérant</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systèmes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d’évaluation</a:t>
            </a:r>
            <a:r>
              <a:rPr lang="es-CO" sz="1200" dirty="0">
                <a:solidFill>
                  <a:schemeClr val="tx2"/>
                </a:solidFill>
                <a:latin typeface="Arial" panose="020B0604020202020204" pitchFamily="34" charset="0"/>
                <a:cs typeface="Arial" panose="020B0604020202020204" pitchFamily="34" charset="0"/>
              </a:rPr>
              <a:t> du </a:t>
            </a:r>
            <a:r>
              <a:rPr lang="es-CO" sz="1200" dirty="0" err="1">
                <a:solidFill>
                  <a:schemeClr val="tx2"/>
                </a:solidFill>
                <a:latin typeface="Arial" panose="020B0604020202020204" pitchFamily="34" charset="0"/>
                <a:cs typeface="Arial" panose="020B0604020202020204" pitchFamily="34" charset="0"/>
              </a:rPr>
              <a:t>rendement</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supervision</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soutien</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Informatique</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télécommunications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pour</a:t>
            </a:r>
            <a:r>
              <a:rPr lang="es-CO" sz="1200" dirty="0">
                <a:solidFill>
                  <a:schemeClr val="tx2"/>
                </a:solidFill>
                <a:latin typeface="Arial" panose="020B0604020202020204" pitchFamily="34" charset="0"/>
                <a:cs typeface="Arial" panose="020B0604020202020204" pitchFamily="34" charset="0"/>
              </a:rPr>
              <a:t> le </a:t>
            </a:r>
            <a:r>
              <a:rPr lang="es-CO" sz="1200" dirty="0" err="1">
                <a:solidFill>
                  <a:schemeClr val="tx2"/>
                </a:solidFill>
                <a:latin typeface="Arial" panose="020B0604020202020204" pitchFamily="34" charset="0"/>
                <a:cs typeface="Arial" panose="020B0604020202020204" pitchFamily="34" charset="0"/>
              </a:rPr>
              <a:t>transfert</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informations</a:t>
            </a:r>
            <a:r>
              <a:rPr lang="es-CO" sz="1200" dirty="0">
                <a:solidFill>
                  <a:schemeClr val="tx2"/>
                </a:solidFill>
                <a:latin typeface="Arial" panose="020B0604020202020204" pitchFamily="34" charset="0"/>
                <a:cs typeface="Arial" panose="020B0604020202020204" pitchFamily="34" charset="0"/>
              </a:rPr>
              <a:t> et de la </a:t>
            </a:r>
            <a:r>
              <a:rPr lang="es-CO" sz="1200" dirty="0" err="1">
                <a:solidFill>
                  <a:schemeClr val="tx2"/>
                </a:solidFill>
                <a:latin typeface="Arial" panose="020B0604020202020204" pitchFamily="34" charset="0"/>
                <a:cs typeface="Arial" panose="020B0604020202020204" pitchFamily="34" charset="0"/>
              </a:rPr>
              <a:t>télémédecine</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Connectivité</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avec</a:t>
            </a:r>
            <a:r>
              <a:rPr lang="es-CO" sz="1200" dirty="0">
                <a:solidFill>
                  <a:schemeClr val="tx2"/>
                </a:solidFill>
                <a:latin typeface="Arial" panose="020B0604020202020204" pitchFamily="34" charset="0"/>
                <a:cs typeface="Arial" panose="020B0604020202020204" pitchFamily="34" charset="0"/>
              </a:rPr>
              <a:t> la </a:t>
            </a:r>
            <a:r>
              <a:rPr lang="es-CO" sz="1200" dirty="0" err="1">
                <a:solidFill>
                  <a:schemeClr val="tx2"/>
                </a:solidFill>
                <a:latin typeface="Arial" panose="020B0604020202020204" pitchFamily="34" charset="0"/>
                <a:cs typeface="Arial" panose="020B0604020202020204" pitchFamily="34" charset="0"/>
              </a:rPr>
              <a:t>route</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Procédures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transport</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d’urgence</a:t>
            </a:r>
            <a:r>
              <a:rPr lang="es-CO" sz="1200" dirty="0">
                <a:solidFill>
                  <a:schemeClr val="tx2"/>
                </a:solidFill>
                <a:latin typeface="Arial" panose="020B0604020202020204" pitchFamily="34" charset="0"/>
                <a:cs typeface="Arial" panose="020B0604020202020204" pitchFamily="34" charset="0"/>
              </a:rPr>
              <a:t> </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72591"/>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Accès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aux</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technologies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l’information</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aux</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télécommunications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même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pour</a:t>
            </a:r>
            <a:r>
              <a:rPr lang="es-CO" sz="1200" dirty="0">
                <a:solidFill>
                  <a:schemeClr val="tx2"/>
                </a:solidFill>
                <a:latin typeface="Arial" panose="020B0604020202020204" pitchFamily="34" charset="0"/>
                <a:cs typeface="Arial" panose="020B0604020202020204" pitchFamily="34" charset="0"/>
              </a:rPr>
              <a:t> la </a:t>
            </a:r>
            <a:r>
              <a:rPr lang="es-CO" sz="1200" dirty="0" err="1">
                <a:solidFill>
                  <a:schemeClr val="tx2"/>
                </a:solidFill>
                <a:latin typeface="Arial" panose="020B0604020202020204" pitchFamily="34" charset="0"/>
                <a:cs typeface="Arial" panose="020B0604020202020204" pitchFamily="34" charset="0"/>
              </a:rPr>
              <a:t>télémédecine</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Satisfaction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envers</a:t>
            </a:r>
            <a:r>
              <a:rPr lang="es-CO" sz="1200" dirty="0">
                <a:solidFill>
                  <a:schemeClr val="tx2"/>
                </a:solidFill>
                <a:latin typeface="Arial" panose="020B0604020202020204" pitchFamily="34" charset="0"/>
                <a:cs typeface="Arial" panose="020B0604020202020204" pitchFamily="34" charset="0"/>
              </a:rPr>
              <a:t> la </a:t>
            </a:r>
            <a:r>
              <a:rPr lang="es-CO" sz="1200" dirty="0" err="1">
                <a:solidFill>
                  <a:schemeClr val="tx2"/>
                </a:solidFill>
                <a:latin typeface="Arial" panose="020B0604020202020204" pitchFamily="34" charset="0"/>
                <a:cs typeface="Arial" panose="020B0604020202020204" pitchFamily="34" charset="0"/>
              </a:rPr>
              <a:t>supervision</a:t>
            </a:r>
            <a:r>
              <a:rPr lang="es-CO" sz="1200" dirty="0">
                <a:solidFill>
                  <a:schemeClr val="tx2"/>
                </a:solidFill>
                <a:latin typeface="Arial" panose="020B0604020202020204" pitchFamily="34" charset="0"/>
                <a:cs typeface="Arial" panose="020B0604020202020204" pitchFamily="34" charset="0"/>
              </a:rPr>
              <a:t> et la </a:t>
            </a:r>
            <a:r>
              <a:rPr lang="es-CO" sz="1200" dirty="0" err="1">
                <a:solidFill>
                  <a:schemeClr val="tx2"/>
                </a:solidFill>
                <a:latin typeface="Arial" panose="020B0604020202020204" pitchFamily="34" charset="0"/>
                <a:cs typeface="Arial" panose="020B0604020202020204" pitchFamily="34" charset="0"/>
              </a:rPr>
              <a:t>gestion</a:t>
            </a:r>
            <a:endParaRPr lang="es-CO" sz="1200" dirty="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Accès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aux</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technologies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l’information</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aux</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télécommunications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même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pour</a:t>
            </a:r>
            <a:r>
              <a:rPr lang="es-CO" sz="1200" dirty="0">
                <a:solidFill>
                  <a:schemeClr val="tx2"/>
                </a:solidFill>
                <a:latin typeface="Arial" panose="020B0604020202020204" pitchFamily="34" charset="0"/>
                <a:cs typeface="Arial" panose="020B0604020202020204" pitchFamily="34" charset="0"/>
              </a:rPr>
              <a:t> la </a:t>
            </a:r>
            <a:r>
              <a:rPr lang="es-CO" sz="1200" dirty="0" err="1">
                <a:solidFill>
                  <a:schemeClr val="tx2"/>
                </a:solidFill>
                <a:latin typeface="Arial" panose="020B0604020202020204" pitchFamily="34" charset="0"/>
                <a:cs typeface="Arial" panose="020B0604020202020204" pitchFamily="34" charset="0"/>
              </a:rPr>
              <a:t>télémédecine</a:t>
            </a:r>
            <a:endParaRPr lang="es-CO" sz="1200" dirty="0">
              <a:solidFill>
                <a:schemeClr val="tx2"/>
              </a:solidFill>
              <a:latin typeface="Arial" panose="020B0604020202020204" pitchFamily="34" charset="0"/>
              <a:cs typeface="Arial" panose="020B0604020202020204" pitchFamily="34" charset="0"/>
            </a:endParaRPr>
          </a:p>
        </p:txBody>
      </p:sp>
      <p:sp>
        <p:nvSpPr>
          <p:cNvPr id="31" name="Arco 30">
            <a:extLst>
              <a:ext uri="{FF2B5EF4-FFF2-40B4-BE49-F238E27FC236}">
                <a16:creationId xmlns:a16="http://schemas.microsoft.com/office/drawing/2014/main" id="{74F82C64-C37C-EA4C-9B9E-9BED205E3633}"/>
              </a:ext>
            </a:extLst>
          </p:cNvPr>
          <p:cNvSpPr/>
          <p:nvPr/>
        </p:nvSpPr>
        <p:spPr>
          <a:xfrm>
            <a:off x="4928233" y="1571856"/>
            <a:ext cx="4218514" cy="4218514"/>
          </a:xfrm>
          <a:prstGeom prst="arc">
            <a:avLst>
              <a:gd name="adj1" fmla="val 12034249"/>
              <a:gd name="adj2" fmla="val 16079019"/>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o 34">
            <a:extLst>
              <a:ext uri="{FF2B5EF4-FFF2-40B4-BE49-F238E27FC236}">
                <a16:creationId xmlns:a16="http://schemas.microsoft.com/office/drawing/2014/main" id="{CEDC6406-E8C1-204E-BC6F-1966E9D9C8DB}"/>
              </a:ext>
            </a:extLst>
          </p:cNvPr>
          <p:cNvSpPr/>
          <p:nvPr/>
        </p:nvSpPr>
        <p:spPr>
          <a:xfrm>
            <a:off x="4898598" y="4308676"/>
            <a:ext cx="5481271" cy="7166034"/>
          </a:xfrm>
          <a:prstGeom prst="arc">
            <a:avLst>
              <a:gd name="adj1" fmla="val 14782892"/>
              <a:gd name="adj2" fmla="val 16079019"/>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upo 27">
            <a:extLst>
              <a:ext uri="{FF2B5EF4-FFF2-40B4-BE49-F238E27FC236}">
                <a16:creationId xmlns:a16="http://schemas.microsoft.com/office/drawing/2014/main" id="{428045B5-5C93-9844-997A-A02AED1F3249}"/>
              </a:ext>
            </a:extLst>
          </p:cNvPr>
          <p:cNvGrpSpPr/>
          <p:nvPr/>
        </p:nvGrpSpPr>
        <p:grpSpPr>
          <a:xfrm>
            <a:off x="6927118" y="1327372"/>
            <a:ext cx="3821506" cy="1787303"/>
            <a:chOff x="6957405" y="1328015"/>
            <a:chExt cx="3821506" cy="1787303"/>
          </a:xfrm>
        </p:grpSpPr>
        <p:sp>
          <p:nvSpPr>
            <p:cNvPr id="29" name="Rectángulo 28">
              <a:extLst>
                <a:ext uri="{FF2B5EF4-FFF2-40B4-BE49-F238E27FC236}">
                  <a16:creationId xmlns:a16="http://schemas.microsoft.com/office/drawing/2014/main" id="{A427A89A-386C-B84B-8242-CD0FFC1A5F62}"/>
                </a:ext>
              </a:extLst>
            </p:cNvPr>
            <p:cNvSpPr/>
            <p:nvPr/>
          </p:nvSpPr>
          <p:spPr>
            <a:xfrm>
              <a:off x="6957405" y="1328015"/>
              <a:ext cx="3821506" cy="1787303"/>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adroTexto 29">
              <a:extLst>
                <a:ext uri="{FF2B5EF4-FFF2-40B4-BE49-F238E27FC236}">
                  <a16:creationId xmlns:a16="http://schemas.microsoft.com/office/drawing/2014/main" id="{FF7510C2-BC38-8242-B391-BC4D6C094BE0}"/>
                </a:ext>
              </a:extLst>
            </p:cNvPr>
            <p:cNvSpPr txBox="1"/>
            <p:nvPr/>
          </p:nvSpPr>
          <p:spPr>
            <a:xfrm>
              <a:off x="7286626" y="1501016"/>
              <a:ext cx="3123530" cy="1594283"/>
            </a:xfrm>
            <a:prstGeom prst="rect">
              <a:avLst/>
            </a:prstGeom>
            <a:noFill/>
          </p:spPr>
          <p:txBody>
            <a:bodyPr wrap="square" lIns="0" tIns="0" rIns="0" bIns="0" rtlCol="0">
              <a:spAutoFit/>
            </a:bodyPr>
            <a:lstStyle/>
            <a:p>
              <a:pPr>
                <a:lnSpc>
                  <a:spcPct val="120000"/>
                </a:lnSpc>
                <a:spcAft>
                  <a:spcPts val="1200"/>
                </a:spcAft>
              </a:pPr>
              <a:r>
                <a:rPr lang="es-CO" sz="1400" i="1" dirty="0" err="1">
                  <a:latin typeface="Arial" panose="020B0604020202020204" pitchFamily="34" charset="0"/>
                  <a:cs typeface="Arial" panose="020B0604020202020204" pitchFamily="34" charset="0"/>
                </a:rPr>
                <a:t>Exemple</a:t>
              </a:r>
              <a:r>
                <a:rPr lang="es-CO" sz="1400" i="1" dirty="0">
                  <a:latin typeface="Arial" panose="020B0604020202020204" pitchFamily="34" charset="0"/>
                  <a:cs typeface="Arial" panose="020B0604020202020204" pitchFamily="34" charset="0"/>
                </a:rPr>
                <a:t> de </a:t>
              </a:r>
              <a:r>
                <a:rPr lang="es-CO" sz="1400" i="1" dirty="0" err="1">
                  <a:latin typeface="Arial" panose="020B0604020202020204" pitchFamily="34" charset="0"/>
                  <a:cs typeface="Arial" panose="020B0604020202020204" pitchFamily="34" charset="0"/>
                </a:rPr>
                <a:t>question</a:t>
              </a:r>
              <a:r>
                <a:rPr lang="es-CO" sz="1400" i="1" dirty="0">
                  <a:latin typeface="Arial" panose="020B0604020202020204" pitchFamily="34" charset="0"/>
                  <a:cs typeface="Arial" panose="020B0604020202020204" pitchFamily="34" charset="0"/>
                </a:rPr>
                <a:t>:</a:t>
              </a:r>
            </a:p>
            <a:p>
              <a:pPr>
                <a:lnSpc>
                  <a:spcPct val="120000"/>
                </a:lnSpc>
                <a:spcAft>
                  <a:spcPts val="1200"/>
                </a:spcAft>
              </a:pPr>
              <a:r>
                <a:rPr lang="es-CO" sz="1600" dirty="0">
                  <a:latin typeface="Arial" panose="020B0604020202020204" pitchFamily="34" charset="0"/>
                  <a:cs typeface="Arial" panose="020B0604020202020204" pitchFamily="34" charset="0"/>
                </a:rPr>
                <a:t>Le responsable de </a:t>
              </a:r>
              <a:r>
                <a:rPr lang="es-CO" sz="1600" dirty="0" err="1">
                  <a:latin typeface="Arial" panose="020B0604020202020204" pitchFamily="34" charset="0"/>
                  <a:cs typeface="Arial" panose="020B0604020202020204" pitchFamily="34" charset="0"/>
                </a:rPr>
                <a:t>cette</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installation</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santé</a:t>
              </a:r>
              <a:r>
                <a:rPr lang="es-CO" sz="1600" dirty="0">
                  <a:latin typeface="Arial" panose="020B0604020202020204" pitchFamily="34" charset="0"/>
                  <a:cs typeface="Arial" panose="020B0604020202020204" pitchFamily="34" charset="0"/>
                </a:rPr>
                <a:t> a-t-</a:t>
              </a:r>
              <a:r>
                <a:rPr lang="es-CO" sz="1600" dirty="0" err="1">
                  <a:latin typeface="Arial" panose="020B0604020202020204" pitchFamily="34" charset="0"/>
                  <a:cs typeface="Arial" panose="020B0604020202020204" pitchFamily="34" charset="0"/>
                </a:rPr>
                <a:t>il</a:t>
              </a:r>
              <a:r>
                <a:rPr lang="es-CO" sz="1600" dirty="0">
                  <a:latin typeface="Arial" panose="020B0604020202020204" pitchFamily="34" charset="0"/>
                  <a:cs typeface="Arial" panose="020B0604020202020204" pitchFamily="34" charset="0"/>
                </a:rPr>
                <a:t> un </a:t>
              </a:r>
              <a:r>
                <a:rPr lang="es-CO" sz="1600" dirty="0" err="1">
                  <a:latin typeface="Arial" panose="020B0604020202020204" pitchFamily="34" charset="0"/>
                  <a:cs typeface="Arial" panose="020B0604020202020204" pitchFamily="34" charset="0"/>
                </a:rPr>
                <a:t>certificat</a:t>
              </a:r>
              <a:r>
                <a:rPr lang="es-CO" sz="1600" dirty="0">
                  <a:latin typeface="Arial" panose="020B0604020202020204" pitchFamily="34" charset="0"/>
                  <a:cs typeface="Arial" panose="020B0604020202020204" pitchFamily="34" charset="0"/>
                </a:rPr>
                <a:t> / </a:t>
              </a:r>
              <a:r>
                <a:rPr lang="es-CO" sz="1600" dirty="0" err="1">
                  <a:latin typeface="Arial" panose="020B0604020202020204" pitchFamily="34" charset="0"/>
                  <a:cs typeface="Arial" panose="020B0604020202020204" pitchFamily="34" charset="0"/>
                </a:rPr>
                <a:t>diplôme</a:t>
              </a:r>
              <a:r>
                <a:rPr lang="es-CO" sz="1600" dirty="0">
                  <a:latin typeface="Arial" panose="020B0604020202020204" pitchFamily="34" charset="0"/>
                  <a:cs typeface="Arial" panose="020B0604020202020204" pitchFamily="34" charset="0"/>
                </a:rPr>
                <a:t> / </a:t>
              </a:r>
              <a:r>
                <a:rPr lang="es-CO" sz="1600" dirty="0" err="1">
                  <a:latin typeface="Arial" panose="020B0604020202020204" pitchFamily="34" charset="0"/>
                  <a:cs typeface="Arial" panose="020B0604020202020204" pitchFamily="34" charset="0"/>
                </a:rPr>
                <a:t>titre</a:t>
              </a:r>
              <a:r>
                <a:rPr lang="es-CO" sz="1600" dirty="0">
                  <a:latin typeface="Arial" panose="020B0604020202020204" pitchFamily="34" charset="0"/>
                  <a:cs typeface="Arial" panose="020B0604020202020204" pitchFamily="34" charset="0"/>
                </a:rPr>
                <a:t> en </a:t>
              </a:r>
              <a:r>
                <a:rPr lang="es-CO" sz="1600" dirty="0" err="1">
                  <a:latin typeface="Arial" panose="020B0604020202020204" pitchFamily="34" charset="0"/>
                  <a:cs typeface="Arial" panose="020B0604020202020204" pitchFamily="34" charset="0"/>
                </a:rPr>
                <a:t>gérence</a:t>
              </a:r>
              <a:r>
                <a:rPr lang="es-CO" sz="1600" dirty="0">
                  <a:latin typeface="Arial" panose="020B0604020202020204" pitchFamily="34" charset="0"/>
                  <a:cs typeface="Arial" panose="020B0604020202020204" pitchFamily="34" charset="0"/>
                </a:rPr>
                <a:t>?</a:t>
              </a:r>
            </a:p>
          </p:txBody>
        </p:sp>
      </p:grpSp>
      <p:grpSp>
        <p:nvGrpSpPr>
          <p:cNvPr id="32" name="Grupo 31">
            <a:extLst>
              <a:ext uri="{FF2B5EF4-FFF2-40B4-BE49-F238E27FC236}">
                <a16:creationId xmlns:a16="http://schemas.microsoft.com/office/drawing/2014/main" id="{1B5F7C7B-B1FA-7E40-B6CE-5E76C6A765A3}"/>
              </a:ext>
            </a:extLst>
          </p:cNvPr>
          <p:cNvGrpSpPr/>
          <p:nvPr/>
        </p:nvGrpSpPr>
        <p:grpSpPr>
          <a:xfrm>
            <a:off x="7487443" y="4029027"/>
            <a:ext cx="4151455" cy="2176617"/>
            <a:chOff x="6957404" y="1328015"/>
            <a:chExt cx="4151455" cy="1942168"/>
          </a:xfrm>
        </p:grpSpPr>
        <p:sp>
          <p:nvSpPr>
            <p:cNvPr id="33" name="Rectángulo 32">
              <a:extLst>
                <a:ext uri="{FF2B5EF4-FFF2-40B4-BE49-F238E27FC236}">
                  <a16:creationId xmlns:a16="http://schemas.microsoft.com/office/drawing/2014/main" id="{0A9CF1CD-6A72-BF4B-95B8-1540D6541DF0}"/>
                </a:ext>
              </a:extLst>
            </p:cNvPr>
            <p:cNvSpPr/>
            <p:nvPr/>
          </p:nvSpPr>
          <p:spPr>
            <a:xfrm>
              <a:off x="6957404" y="1328015"/>
              <a:ext cx="4151455" cy="1942168"/>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adroTexto 33">
              <a:extLst>
                <a:ext uri="{FF2B5EF4-FFF2-40B4-BE49-F238E27FC236}">
                  <a16:creationId xmlns:a16="http://schemas.microsoft.com/office/drawing/2014/main" id="{869EB388-82D3-5944-998F-3E8A637183E5}"/>
                </a:ext>
              </a:extLst>
            </p:cNvPr>
            <p:cNvSpPr txBox="1"/>
            <p:nvPr/>
          </p:nvSpPr>
          <p:spPr>
            <a:xfrm>
              <a:off x="7069975" y="1501016"/>
              <a:ext cx="3846003" cy="1686198"/>
            </a:xfrm>
            <a:prstGeom prst="rect">
              <a:avLst/>
            </a:prstGeom>
            <a:noFill/>
          </p:spPr>
          <p:txBody>
            <a:bodyPr wrap="square" lIns="0" tIns="0" rIns="0" bIns="0" rtlCol="0">
              <a:spAutoFit/>
            </a:bodyPr>
            <a:lstStyle/>
            <a:p>
              <a:pPr>
                <a:lnSpc>
                  <a:spcPct val="120000"/>
                </a:lnSpc>
                <a:spcAft>
                  <a:spcPts val="1200"/>
                </a:spcAft>
              </a:pPr>
              <a:r>
                <a:rPr lang="es-CO" sz="1400" i="1" dirty="0" err="1">
                  <a:latin typeface="Arial" panose="020B0604020202020204" pitchFamily="34" charset="0"/>
                  <a:cs typeface="Arial" panose="020B0604020202020204" pitchFamily="34" charset="0"/>
                </a:rPr>
                <a:t>Exemple</a:t>
              </a:r>
              <a:r>
                <a:rPr lang="es-CO" sz="1400" i="1" dirty="0">
                  <a:latin typeface="Arial" panose="020B0604020202020204" pitchFamily="34" charset="0"/>
                  <a:cs typeface="Arial" panose="020B0604020202020204" pitchFamily="34" charset="0"/>
                </a:rPr>
                <a:t> de </a:t>
              </a:r>
              <a:r>
                <a:rPr lang="es-CO" sz="1400" i="1" dirty="0" err="1">
                  <a:latin typeface="Arial" panose="020B0604020202020204" pitchFamily="34" charset="0"/>
                  <a:cs typeface="Arial" panose="020B0604020202020204" pitchFamily="34" charset="0"/>
                </a:rPr>
                <a:t>question</a:t>
              </a:r>
              <a:r>
                <a:rPr lang="es-CO" sz="1400" i="1" dirty="0">
                  <a:latin typeface="Arial" panose="020B0604020202020204" pitchFamily="34" charset="0"/>
                  <a:cs typeface="Arial" panose="020B0604020202020204" pitchFamily="34" charset="0"/>
                </a:rPr>
                <a:t>:</a:t>
              </a:r>
            </a:p>
            <a:p>
              <a:pPr>
                <a:lnSpc>
                  <a:spcPct val="120000"/>
                </a:lnSpc>
                <a:spcAft>
                  <a:spcPts val="1200"/>
                </a:spcAft>
              </a:pPr>
              <a:r>
                <a:rPr lang="es-CO" sz="1600" dirty="0">
                  <a:latin typeface="Arial" panose="020B0604020202020204" pitchFamily="34" charset="0"/>
                  <a:cs typeface="Arial" panose="020B0604020202020204" pitchFamily="34" charset="0"/>
                </a:rPr>
                <a:t>Au </a:t>
              </a:r>
              <a:r>
                <a:rPr lang="es-CO" sz="1600" dirty="0" err="1">
                  <a:latin typeface="Arial" panose="020B0604020202020204" pitchFamily="34" charset="0"/>
                  <a:cs typeface="Arial" panose="020B0604020202020204" pitchFamily="34" charset="0"/>
                </a:rPr>
                <a:t>cours</a:t>
              </a:r>
              <a:r>
                <a:rPr lang="es-CO" sz="1600" dirty="0">
                  <a:latin typeface="Arial" panose="020B0604020202020204" pitchFamily="34" charset="0"/>
                  <a:cs typeface="Arial" panose="020B0604020202020204" pitchFamily="34" charset="0"/>
                </a:rPr>
                <a:t> des 12 </a:t>
              </a:r>
              <a:r>
                <a:rPr lang="es-CO" sz="1600" dirty="0" err="1">
                  <a:latin typeface="Arial" panose="020B0604020202020204" pitchFamily="34" charset="0"/>
                  <a:cs typeface="Arial" panose="020B0604020202020204" pitchFamily="34" charset="0"/>
                </a:rPr>
                <a:t>derniers</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mois</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quels</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types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véhicules</a:t>
              </a:r>
              <a:r>
                <a:rPr lang="es-CO" sz="1600" dirty="0">
                  <a:latin typeface="Arial" panose="020B0604020202020204" pitchFamily="34" charset="0"/>
                  <a:cs typeface="Arial" panose="020B0604020202020204" pitchFamily="34" charset="0"/>
                </a:rPr>
                <a:t> a </a:t>
              </a:r>
              <a:r>
                <a:rPr lang="es-CO" sz="1600" dirty="0" err="1">
                  <a:latin typeface="Arial" panose="020B0604020202020204" pitchFamily="34" charset="0"/>
                  <a:cs typeface="Arial" panose="020B0604020202020204" pitchFamily="34" charset="0"/>
                </a:rPr>
                <a:t>utilisé</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cette</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installation</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santé</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pour</a:t>
              </a:r>
              <a:r>
                <a:rPr lang="es-CO" sz="1600" dirty="0">
                  <a:latin typeface="Arial" panose="020B0604020202020204" pitchFamily="34" charset="0"/>
                  <a:cs typeface="Arial" panose="020B0604020202020204" pitchFamily="34" charset="0"/>
                </a:rPr>
                <a:t> le </a:t>
              </a:r>
              <a:r>
                <a:rPr lang="es-CO" sz="1600" dirty="0" err="1">
                  <a:latin typeface="Arial" panose="020B0604020202020204" pitchFamily="34" charset="0"/>
                  <a:cs typeface="Arial" panose="020B0604020202020204" pitchFamily="34" charset="0"/>
                </a:rPr>
                <a:t>transport</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d’urgence</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patients</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vers</a:t>
              </a:r>
              <a:r>
                <a:rPr lang="es-CO" sz="1600" dirty="0">
                  <a:latin typeface="Arial" panose="020B0604020202020204" pitchFamily="34" charset="0"/>
                  <a:cs typeface="Arial" panose="020B0604020202020204" pitchFamily="34" charset="0"/>
                </a:rPr>
                <a:t> et </a:t>
              </a:r>
              <a:r>
                <a:rPr lang="es-CO" sz="1600" dirty="0" err="1">
                  <a:latin typeface="Arial" panose="020B0604020202020204" pitchFamily="34" charset="0"/>
                  <a:cs typeface="Arial" panose="020B0604020202020204" pitchFamily="34" charset="0"/>
                </a:rPr>
                <a:t>depuis</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cette</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installation</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santé</a:t>
              </a:r>
              <a:r>
                <a:rPr lang="es-CO" sz="16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50885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4/3*#ppt_w"/>
                                          </p:val>
                                        </p:tav>
                                        <p:tav tm="100000">
                                          <p:val>
                                            <p:strVal val="#ppt_w"/>
                                          </p:val>
                                        </p:tav>
                                      </p:tavLst>
                                    </p:anim>
                                    <p:anim calcmode="lin" valueType="num">
                                      <p:cBhvr>
                                        <p:cTn id="8" dur="500" fill="hold"/>
                                        <p:tgtEl>
                                          <p:spTgt spid="28"/>
                                        </p:tgtEl>
                                        <p:attrNameLst>
                                          <p:attrName>ppt_h</p:attrName>
                                        </p:attrNameLst>
                                      </p:cBhvr>
                                      <p:tavLst>
                                        <p:tav tm="0">
                                          <p:val>
                                            <p:strVal val="4/3*#ppt_h"/>
                                          </p:val>
                                        </p:tav>
                                        <p:tav tm="100000">
                                          <p:val>
                                            <p:strVal val="#ppt_h"/>
                                          </p:val>
                                        </p:tav>
                                      </p:tavLst>
                                    </p:anim>
                                  </p:childTnLst>
                                </p:cTn>
                              </p:par>
                              <p:par>
                                <p:cTn id="9" presetID="22" presetClass="entr" presetSubtype="2"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right)">
                                      <p:cBhvr>
                                        <p:cTn id="11" dur="500"/>
                                        <p:tgtEl>
                                          <p:spTgt spid="31"/>
                                        </p:tgtEl>
                                      </p:cBhvr>
                                    </p:animEffect>
                                  </p:childTnLst>
                                </p:cTn>
                              </p:par>
                            </p:childTnLst>
                          </p:cTn>
                        </p:par>
                        <p:par>
                          <p:cTn id="12" fill="hold">
                            <p:stCondLst>
                              <p:cond delay="500"/>
                            </p:stCondLst>
                            <p:childTnLst>
                              <p:par>
                                <p:cTn id="13" presetID="23" presetClass="entr" presetSubtype="288"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strVal val="4/3*#ppt_w"/>
                                          </p:val>
                                        </p:tav>
                                        <p:tav tm="100000">
                                          <p:val>
                                            <p:strVal val="#ppt_w"/>
                                          </p:val>
                                        </p:tav>
                                      </p:tavLst>
                                    </p:anim>
                                    <p:anim calcmode="lin" valueType="num">
                                      <p:cBhvr>
                                        <p:cTn id="16" dur="500" fill="hold"/>
                                        <p:tgtEl>
                                          <p:spTgt spid="32"/>
                                        </p:tgtEl>
                                        <p:attrNameLst>
                                          <p:attrName>ppt_h</p:attrName>
                                        </p:attrNameLst>
                                      </p:cBhvr>
                                      <p:tavLst>
                                        <p:tav tm="0">
                                          <p:val>
                                            <p:strVal val="4/3*#ppt_h"/>
                                          </p:val>
                                        </p:tav>
                                        <p:tav tm="100000">
                                          <p:val>
                                            <p:strVal val="#ppt_h"/>
                                          </p:val>
                                        </p:tav>
                                      </p:tavLst>
                                    </p:anim>
                                  </p:childTnLst>
                                </p:cTn>
                              </p:par>
                              <p:par>
                                <p:cTn id="17" presetID="22" presetClass="entr" presetSubtype="2"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right)">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Que </a:t>
            </a:r>
            <a:r>
              <a:rPr lang="es-CO" sz="3200" dirty="0" err="1">
                <a:solidFill>
                  <a:schemeClr val="accent1"/>
                </a:solidFill>
                <a:latin typeface="Arial" panose="020B0604020202020204" pitchFamily="34" charset="0"/>
                <a:cs typeface="Arial" panose="020B0604020202020204" pitchFamily="34" charset="0"/>
              </a:rPr>
              <a:t>mesurent</a:t>
            </a:r>
            <a:r>
              <a:rPr lang="es-CO" sz="3200" dirty="0">
                <a:solidFill>
                  <a:schemeClr val="accent1"/>
                </a:solidFill>
                <a:latin typeface="Arial" panose="020B0604020202020204" pitchFamily="34" charset="0"/>
                <a:cs typeface="Arial" panose="020B0604020202020204" pitchFamily="34" charset="0"/>
              </a:rPr>
              <a:t> les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r>
              <a:rPr lang="es-CO" sz="3200" dirty="0">
                <a:solidFill>
                  <a:schemeClr val="accent1"/>
                </a:solidFill>
                <a:latin typeface="Arial" panose="020B0604020202020204" pitchFamily="34" charset="0"/>
                <a:cs typeface="Arial" panose="020B0604020202020204" pitchFamily="34" charset="0"/>
              </a:rPr>
              <a:t>?</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accent2"/>
                </a:solidFill>
                <a:latin typeface="Arial" panose="020B0604020202020204" pitchFamily="34" charset="0"/>
                <a:cs typeface="Arial" panose="020B0604020202020204" pitchFamily="34" charset="0"/>
              </a:rPr>
              <a:t>FONDEMENTS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2133231"/>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s-CO" sz="2000" dirty="0" err="1">
                <a:latin typeface="Arial" panose="020B0604020202020204" pitchFamily="34" charset="0"/>
                <a:cs typeface="Arial" panose="020B0604020202020204" pitchFamily="34" charset="0"/>
              </a:rPr>
              <a:t>Main</a:t>
            </a:r>
            <a:r>
              <a:rPr lang="es-CO" sz="2000" dirty="0">
                <a:latin typeface="Arial" panose="020B0604020202020204" pitchFamily="34" charset="0"/>
                <a:cs typeface="Arial" panose="020B0604020202020204" pitchFamily="34" charset="0"/>
              </a:rPr>
              <a:t> </a:t>
            </a:r>
            <a:r>
              <a:rPr lang="es-CO" sz="2000" dirty="0" err="1">
                <a:latin typeface="Arial" panose="020B0604020202020204" pitchFamily="34" charset="0"/>
                <a:cs typeface="Arial" panose="020B0604020202020204" pitchFamily="34" charset="0"/>
              </a:rPr>
              <a:t>d’oeuvre</a:t>
            </a:r>
            <a:endParaRPr lang="es-CO" sz="20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Disponibilité</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distribution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Education</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formation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Compétences</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combinaison</a:t>
            </a:r>
            <a:r>
              <a:rPr lang="es-CO" sz="1400" i="1" dirty="0">
                <a:solidFill>
                  <a:schemeClr val="tx1">
                    <a:lumMod val="90000"/>
                    <a:lumOff val="10000"/>
                  </a:schemeClr>
                </a:solidFill>
                <a:latin typeface="Arial" panose="020B0604020202020204" pitchFamily="34" charset="0"/>
                <a:cs typeface="Arial" panose="020B0604020202020204" pitchFamily="34" charset="0"/>
              </a:rPr>
              <a:t> de </a:t>
            </a:r>
            <a:r>
              <a:rPr lang="es-CO" sz="1400" i="1" dirty="0" err="1">
                <a:solidFill>
                  <a:schemeClr val="tx1">
                    <a:lumMod val="90000"/>
                    <a:lumOff val="10000"/>
                  </a:schemeClr>
                </a:solidFill>
                <a:latin typeface="Arial" panose="020B0604020202020204" pitchFamily="34" charset="0"/>
                <a:cs typeface="Arial" panose="020B0604020202020204" pitchFamily="34" charset="0"/>
              </a:rPr>
              <a:t>compétences</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Satisfaction</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rétention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626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Installations</a:t>
            </a:r>
            <a:endParaRPr lang="es-CO" sz="1600" dirty="0">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1"/>
            <a:ext cx="2302669" cy="626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Prestataires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soins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santé</a:t>
            </a:r>
            <a:endParaRPr lang="es-CO" sz="1600" dirty="0">
              <a:latin typeface="Arial" panose="020B0604020202020204" pitchFamily="34" charset="0"/>
              <a:cs typeface="Arial" panose="020B0604020202020204" pitchFamily="34" charset="0"/>
            </a:endParaRP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626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Patients</a:t>
            </a:r>
            <a:endParaRPr lang="es-CO" sz="1600" dirty="0">
              <a:latin typeface="Arial" panose="020B0604020202020204" pitchFamily="34" charset="0"/>
              <a:cs typeface="Arial" panose="020B0604020202020204" pitchFamily="34" charset="0"/>
            </a:endParaRP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46760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Nombre de </a:t>
            </a:r>
            <a:r>
              <a:rPr lang="es-CO" sz="1200" dirty="0" err="1">
                <a:solidFill>
                  <a:schemeClr val="tx2"/>
                </a:solidFill>
                <a:latin typeface="Arial" panose="020B0604020202020204" pitchFamily="34" charset="0"/>
                <a:cs typeface="Arial" panose="020B0604020202020204" pitchFamily="34" charset="0"/>
              </a:rPr>
              <a:t>personnel</a:t>
            </a:r>
            <a:r>
              <a:rPr lang="es-CO" sz="1200" dirty="0">
                <a:solidFill>
                  <a:schemeClr val="tx2"/>
                </a:solidFill>
                <a:latin typeface="Arial" panose="020B0604020202020204" pitchFamily="34" charset="0"/>
                <a:cs typeface="Arial" panose="020B0604020202020204" pitchFamily="34" charset="0"/>
              </a:rPr>
              <a:t>, cadre, </a:t>
            </a:r>
            <a:r>
              <a:rPr lang="es-CO" sz="1200" dirty="0" err="1">
                <a:solidFill>
                  <a:schemeClr val="tx2"/>
                </a:solidFill>
                <a:latin typeface="Arial" panose="020B0604020202020204" pitchFamily="34" charset="0"/>
                <a:cs typeface="Arial" panose="020B0604020202020204" pitchFamily="34" charset="0"/>
              </a:rPr>
              <a:t>formation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absences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Disponibilité</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personnel</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masculin</a:t>
            </a:r>
            <a:r>
              <a:rPr lang="es-CO" sz="1200" dirty="0">
                <a:solidFill>
                  <a:schemeClr val="tx2"/>
                </a:solidFill>
                <a:latin typeface="Arial" panose="020B0604020202020204" pitchFamily="34" charset="0"/>
                <a:cs typeface="Arial" panose="020B0604020202020204" pitchFamily="34" charset="0"/>
              </a:rPr>
              <a:t> par </a:t>
            </a:r>
            <a:r>
              <a:rPr lang="es-CO" sz="1200" dirty="0" err="1">
                <a:solidFill>
                  <a:schemeClr val="tx2"/>
                </a:solidFill>
                <a:latin typeface="Arial" panose="020B0604020202020204" pitchFamily="34" charset="0"/>
                <a:cs typeface="Arial" panose="020B0604020202020204" pitchFamily="34" charset="0"/>
              </a:rPr>
              <a:t>rapport</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féminin</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Formation</a:t>
            </a:r>
            <a:r>
              <a:rPr lang="es-CO" sz="1200" dirty="0">
                <a:solidFill>
                  <a:schemeClr val="tx2"/>
                </a:solidFill>
                <a:latin typeface="Arial" panose="020B0604020202020204" pitchFamily="34" charset="0"/>
                <a:cs typeface="Arial" panose="020B0604020202020204" pitchFamily="34" charset="0"/>
              </a:rPr>
              <a:t> du </a:t>
            </a:r>
            <a:r>
              <a:rPr lang="es-CO" sz="1200" dirty="0" err="1">
                <a:solidFill>
                  <a:schemeClr val="tx2"/>
                </a:solidFill>
                <a:latin typeface="Arial" panose="020B0604020202020204" pitchFamily="34" charset="0"/>
                <a:cs typeface="Arial" panose="020B0604020202020204" pitchFamily="34" charset="0"/>
              </a:rPr>
              <a:t>gérant</a:t>
            </a:r>
            <a:r>
              <a:rPr lang="es-CO" sz="12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Personnel </a:t>
            </a:r>
            <a:r>
              <a:rPr lang="es-CO" sz="1200" dirty="0" err="1">
                <a:solidFill>
                  <a:schemeClr val="tx2"/>
                </a:solidFill>
                <a:latin typeface="Arial" panose="020B0604020202020204" pitchFamily="34" charset="0"/>
                <a:cs typeface="Arial" panose="020B0604020202020204" pitchFamily="34" charset="0"/>
              </a:rPr>
              <a:t>récemment</a:t>
            </a:r>
            <a:r>
              <a:rPr lang="es-CO" sz="1200" dirty="0">
                <a:solidFill>
                  <a:schemeClr val="tx2"/>
                </a:solidFill>
                <a:latin typeface="Arial" panose="020B0604020202020204" pitchFamily="34" charset="0"/>
                <a:cs typeface="Arial" panose="020B0604020202020204" pitchFamily="34" charset="0"/>
              </a:rPr>
              <a:t> formé </a:t>
            </a:r>
            <a:r>
              <a:rPr lang="es-CO" sz="1200" dirty="0" err="1">
                <a:solidFill>
                  <a:schemeClr val="tx2"/>
                </a:solidFill>
                <a:latin typeface="Arial" panose="020B0604020202020204" pitchFamily="34" charset="0"/>
                <a:cs typeface="Arial" panose="020B0604020202020204" pitchFamily="34" charset="0"/>
              </a:rPr>
              <a:t>dans</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domaines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service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clé</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Rétention</a:t>
            </a:r>
            <a:r>
              <a:rPr lang="es-CO" sz="1200" dirty="0">
                <a:solidFill>
                  <a:schemeClr val="tx2"/>
                </a:solidFill>
                <a:latin typeface="Arial" panose="020B0604020202020204" pitchFamily="34" charset="0"/>
                <a:cs typeface="Arial" panose="020B0604020202020204" pitchFamily="34" charset="0"/>
              </a:rPr>
              <a:t> du </a:t>
            </a:r>
            <a:r>
              <a:rPr lang="es-CO" sz="1200" dirty="0" err="1">
                <a:solidFill>
                  <a:schemeClr val="tx2"/>
                </a:solidFill>
                <a:latin typeface="Arial" panose="020B0604020202020204" pitchFamily="34" charset="0"/>
                <a:cs typeface="Arial" panose="020B0604020202020204" pitchFamily="34" charset="0"/>
              </a:rPr>
              <a:t>personnel</a:t>
            </a:r>
            <a:endParaRPr lang="es-CO" sz="1200" dirty="0">
              <a:solidFill>
                <a:schemeClr val="tx2"/>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46760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Années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d’expérience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formation</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Charge</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travail</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dont</a:t>
            </a:r>
            <a:r>
              <a:rPr lang="es-CO" sz="1200" dirty="0">
                <a:solidFill>
                  <a:schemeClr val="tx2"/>
                </a:solidFill>
                <a:latin typeface="Arial" panose="020B0604020202020204" pitchFamily="34" charset="0"/>
                <a:cs typeface="Arial" panose="020B0604020202020204" pitchFamily="34" charset="0"/>
              </a:rPr>
              <a:t> les </a:t>
            </a:r>
            <a:r>
              <a:rPr lang="es-CO" sz="1200" dirty="0" err="1">
                <a:solidFill>
                  <a:schemeClr val="tx2"/>
                </a:solidFill>
                <a:latin typeface="Arial" panose="020B0604020202020204" pitchFamily="34" charset="0"/>
                <a:cs typeface="Arial" panose="020B0604020202020204" pitchFamily="34" charset="0"/>
              </a:rPr>
              <a:t>heures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travail</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charge</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travail</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tâches</a:t>
            </a:r>
            <a:r>
              <a:rPr lang="es-CO" sz="1200" dirty="0">
                <a:solidFill>
                  <a:schemeClr val="tx2"/>
                </a:solidFill>
                <a:latin typeface="Arial" panose="020B0604020202020204" pitchFamily="34" charset="0"/>
                <a:cs typeface="Arial" panose="020B0604020202020204" pitchFamily="34" charset="0"/>
              </a:rPr>
              <a:t> non </a:t>
            </a:r>
            <a:r>
              <a:rPr lang="es-CO" sz="1200" dirty="0" err="1">
                <a:solidFill>
                  <a:schemeClr val="tx2"/>
                </a:solidFill>
                <a:latin typeface="Arial" panose="020B0604020202020204" pitchFamily="34" charset="0"/>
                <a:cs typeface="Arial" panose="020B0604020202020204" pitchFamily="34" charset="0"/>
              </a:rPr>
              <a:t>cliniques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Résistance</a:t>
            </a:r>
            <a:r>
              <a:rPr lang="es-CO" sz="1200" dirty="0">
                <a:solidFill>
                  <a:schemeClr val="tx2"/>
                </a:solidFill>
                <a:latin typeface="Arial" panose="020B0604020202020204" pitchFamily="34" charset="0"/>
                <a:cs typeface="Arial" panose="020B0604020202020204" pitchFamily="34" charset="0"/>
              </a:rPr>
              <a:t>, stress </a:t>
            </a: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Satisfaction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pour</a:t>
            </a:r>
            <a:r>
              <a:rPr lang="es-CO" sz="1200" dirty="0">
                <a:solidFill>
                  <a:schemeClr val="tx2"/>
                </a:solidFill>
                <a:latin typeface="Arial" panose="020B0604020202020204" pitchFamily="34" charset="0"/>
                <a:cs typeface="Arial" panose="020B0604020202020204" pitchFamily="34" charset="0"/>
              </a:rPr>
              <a:t> le </a:t>
            </a:r>
            <a:r>
              <a:rPr lang="es-CO" sz="1200" dirty="0" err="1">
                <a:solidFill>
                  <a:schemeClr val="tx2"/>
                </a:solidFill>
                <a:latin typeface="Arial" panose="020B0604020202020204" pitchFamily="34" charset="0"/>
                <a:cs typeface="Arial" panose="020B0604020202020204" pitchFamily="34" charset="0"/>
              </a:rPr>
              <a:t>salaire</a:t>
            </a:r>
            <a:r>
              <a:rPr lang="es-CO" sz="1200" dirty="0">
                <a:solidFill>
                  <a:schemeClr val="tx2"/>
                </a:solidFill>
                <a:latin typeface="Arial" panose="020B0604020202020204" pitchFamily="34" charset="0"/>
                <a:cs typeface="Arial" panose="020B0604020202020204" pitchFamily="34" charset="0"/>
              </a:rPr>
              <a:t>, primes </a:t>
            </a: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Frais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bourse</a:t>
            </a:r>
            <a:r>
              <a:rPr lang="es-CO" sz="1200" dirty="0">
                <a:solidFill>
                  <a:schemeClr val="tx2"/>
                </a:solidFill>
                <a:latin typeface="Arial" panose="020B0604020202020204" pitchFamily="34" charset="0"/>
                <a:cs typeface="Arial" panose="020B0604020202020204" pitchFamily="34" charset="0"/>
              </a:rPr>
              <a:t> en </a:t>
            </a:r>
            <a:r>
              <a:rPr lang="es-CO" sz="1200" dirty="0" err="1">
                <a:solidFill>
                  <a:schemeClr val="tx2"/>
                </a:solidFill>
                <a:latin typeface="Arial" panose="020B0604020202020204" pitchFamily="34" charset="0"/>
                <a:cs typeface="Arial" panose="020B0604020202020204" pitchFamily="34" charset="0"/>
              </a:rPr>
              <a:t>lien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avec</a:t>
            </a:r>
            <a:r>
              <a:rPr lang="es-CO" sz="1200" dirty="0">
                <a:solidFill>
                  <a:schemeClr val="tx2"/>
                </a:solidFill>
                <a:latin typeface="Arial" panose="020B0604020202020204" pitchFamily="34" charset="0"/>
                <a:cs typeface="Arial" panose="020B0604020202020204" pitchFamily="34" charset="0"/>
              </a:rPr>
              <a:t> le </a:t>
            </a:r>
            <a:r>
              <a:rPr lang="es-CO" sz="1200" dirty="0" err="1">
                <a:solidFill>
                  <a:schemeClr val="tx2"/>
                </a:solidFill>
                <a:latin typeface="Arial" panose="020B0604020202020204" pitchFamily="34" charset="0"/>
                <a:cs typeface="Arial" panose="020B0604020202020204" pitchFamily="34" charset="0"/>
              </a:rPr>
              <a:t>travail</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Supervision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gestion</a:t>
            </a:r>
            <a:r>
              <a:rPr lang="es-CO" sz="12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Opportunités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promotion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professionnelle</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Absentéisme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travail</a:t>
            </a:r>
            <a:r>
              <a:rPr lang="es-CO" sz="1200" dirty="0">
                <a:solidFill>
                  <a:schemeClr val="tx2"/>
                </a:solidFill>
                <a:latin typeface="Arial" panose="020B0604020202020204" pitchFamily="34" charset="0"/>
                <a:cs typeface="Arial" panose="020B0604020202020204" pitchFamily="34" charset="0"/>
              </a:rPr>
              <a:t>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46760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Nombre et </a:t>
            </a:r>
            <a:r>
              <a:rPr lang="es-CO" sz="1200" dirty="0" err="1">
                <a:solidFill>
                  <a:schemeClr val="tx2"/>
                </a:solidFill>
                <a:latin typeface="Arial" panose="020B0604020202020204" pitchFamily="34" charset="0"/>
                <a:cs typeface="Arial" panose="020B0604020202020204" pitchFamily="34" charset="0"/>
              </a:rPr>
              <a:t>types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prestataires</a:t>
            </a:r>
            <a:r>
              <a:rPr lang="es-CO" sz="1200" dirty="0">
                <a:solidFill>
                  <a:schemeClr val="tx2"/>
                </a:solidFill>
                <a:latin typeface="Arial" panose="020B0604020202020204" pitchFamily="34" charset="0"/>
                <a:cs typeface="Arial" panose="020B0604020202020204" pitchFamily="34" charset="0"/>
              </a:rPr>
              <a:t> en </a:t>
            </a:r>
            <a:r>
              <a:rPr lang="es-CO" sz="1200" dirty="0" err="1">
                <a:solidFill>
                  <a:schemeClr val="tx2"/>
                </a:solidFill>
                <a:latin typeface="Arial" panose="020B0604020202020204" pitchFamily="34" charset="0"/>
                <a:cs typeface="Arial" panose="020B0604020202020204" pitchFamily="34" charset="0"/>
              </a:rPr>
              <a:t>soins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santé</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qui</a:t>
            </a:r>
            <a:r>
              <a:rPr lang="es-CO" sz="1200" dirty="0">
                <a:solidFill>
                  <a:schemeClr val="tx2"/>
                </a:solidFill>
                <a:latin typeface="Arial" panose="020B0604020202020204" pitchFamily="34" charset="0"/>
                <a:cs typeface="Arial" panose="020B0604020202020204" pitchFamily="34" charset="0"/>
              </a:rPr>
              <a:t> se </a:t>
            </a:r>
            <a:r>
              <a:rPr lang="es-CO" sz="1200" dirty="0" err="1">
                <a:solidFill>
                  <a:schemeClr val="tx2"/>
                </a:solidFill>
                <a:latin typeface="Arial" panose="020B0604020202020204" pitchFamily="34" charset="0"/>
                <a:cs typeface="Arial" panose="020B0604020202020204" pitchFamily="34" charset="0"/>
              </a:rPr>
              <a:t>voient</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Disponibilité</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prestataires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soins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santé</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nécessaires</a:t>
            </a:r>
            <a:r>
              <a:rPr lang="es-CO" sz="1200" dirty="0">
                <a:solidFill>
                  <a:schemeClr val="tx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33294447"/>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orma libre 36">
            <a:extLst>
              <a:ext uri="{FF2B5EF4-FFF2-40B4-BE49-F238E27FC236}">
                <a16:creationId xmlns:a16="http://schemas.microsoft.com/office/drawing/2014/main" id="{E0B285A4-F52F-2F4B-99B5-F58E58492421}"/>
              </a:ext>
            </a:extLst>
          </p:cNvPr>
          <p:cNvSpPr/>
          <p:nvPr/>
        </p:nvSpPr>
        <p:spPr>
          <a:xfrm>
            <a:off x="-20320" y="68040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6873339 w 12192000"/>
              <a:gd name="connsiteY5" fmla="*/ 2890837 h 6319837"/>
              <a:gd name="connsiteX6" fmla="*/ 6873339 w 12192000"/>
              <a:gd name="connsiteY6" fmla="*/ 3427801 h 6319837"/>
              <a:gd name="connsiteX7" fmla="*/ 9104570 w 12192000"/>
              <a:gd name="connsiteY7" fmla="*/ 3427801 h 6319837"/>
              <a:gd name="connsiteX8" fmla="*/ 9104570 w 12192000"/>
              <a:gd name="connsiteY8" fmla="*/ 2890837 h 6319837"/>
              <a:gd name="connsiteX9" fmla="*/ 6873339 w 12192000"/>
              <a:gd name="connsiteY9" fmla="*/ 2890837 h 6319837"/>
              <a:gd name="connsiteX10" fmla="*/ 4369594 w 12192000"/>
              <a:gd name="connsiteY10" fmla="*/ 3371454 h 6319837"/>
              <a:gd name="connsiteX11" fmla="*/ 4369594 w 12192000"/>
              <a:gd name="connsiteY11" fmla="*/ 3721498 h 6319837"/>
              <a:gd name="connsiteX12" fmla="*/ 6600825 w 12192000"/>
              <a:gd name="connsiteY12" fmla="*/ 3721498 h 6319837"/>
              <a:gd name="connsiteX13" fmla="*/ 6600825 w 12192000"/>
              <a:gd name="connsiteY13" fmla="*/ 3371454 h 6319837"/>
              <a:gd name="connsiteX14" fmla="*/ 4369594 w 12192000"/>
              <a:gd name="connsiteY14" fmla="*/ 3371454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319837">
                <a:moveTo>
                  <a:pt x="0" y="0"/>
                </a:moveTo>
                <a:lnTo>
                  <a:pt x="12192000" y="0"/>
                </a:lnTo>
                <a:lnTo>
                  <a:pt x="12192000" y="6319837"/>
                </a:lnTo>
                <a:lnTo>
                  <a:pt x="0" y="6319837"/>
                </a:lnTo>
                <a:lnTo>
                  <a:pt x="0" y="0"/>
                </a:lnTo>
                <a:close/>
                <a:moveTo>
                  <a:pt x="6873339" y="2890837"/>
                </a:moveTo>
                <a:lnTo>
                  <a:pt x="6873339" y="3427801"/>
                </a:lnTo>
                <a:lnTo>
                  <a:pt x="9104570" y="3427801"/>
                </a:lnTo>
                <a:lnTo>
                  <a:pt x="9104570" y="2890837"/>
                </a:lnTo>
                <a:lnTo>
                  <a:pt x="6873339" y="2890837"/>
                </a:lnTo>
                <a:close/>
                <a:moveTo>
                  <a:pt x="4369594" y="3371454"/>
                </a:moveTo>
                <a:lnTo>
                  <a:pt x="4369594" y="3721498"/>
                </a:lnTo>
                <a:lnTo>
                  <a:pt x="6600825" y="3721498"/>
                </a:lnTo>
                <a:lnTo>
                  <a:pt x="6600825" y="3371454"/>
                </a:lnTo>
                <a:lnTo>
                  <a:pt x="4369594" y="3371454"/>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a:solidFill>
                  <a:schemeClr val="accent1"/>
                </a:solidFill>
                <a:latin typeface="Arial" panose="020B0604020202020204" pitchFamily="34" charset="0"/>
                <a:cs typeface="Arial" panose="020B0604020202020204" pitchFamily="34" charset="0"/>
              </a:rPr>
              <a:t>¿Qué miden las encuestas de salud de la IPS?</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solidFill>
                  <a:schemeClr val="accent2"/>
                </a:solidFill>
                <a:latin typeface="Arial" panose="020B0604020202020204" pitchFamily="34" charset="0"/>
                <a:cs typeface="Arial" panose="020B0604020202020204" pitchFamily="34" charset="0"/>
              </a:rPr>
              <a:t>FUNDAMENTOS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2040898"/>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s-CO" sz="1400" dirty="0" err="1">
                <a:latin typeface="Arial" panose="020B0604020202020204" pitchFamily="34" charset="0"/>
                <a:cs typeface="Arial" panose="020B0604020202020204" pitchFamily="34" charset="0"/>
              </a:rPr>
              <a:t>Main</a:t>
            </a:r>
            <a:r>
              <a:rPr lang="es-CO" sz="1400" dirty="0">
                <a:latin typeface="Arial" panose="020B0604020202020204" pitchFamily="34" charset="0"/>
                <a:cs typeface="Arial" panose="020B0604020202020204" pitchFamily="34" charset="0"/>
              </a:rPr>
              <a:t> </a:t>
            </a:r>
            <a:r>
              <a:rPr lang="es-CO" sz="1400" dirty="0" err="1">
                <a:latin typeface="Arial" panose="020B0604020202020204" pitchFamily="34" charset="0"/>
                <a:cs typeface="Arial" panose="020B0604020202020204" pitchFamily="34" charset="0"/>
              </a:rPr>
              <a:t>d’oeuvre</a:t>
            </a:r>
            <a:endParaRPr lang="es-CO" sz="14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Disponibilité</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distribution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Education</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formation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Compétences</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combinaison</a:t>
            </a:r>
            <a:r>
              <a:rPr lang="es-CO" sz="1400" i="1" dirty="0">
                <a:solidFill>
                  <a:schemeClr val="tx1">
                    <a:lumMod val="90000"/>
                    <a:lumOff val="10000"/>
                  </a:schemeClr>
                </a:solidFill>
                <a:latin typeface="Arial" panose="020B0604020202020204" pitchFamily="34" charset="0"/>
                <a:cs typeface="Arial" panose="020B0604020202020204" pitchFamily="34" charset="0"/>
              </a:rPr>
              <a:t> de </a:t>
            </a:r>
            <a:r>
              <a:rPr lang="es-CO" sz="1400" i="1" dirty="0" err="1">
                <a:solidFill>
                  <a:schemeClr val="tx1">
                    <a:lumMod val="90000"/>
                    <a:lumOff val="10000"/>
                  </a:schemeClr>
                </a:solidFill>
                <a:latin typeface="Arial" panose="020B0604020202020204" pitchFamily="34" charset="0"/>
                <a:cs typeface="Arial" panose="020B0604020202020204" pitchFamily="34" charset="0"/>
              </a:rPr>
              <a:t>compétences</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Satisfaction</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rétention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Nombre de </a:t>
            </a:r>
            <a:r>
              <a:rPr lang="es-CO" sz="1200" dirty="0" err="1">
                <a:solidFill>
                  <a:schemeClr val="tx2"/>
                </a:solidFill>
                <a:latin typeface="Arial" panose="020B0604020202020204" pitchFamily="34" charset="0"/>
                <a:cs typeface="Arial" panose="020B0604020202020204" pitchFamily="34" charset="0"/>
              </a:rPr>
              <a:t>personnel</a:t>
            </a:r>
            <a:r>
              <a:rPr lang="es-CO" sz="1200" dirty="0">
                <a:solidFill>
                  <a:schemeClr val="tx2"/>
                </a:solidFill>
                <a:latin typeface="Arial" panose="020B0604020202020204" pitchFamily="34" charset="0"/>
                <a:cs typeface="Arial" panose="020B0604020202020204" pitchFamily="34" charset="0"/>
              </a:rPr>
              <a:t>, cadre, </a:t>
            </a:r>
            <a:r>
              <a:rPr lang="es-CO" sz="1200" dirty="0" err="1">
                <a:solidFill>
                  <a:schemeClr val="tx2"/>
                </a:solidFill>
                <a:latin typeface="Arial" panose="020B0604020202020204" pitchFamily="34" charset="0"/>
                <a:cs typeface="Arial" panose="020B0604020202020204" pitchFamily="34" charset="0"/>
              </a:rPr>
              <a:t>formation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absences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Disponibilité</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personnel</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masculin</a:t>
            </a:r>
            <a:r>
              <a:rPr lang="es-CO" sz="1200" dirty="0">
                <a:solidFill>
                  <a:schemeClr val="tx2"/>
                </a:solidFill>
                <a:latin typeface="Arial" panose="020B0604020202020204" pitchFamily="34" charset="0"/>
                <a:cs typeface="Arial" panose="020B0604020202020204" pitchFamily="34" charset="0"/>
              </a:rPr>
              <a:t> par </a:t>
            </a:r>
            <a:r>
              <a:rPr lang="es-CO" sz="1200" dirty="0" err="1">
                <a:solidFill>
                  <a:schemeClr val="tx2"/>
                </a:solidFill>
                <a:latin typeface="Arial" panose="020B0604020202020204" pitchFamily="34" charset="0"/>
                <a:cs typeface="Arial" panose="020B0604020202020204" pitchFamily="34" charset="0"/>
              </a:rPr>
              <a:t>rapport</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féminin</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Formation</a:t>
            </a:r>
            <a:r>
              <a:rPr lang="es-CO" sz="1200" dirty="0">
                <a:solidFill>
                  <a:schemeClr val="tx2"/>
                </a:solidFill>
                <a:latin typeface="Arial" panose="020B0604020202020204" pitchFamily="34" charset="0"/>
                <a:cs typeface="Arial" panose="020B0604020202020204" pitchFamily="34" charset="0"/>
              </a:rPr>
              <a:t> du </a:t>
            </a:r>
            <a:r>
              <a:rPr lang="es-CO" sz="1200" dirty="0" err="1">
                <a:solidFill>
                  <a:schemeClr val="tx2"/>
                </a:solidFill>
                <a:latin typeface="Arial" panose="020B0604020202020204" pitchFamily="34" charset="0"/>
                <a:cs typeface="Arial" panose="020B0604020202020204" pitchFamily="34" charset="0"/>
              </a:rPr>
              <a:t>gérant</a:t>
            </a:r>
            <a:r>
              <a:rPr lang="es-CO" sz="12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Personnel</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récemment</a:t>
            </a:r>
            <a:r>
              <a:rPr lang="es-CO" sz="1200" dirty="0">
                <a:solidFill>
                  <a:schemeClr val="tx2"/>
                </a:solidFill>
                <a:latin typeface="Arial" panose="020B0604020202020204" pitchFamily="34" charset="0"/>
                <a:cs typeface="Arial" panose="020B0604020202020204" pitchFamily="34" charset="0"/>
              </a:rPr>
              <a:t> formé </a:t>
            </a:r>
            <a:r>
              <a:rPr lang="es-CO" sz="1200" dirty="0" err="1">
                <a:solidFill>
                  <a:schemeClr val="tx2"/>
                </a:solidFill>
                <a:latin typeface="Arial" panose="020B0604020202020204" pitchFamily="34" charset="0"/>
                <a:cs typeface="Arial" panose="020B0604020202020204" pitchFamily="34" charset="0"/>
              </a:rPr>
              <a:t>dans</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domaines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service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clé</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Rétention</a:t>
            </a:r>
            <a:r>
              <a:rPr lang="es-CO" sz="1200" dirty="0">
                <a:solidFill>
                  <a:schemeClr val="tx2"/>
                </a:solidFill>
                <a:latin typeface="Arial" panose="020B0604020202020204" pitchFamily="34" charset="0"/>
                <a:cs typeface="Arial" panose="020B0604020202020204" pitchFamily="34" charset="0"/>
              </a:rPr>
              <a:t> du </a:t>
            </a:r>
            <a:r>
              <a:rPr lang="es-CO" sz="1200" dirty="0" err="1">
                <a:solidFill>
                  <a:schemeClr val="tx2"/>
                </a:solidFill>
                <a:latin typeface="Arial" panose="020B0604020202020204" pitchFamily="34" charset="0"/>
                <a:cs typeface="Arial" panose="020B0604020202020204" pitchFamily="34" charset="0"/>
              </a:rPr>
              <a:t>personnel</a:t>
            </a:r>
            <a:endParaRPr lang="es-CO" sz="1200" dirty="0">
              <a:solidFill>
                <a:schemeClr val="tx2"/>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Années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d’expérience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formation</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Charge</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travail</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dont</a:t>
            </a:r>
            <a:r>
              <a:rPr lang="es-CO" sz="1200" dirty="0">
                <a:solidFill>
                  <a:schemeClr val="tx2"/>
                </a:solidFill>
                <a:latin typeface="Arial" panose="020B0604020202020204" pitchFamily="34" charset="0"/>
                <a:cs typeface="Arial" panose="020B0604020202020204" pitchFamily="34" charset="0"/>
              </a:rPr>
              <a:t> les </a:t>
            </a:r>
            <a:r>
              <a:rPr lang="es-CO" sz="1200" dirty="0" err="1">
                <a:solidFill>
                  <a:schemeClr val="tx2"/>
                </a:solidFill>
                <a:latin typeface="Arial" panose="020B0604020202020204" pitchFamily="34" charset="0"/>
                <a:cs typeface="Arial" panose="020B0604020202020204" pitchFamily="34" charset="0"/>
              </a:rPr>
              <a:t>heures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travail</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charge</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travail</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tâches</a:t>
            </a:r>
            <a:r>
              <a:rPr lang="es-CO" sz="1200" dirty="0">
                <a:solidFill>
                  <a:schemeClr val="tx2"/>
                </a:solidFill>
                <a:latin typeface="Arial" panose="020B0604020202020204" pitchFamily="34" charset="0"/>
                <a:cs typeface="Arial" panose="020B0604020202020204" pitchFamily="34" charset="0"/>
              </a:rPr>
              <a:t> non </a:t>
            </a:r>
            <a:r>
              <a:rPr lang="es-CO" sz="1200" dirty="0" err="1">
                <a:solidFill>
                  <a:schemeClr val="tx2"/>
                </a:solidFill>
                <a:latin typeface="Arial" panose="020B0604020202020204" pitchFamily="34" charset="0"/>
                <a:cs typeface="Arial" panose="020B0604020202020204" pitchFamily="34" charset="0"/>
              </a:rPr>
              <a:t>cliniques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Résistance</a:t>
            </a:r>
            <a:r>
              <a:rPr lang="es-CO" sz="1200" dirty="0">
                <a:solidFill>
                  <a:schemeClr val="tx2"/>
                </a:solidFill>
                <a:latin typeface="Arial" panose="020B0604020202020204" pitchFamily="34" charset="0"/>
                <a:cs typeface="Arial" panose="020B0604020202020204" pitchFamily="34" charset="0"/>
              </a:rPr>
              <a:t>, stress </a:t>
            </a: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Satisfaction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pour</a:t>
            </a:r>
            <a:r>
              <a:rPr lang="es-CO" sz="1200" dirty="0">
                <a:solidFill>
                  <a:schemeClr val="tx2"/>
                </a:solidFill>
                <a:latin typeface="Arial" panose="020B0604020202020204" pitchFamily="34" charset="0"/>
                <a:cs typeface="Arial" panose="020B0604020202020204" pitchFamily="34" charset="0"/>
              </a:rPr>
              <a:t> le </a:t>
            </a:r>
            <a:r>
              <a:rPr lang="es-CO" sz="1200" dirty="0" err="1">
                <a:solidFill>
                  <a:schemeClr val="tx2"/>
                </a:solidFill>
                <a:latin typeface="Arial" panose="020B0604020202020204" pitchFamily="34" charset="0"/>
                <a:cs typeface="Arial" panose="020B0604020202020204" pitchFamily="34" charset="0"/>
              </a:rPr>
              <a:t>salaire</a:t>
            </a:r>
            <a:r>
              <a:rPr lang="es-CO" sz="1200" dirty="0">
                <a:solidFill>
                  <a:schemeClr val="tx2"/>
                </a:solidFill>
                <a:latin typeface="Arial" panose="020B0604020202020204" pitchFamily="34" charset="0"/>
                <a:cs typeface="Arial" panose="020B0604020202020204" pitchFamily="34" charset="0"/>
              </a:rPr>
              <a:t>, primes </a:t>
            </a: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Frais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bourse</a:t>
            </a:r>
            <a:r>
              <a:rPr lang="es-CO" sz="1200" dirty="0">
                <a:solidFill>
                  <a:schemeClr val="tx2"/>
                </a:solidFill>
                <a:latin typeface="Arial" panose="020B0604020202020204" pitchFamily="34" charset="0"/>
                <a:cs typeface="Arial" panose="020B0604020202020204" pitchFamily="34" charset="0"/>
              </a:rPr>
              <a:t> en </a:t>
            </a:r>
            <a:r>
              <a:rPr lang="es-CO" sz="1200" dirty="0" err="1">
                <a:solidFill>
                  <a:schemeClr val="tx2"/>
                </a:solidFill>
                <a:latin typeface="Arial" panose="020B0604020202020204" pitchFamily="34" charset="0"/>
                <a:cs typeface="Arial" panose="020B0604020202020204" pitchFamily="34" charset="0"/>
              </a:rPr>
              <a:t>lien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avec</a:t>
            </a:r>
            <a:r>
              <a:rPr lang="es-CO" sz="1200" dirty="0">
                <a:solidFill>
                  <a:schemeClr val="tx2"/>
                </a:solidFill>
                <a:latin typeface="Arial" panose="020B0604020202020204" pitchFamily="34" charset="0"/>
                <a:cs typeface="Arial" panose="020B0604020202020204" pitchFamily="34" charset="0"/>
              </a:rPr>
              <a:t> le </a:t>
            </a:r>
            <a:r>
              <a:rPr lang="es-CO" sz="1200" dirty="0" err="1">
                <a:solidFill>
                  <a:schemeClr val="tx2"/>
                </a:solidFill>
                <a:latin typeface="Arial" panose="020B0604020202020204" pitchFamily="34" charset="0"/>
                <a:cs typeface="Arial" panose="020B0604020202020204" pitchFamily="34" charset="0"/>
              </a:rPr>
              <a:t>travail</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Supervision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gestion</a:t>
            </a:r>
            <a:r>
              <a:rPr lang="es-CO" sz="12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Opportunités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promotion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professionnelle</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Absentéisme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travail</a:t>
            </a:r>
            <a:r>
              <a:rPr lang="es-CO" sz="1200" dirty="0">
                <a:solidFill>
                  <a:schemeClr val="tx2"/>
                </a:solidFill>
                <a:latin typeface="Arial" panose="020B0604020202020204" pitchFamily="34" charset="0"/>
                <a:cs typeface="Arial" panose="020B0604020202020204" pitchFamily="34" charset="0"/>
              </a:rPr>
              <a:t>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77352"/>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Nombre et </a:t>
            </a:r>
            <a:r>
              <a:rPr lang="es-CO" sz="1200" dirty="0" err="1">
                <a:solidFill>
                  <a:schemeClr val="tx2"/>
                </a:solidFill>
                <a:latin typeface="Arial" panose="020B0604020202020204" pitchFamily="34" charset="0"/>
                <a:cs typeface="Arial" panose="020B0604020202020204" pitchFamily="34" charset="0"/>
              </a:rPr>
              <a:t>types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prestataires</a:t>
            </a:r>
            <a:r>
              <a:rPr lang="es-CO" sz="1200" dirty="0">
                <a:solidFill>
                  <a:schemeClr val="tx2"/>
                </a:solidFill>
                <a:latin typeface="Arial" panose="020B0604020202020204" pitchFamily="34" charset="0"/>
                <a:cs typeface="Arial" panose="020B0604020202020204" pitchFamily="34" charset="0"/>
              </a:rPr>
              <a:t> en </a:t>
            </a:r>
            <a:r>
              <a:rPr lang="es-CO" sz="1200" dirty="0" err="1">
                <a:solidFill>
                  <a:schemeClr val="tx2"/>
                </a:solidFill>
                <a:latin typeface="Arial" panose="020B0604020202020204" pitchFamily="34" charset="0"/>
                <a:cs typeface="Arial" panose="020B0604020202020204" pitchFamily="34" charset="0"/>
              </a:rPr>
              <a:t>soins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santé</a:t>
            </a:r>
            <a:r>
              <a:rPr lang="es-CO" sz="1200" dirty="0">
                <a:solidFill>
                  <a:schemeClr val="tx2"/>
                </a:solidFill>
                <a:latin typeface="Arial" panose="020B0604020202020204" pitchFamily="34" charset="0"/>
                <a:cs typeface="Arial" panose="020B0604020202020204" pitchFamily="34" charset="0"/>
              </a:rPr>
              <a:t> qui se </a:t>
            </a:r>
            <a:r>
              <a:rPr lang="es-CO" sz="1200" dirty="0" err="1">
                <a:solidFill>
                  <a:schemeClr val="tx2"/>
                </a:solidFill>
                <a:latin typeface="Arial" panose="020B0604020202020204" pitchFamily="34" charset="0"/>
                <a:cs typeface="Arial" panose="020B0604020202020204" pitchFamily="34" charset="0"/>
              </a:rPr>
              <a:t>voient</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Disponibilité</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prestataires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soins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santé</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nécessaires</a:t>
            </a:r>
            <a:r>
              <a:rPr lang="es-CO" sz="1200" dirty="0">
                <a:solidFill>
                  <a:schemeClr val="tx2"/>
                </a:solidFill>
                <a:latin typeface="Arial" panose="020B0604020202020204" pitchFamily="34" charset="0"/>
                <a:cs typeface="Arial" panose="020B0604020202020204" pitchFamily="34" charset="0"/>
              </a:rPr>
              <a:t> </a:t>
            </a:r>
          </a:p>
        </p:txBody>
      </p:sp>
      <p:sp>
        <p:nvSpPr>
          <p:cNvPr id="11" name="Arco 10">
            <a:extLst>
              <a:ext uri="{FF2B5EF4-FFF2-40B4-BE49-F238E27FC236}">
                <a16:creationId xmlns:a16="http://schemas.microsoft.com/office/drawing/2014/main" id="{64C2EA78-3904-DD43-94F5-4C10B97CB09C}"/>
              </a:ext>
            </a:extLst>
          </p:cNvPr>
          <p:cNvSpPr/>
          <p:nvPr/>
        </p:nvSpPr>
        <p:spPr>
          <a:xfrm>
            <a:off x="2247767" y="1961896"/>
            <a:ext cx="2894344" cy="2894344"/>
          </a:xfrm>
          <a:prstGeom prst="arc">
            <a:avLst>
              <a:gd name="adj1" fmla="val 2693506"/>
              <a:gd name="adj2" fmla="val 10510467"/>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o 32">
            <a:extLst>
              <a:ext uri="{FF2B5EF4-FFF2-40B4-BE49-F238E27FC236}">
                <a16:creationId xmlns:a16="http://schemas.microsoft.com/office/drawing/2014/main" id="{1AD1C698-628B-2A49-B8BE-46E8A077CD80}"/>
              </a:ext>
            </a:extLst>
          </p:cNvPr>
          <p:cNvSpPr/>
          <p:nvPr/>
        </p:nvSpPr>
        <p:spPr>
          <a:xfrm rot="12247353">
            <a:off x="7613614" y="2948879"/>
            <a:ext cx="2894344" cy="2894344"/>
          </a:xfrm>
          <a:prstGeom prst="arc">
            <a:avLst>
              <a:gd name="adj1" fmla="val 1401971"/>
              <a:gd name="adj2" fmla="val 9479512"/>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 name="Grupo 26">
            <a:extLst>
              <a:ext uri="{FF2B5EF4-FFF2-40B4-BE49-F238E27FC236}">
                <a16:creationId xmlns:a16="http://schemas.microsoft.com/office/drawing/2014/main" id="{FC86FD4A-5A73-B242-B493-BD70E6909873}"/>
              </a:ext>
            </a:extLst>
          </p:cNvPr>
          <p:cNvGrpSpPr/>
          <p:nvPr/>
        </p:nvGrpSpPr>
        <p:grpSpPr>
          <a:xfrm>
            <a:off x="554217" y="966856"/>
            <a:ext cx="4121956" cy="2894342"/>
            <a:chOff x="6957404" y="1328015"/>
            <a:chExt cx="4121956" cy="2295150"/>
          </a:xfrm>
        </p:grpSpPr>
        <p:sp>
          <p:nvSpPr>
            <p:cNvPr id="28" name="Rectángulo 27">
              <a:extLst>
                <a:ext uri="{FF2B5EF4-FFF2-40B4-BE49-F238E27FC236}">
                  <a16:creationId xmlns:a16="http://schemas.microsoft.com/office/drawing/2014/main" id="{E210ABBF-77B4-B845-B801-4D66E378F729}"/>
                </a:ext>
              </a:extLst>
            </p:cNvPr>
            <p:cNvSpPr/>
            <p:nvPr/>
          </p:nvSpPr>
          <p:spPr>
            <a:xfrm>
              <a:off x="6957404" y="1328015"/>
              <a:ext cx="4121956" cy="2295150"/>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adroTexto 28">
              <a:extLst>
                <a:ext uri="{FF2B5EF4-FFF2-40B4-BE49-F238E27FC236}">
                  <a16:creationId xmlns:a16="http://schemas.microsoft.com/office/drawing/2014/main" id="{0D7A8E75-3949-8848-8F88-6A0CB7548E35}"/>
                </a:ext>
              </a:extLst>
            </p:cNvPr>
            <p:cNvSpPr txBox="1"/>
            <p:nvPr/>
          </p:nvSpPr>
          <p:spPr>
            <a:xfrm>
              <a:off x="7299784" y="1421743"/>
              <a:ext cx="3598436" cy="2201422"/>
            </a:xfrm>
            <a:prstGeom prst="rect">
              <a:avLst/>
            </a:prstGeom>
            <a:noFill/>
          </p:spPr>
          <p:txBody>
            <a:bodyPr wrap="square" lIns="0" tIns="0" rIns="0" bIns="0" rtlCol="0">
              <a:spAutoFit/>
            </a:bodyPr>
            <a:lstStyle/>
            <a:p>
              <a:pPr>
                <a:lnSpc>
                  <a:spcPct val="120000"/>
                </a:lnSpc>
                <a:spcAft>
                  <a:spcPts val="1200"/>
                </a:spcAft>
              </a:pPr>
              <a:r>
                <a:rPr lang="es-CO" sz="1400" i="1" dirty="0" err="1">
                  <a:latin typeface="Arial" panose="020B0604020202020204" pitchFamily="34" charset="0"/>
                  <a:cs typeface="Arial" panose="020B0604020202020204" pitchFamily="34" charset="0"/>
                </a:rPr>
                <a:t>Exemple</a:t>
              </a:r>
              <a:r>
                <a:rPr lang="es-CO" sz="1400" i="1" dirty="0">
                  <a:latin typeface="Arial" panose="020B0604020202020204" pitchFamily="34" charset="0"/>
                  <a:cs typeface="Arial" panose="020B0604020202020204" pitchFamily="34" charset="0"/>
                </a:rPr>
                <a:t> de </a:t>
              </a:r>
              <a:r>
                <a:rPr lang="es-CO" sz="1400" i="1" dirty="0" err="1">
                  <a:latin typeface="Arial" panose="020B0604020202020204" pitchFamily="34" charset="0"/>
                  <a:cs typeface="Arial" panose="020B0604020202020204" pitchFamily="34" charset="0"/>
                </a:rPr>
                <a:t>question</a:t>
              </a:r>
              <a:r>
                <a:rPr lang="es-CO" sz="1400" i="1" dirty="0">
                  <a:latin typeface="Arial" panose="020B0604020202020204" pitchFamily="34" charset="0"/>
                  <a:cs typeface="Arial" panose="020B0604020202020204" pitchFamily="34" charset="0"/>
                </a:rPr>
                <a:t>:</a:t>
              </a:r>
            </a:p>
            <a:p>
              <a:pPr>
                <a:lnSpc>
                  <a:spcPct val="120000"/>
                </a:lnSpc>
                <a:spcAft>
                  <a:spcPts val="1200"/>
                </a:spcAft>
              </a:pPr>
              <a:r>
                <a:rPr lang="fr-FR" sz="1600" dirty="0">
                  <a:latin typeface="Arial" panose="020B0604020202020204" pitchFamily="34" charset="0"/>
                  <a:cs typeface="Arial" panose="020B0604020202020204" pitchFamily="34" charset="0"/>
                </a:rPr>
                <a:t>Les prestataires de soins de santé peuvent quitter un établissement de santé parce qu'ils prennent leur retraite, déménagent, changent d'emploi ou démissionnent. Au cours des 12 derniers mois, combien de prestataires de soins de santé ont quitté cet établissement de santé ?</a:t>
              </a:r>
              <a:endParaRPr lang="es-CO" sz="1600" dirty="0">
                <a:latin typeface="Arial" panose="020B0604020202020204" pitchFamily="34" charset="0"/>
                <a:cs typeface="Arial" panose="020B0604020202020204" pitchFamily="34" charset="0"/>
              </a:endParaRPr>
            </a:p>
          </p:txBody>
        </p:sp>
      </p:grpSp>
      <p:grpSp>
        <p:nvGrpSpPr>
          <p:cNvPr id="30" name="Grupo 29">
            <a:extLst>
              <a:ext uri="{FF2B5EF4-FFF2-40B4-BE49-F238E27FC236}">
                <a16:creationId xmlns:a16="http://schemas.microsoft.com/office/drawing/2014/main" id="{474C2F0B-50EC-7A4E-B298-5B4BBF33A590}"/>
              </a:ext>
            </a:extLst>
          </p:cNvPr>
          <p:cNvGrpSpPr/>
          <p:nvPr/>
        </p:nvGrpSpPr>
        <p:grpSpPr>
          <a:xfrm>
            <a:off x="8528313" y="4389497"/>
            <a:ext cx="2996673" cy="1714411"/>
            <a:chOff x="6957404" y="1328015"/>
            <a:chExt cx="2996673" cy="1714411"/>
          </a:xfrm>
        </p:grpSpPr>
        <p:sp>
          <p:nvSpPr>
            <p:cNvPr id="31" name="Rectángulo 30">
              <a:extLst>
                <a:ext uri="{FF2B5EF4-FFF2-40B4-BE49-F238E27FC236}">
                  <a16:creationId xmlns:a16="http://schemas.microsoft.com/office/drawing/2014/main" id="{005963A0-03E1-3D41-A591-FC9D6A1B0A1B}"/>
                </a:ext>
              </a:extLst>
            </p:cNvPr>
            <p:cNvSpPr/>
            <p:nvPr/>
          </p:nvSpPr>
          <p:spPr>
            <a:xfrm>
              <a:off x="6957404" y="1328015"/>
              <a:ext cx="2996673" cy="1713401"/>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adroTexto 31">
              <a:extLst>
                <a:ext uri="{FF2B5EF4-FFF2-40B4-BE49-F238E27FC236}">
                  <a16:creationId xmlns:a16="http://schemas.microsoft.com/office/drawing/2014/main" id="{9AA04FA3-C2F0-D647-9D6B-A0A2EC03A11D}"/>
                </a:ext>
              </a:extLst>
            </p:cNvPr>
            <p:cNvSpPr txBox="1"/>
            <p:nvPr/>
          </p:nvSpPr>
          <p:spPr>
            <a:xfrm>
              <a:off x="7296166" y="1448143"/>
              <a:ext cx="2369001" cy="1594283"/>
            </a:xfrm>
            <a:prstGeom prst="rect">
              <a:avLst/>
            </a:prstGeom>
            <a:noFill/>
          </p:spPr>
          <p:txBody>
            <a:bodyPr wrap="square" lIns="0" tIns="0" rIns="0" bIns="0" rtlCol="0">
              <a:spAutoFit/>
            </a:bodyPr>
            <a:lstStyle/>
            <a:p>
              <a:pPr>
                <a:lnSpc>
                  <a:spcPct val="120000"/>
                </a:lnSpc>
                <a:spcAft>
                  <a:spcPts val="1200"/>
                </a:spcAft>
              </a:pPr>
              <a:r>
                <a:rPr lang="es-CO" sz="1400" i="1" dirty="0" err="1">
                  <a:latin typeface="Arial" panose="020B0604020202020204" pitchFamily="34" charset="0"/>
                  <a:cs typeface="Arial" panose="020B0604020202020204" pitchFamily="34" charset="0"/>
                </a:rPr>
                <a:t>Exemple</a:t>
              </a:r>
              <a:r>
                <a:rPr lang="es-CO" sz="1400" i="1" dirty="0">
                  <a:latin typeface="Arial" panose="020B0604020202020204" pitchFamily="34" charset="0"/>
                  <a:cs typeface="Arial" panose="020B0604020202020204" pitchFamily="34" charset="0"/>
                </a:rPr>
                <a:t> de </a:t>
              </a:r>
              <a:r>
                <a:rPr lang="es-CO" sz="1400" i="1" dirty="0" err="1">
                  <a:latin typeface="Arial" panose="020B0604020202020204" pitchFamily="34" charset="0"/>
                  <a:cs typeface="Arial" panose="020B0604020202020204" pitchFamily="34" charset="0"/>
                </a:rPr>
                <a:t>question</a:t>
              </a:r>
              <a:r>
                <a:rPr lang="es-CO" sz="1400" i="1" dirty="0">
                  <a:latin typeface="Arial" panose="020B0604020202020204" pitchFamily="34" charset="0"/>
                  <a:cs typeface="Arial" panose="020B0604020202020204" pitchFamily="34" charset="0"/>
                </a:rPr>
                <a:t>:</a:t>
              </a:r>
            </a:p>
            <a:p>
              <a:pPr>
                <a:lnSpc>
                  <a:spcPct val="120000"/>
                </a:lnSpc>
                <a:spcAft>
                  <a:spcPts val="1200"/>
                </a:spcAft>
              </a:pPr>
              <a:r>
                <a:rPr lang="fr-FR" sz="1600" dirty="0">
                  <a:latin typeface="Arial" panose="020B0604020202020204" pitchFamily="34" charset="0"/>
                  <a:cs typeface="Arial" panose="020B0604020202020204" pitchFamily="34" charset="0"/>
                </a:rPr>
                <a:t>Dans mon poste actuel dans ce centre, je suis satisfait du salaire que je perçois.</a:t>
              </a:r>
              <a:endParaRPr lang="es-CO" sz="1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7781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4/3*#ppt_w"/>
                                          </p:val>
                                        </p:tav>
                                        <p:tav tm="100000">
                                          <p:val>
                                            <p:strVal val="#ppt_w"/>
                                          </p:val>
                                        </p:tav>
                                      </p:tavLst>
                                    </p:anim>
                                    <p:anim calcmode="lin" valueType="num">
                                      <p:cBhvr>
                                        <p:cTn id="8" dur="500" fill="hold"/>
                                        <p:tgtEl>
                                          <p:spTgt spid="27"/>
                                        </p:tgtEl>
                                        <p:attrNameLst>
                                          <p:attrName>ppt_h</p:attrName>
                                        </p:attrNameLst>
                                      </p:cBhvr>
                                      <p:tavLst>
                                        <p:tav tm="0">
                                          <p:val>
                                            <p:strVal val="4/3*#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500"/>
                            </p:stCondLst>
                            <p:childTnLst>
                              <p:par>
                                <p:cTn id="13" presetID="23" presetClass="entr" presetSubtype="28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strVal val="4/3*#ppt_w"/>
                                          </p:val>
                                        </p:tav>
                                        <p:tav tm="100000">
                                          <p:val>
                                            <p:strVal val="#ppt_w"/>
                                          </p:val>
                                        </p:tav>
                                      </p:tavLst>
                                    </p:anim>
                                    <p:anim calcmode="lin" valueType="num">
                                      <p:cBhvr>
                                        <p:cTn id="16" dur="500" fill="hold"/>
                                        <p:tgtEl>
                                          <p:spTgt spid="30"/>
                                        </p:tgtEl>
                                        <p:attrNameLst>
                                          <p:attrName>ppt_h</p:attrName>
                                        </p:attrNameLst>
                                      </p:cBhvr>
                                      <p:tavLst>
                                        <p:tav tm="0">
                                          <p:val>
                                            <p:strVal val="4/3*#ppt_h"/>
                                          </p:val>
                                        </p:tav>
                                        <p:tav tm="100000">
                                          <p:val>
                                            <p:strVal val="#ppt_h"/>
                                          </p:val>
                                        </p:tav>
                                      </p:tavLst>
                                    </p:anim>
                                  </p:childTnLst>
                                </p:cTn>
                              </p:par>
                              <p:par>
                                <p:cTn id="17" presetID="22" presetClass="entr" presetSubtype="2"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right)">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Que </a:t>
            </a:r>
            <a:r>
              <a:rPr lang="es-CO" sz="3200" dirty="0" err="1">
                <a:solidFill>
                  <a:schemeClr val="accent1"/>
                </a:solidFill>
                <a:latin typeface="Arial" panose="020B0604020202020204" pitchFamily="34" charset="0"/>
                <a:cs typeface="Arial" panose="020B0604020202020204" pitchFamily="34" charset="0"/>
              </a:rPr>
              <a:t>mesurent</a:t>
            </a:r>
            <a:r>
              <a:rPr lang="es-CO" sz="3200" dirty="0">
                <a:solidFill>
                  <a:schemeClr val="accent1"/>
                </a:solidFill>
                <a:latin typeface="Arial" panose="020B0604020202020204" pitchFamily="34" charset="0"/>
                <a:cs typeface="Arial" panose="020B0604020202020204" pitchFamily="34" charset="0"/>
              </a:rPr>
              <a:t> les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r>
              <a:rPr lang="es-CO" sz="3200" dirty="0">
                <a:solidFill>
                  <a:schemeClr val="accent1"/>
                </a:solidFill>
                <a:latin typeface="Arial" panose="020B0604020202020204" pitchFamily="34" charset="0"/>
                <a:cs typeface="Arial" panose="020B0604020202020204" pitchFamily="34" charset="0"/>
              </a:rPr>
              <a:t>?</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accent2"/>
                </a:solidFill>
                <a:latin typeface="Arial" panose="020B0604020202020204" pitchFamily="34" charset="0"/>
                <a:cs typeface="Arial" panose="020B0604020202020204" pitchFamily="34" charset="0"/>
              </a:rPr>
              <a:t>FONDEMENTS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625400"/>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s-CO" sz="2000" dirty="0" err="1">
                <a:latin typeface="Arial" panose="020B0604020202020204" pitchFamily="34" charset="0"/>
                <a:cs typeface="Arial" panose="020B0604020202020204" pitchFamily="34" charset="0"/>
              </a:rPr>
              <a:t>Equipement</a:t>
            </a:r>
            <a:endParaRPr lang="es-CO" sz="20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Equipement</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fournitures</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Médicaments</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Système</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d’information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565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Installations</a:t>
            </a:r>
            <a:endParaRPr lang="es-CO" sz="1600" dirty="0">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1"/>
            <a:ext cx="2302669" cy="565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Prestataires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soins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santé</a:t>
            </a:r>
            <a:endParaRPr lang="es-CO" sz="1600" dirty="0">
              <a:latin typeface="Arial" panose="020B0604020202020204" pitchFamily="34" charset="0"/>
              <a:cs typeface="Arial" panose="020B0604020202020204" pitchFamily="34" charset="0"/>
            </a:endParaRP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5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Patients</a:t>
            </a:r>
            <a:endParaRPr lang="es-CO" sz="1600" dirty="0">
              <a:latin typeface="Arial" panose="020B0604020202020204" pitchFamily="34" charset="0"/>
              <a:cs typeface="Arial" panose="020B0604020202020204" pitchFamily="34" charset="0"/>
            </a:endParaRP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40664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Disponibilité</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fonctionnement</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d’équipements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fournitures</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médicaments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essentiels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aux</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soins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primaires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Disponibilité</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d’EPP</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équipements</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fournitures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prévention</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contrôle</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infections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Utilisation</a:t>
            </a:r>
            <a:r>
              <a:rPr lang="es-CO" sz="1200" dirty="0">
                <a:solidFill>
                  <a:schemeClr val="tx2"/>
                </a:solidFill>
                <a:latin typeface="Arial" panose="020B0604020202020204" pitchFamily="34" charset="0"/>
                <a:cs typeface="Arial" panose="020B0604020202020204" pitchFamily="34" charset="0"/>
              </a:rPr>
              <a:t> des registres </a:t>
            </a:r>
            <a:r>
              <a:rPr lang="es-CO" sz="1200" dirty="0" err="1">
                <a:solidFill>
                  <a:schemeClr val="tx2"/>
                </a:solidFill>
                <a:latin typeface="Arial" panose="020B0604020202020204" pitchFamily="34" charset="0"/>
                <a:cs typeface="Arial" panose="020B0604020202020204" pitchFamily="34" charset="0"/>
              </a:rPr>
              <a:t>individuels</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patients</a:t>
            </a:r>
            <a:r>
              <a:rPr lang="es-CO" sz="12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Utilisation</a:t>
            </a:r>
            <a:r>
              <a:rPr lang="es-CO" sz="1200" dirty="0">
                <a:solidFill>
                  <a:schemeClr val="tx2"/>
                </a:solidFill>
                <a:latin typeface="Arial" panose="020B0604020202020204" pitchFamily="34" charset="0"/>
                <a:cs typeface="Arial" panose="020B0604020202020204" pitchFamily="34" charset="0"/>
              </a:rPr>
              <a:t> de DHIS2 et </a:t>
            </a:r>
            <a:r>
              <a:rPr lang="es-CO" sz="1200" dirty="0" err="1">
                <a:solidFill>
                  <a:schemeClr val="tx2"/>
                </a:solidFill>
                <a:latin typeface="Arial" panose="020B0604020202020204" pitchFamily="34" charset="0"/>
                <a:cs typeface="Arial" panose="020B0604020202020204" pitchFamily="34" charset="0"/>
              </a:rPr>
              <a:t>formation</a:t>
            </a:r>
            <a:r>
              <a:rPr lang="es-CO" sz="1200" dirty="0">
                <a:solidFill>
                  <a:schemeClr val="tx2"/>
                </a:solidFill>
                <a:latin typeface="Arial" panose="020B0604020202020204" pitchFamily="34" charset="0"/>
                <a:cs typeface="Arial" panose="020B0604020202020204" pitchFamily="34" charset="0"/>
              </a:rPr>
              <a:t> à ce </a:t>
            </a:r>
            <a:r>
              <a:rPr lang="es-CO" sz="1200" dirty="0" err="1">
                <a:solidFill>
                  <a:schemeClr val="tx2"/>
                </a:solidFill>
                <a:latin typeface="Arial" panose="020B0604020202020204" pitchFamily="34" charset="0"/>
                <a:cs typeface="Arial" panose="020B0604020202020204" pitchFamily="34" charset="0"/>
              </a:rPr>
              <a:t>dernier</a:t>
            </a:r>
            <a:endParaRPr lang="es-CO" sz="1200" dirty="0">
              <a:solidFill>
                <a:schemeClr val="tx2"/>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40664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endParaRPr lang="en-US" sz="120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40664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Réception</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tests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laboratoire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médicaments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Qualification</a:t>
            </a:r>
            <a:r>
              <a:rPr lang="es-CO" sz="1200" dirty="0">
                <a:solidFill>
                  <a:schemeClr val="tx2"/>
                </a:solidFill>
                <a:latin typeface="Arial" panose="020B0604020202020204" pitchFamily="34" charset="0"/>
                <a:cs typeface="Arial" panose="020B0604020202020204" pitchFamily="34" charset="0"/>
              </a:rPr>
              <a:t> de la </a:t>
            </a:r>
            <a:r>
              <a:rPr lang="es-CO" sz="1200" dirty="0" err="1">
                <a:solidFill>
                  <a:schemeClr val="tx2"/>
                </a:solidFill>
                <a:latin typeface="Arial" panose="020B0604020202020204" pitchFamily="34" charset="0"/>
                <a:cs typeface="Arial" panose="020B0604020202020204" pitchFamily="34" charset="0"/>
              </a:rPr>
              <a:t>disponibilité</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équipements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fournitures</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médicaments</a:t>
            </a:r>
            <a:endParaRPr lang="es-CO" sz="12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5678947"/>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rma libre 22">
            <a:extLst>
              <a:ext uri="{FF2B5EF4-FFF2-40B4-BE49-F238E27FC236}">
                <a16:creationId xmlns:a16="http://schemas.microsoft.com/office/drawing/2014/main" id="{2ACCCDEB-F70B-6845-8088-3D36D0CF6D91}"/>
              </a:ext>
            </a:extLst>
          </p:cNvPr>
          <p:cNvSpPr/>
          <p:nvPr/>
        </p:nvSpPr>
        <p:spPr>
          <a:xfrm>
            <a:off x="-1"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4364831 w 12192000"/>
              <a:gd name="connsiteY5" fmla="*/ 1662112 h 6319837"/>
              <a:gd name="connsiteX6" fmla="*/ 4364831 w 12192000"/>
              <a:gd name="connsiteY6" fmla="*/ 2576512 h 6319837"/>
              <a:gd name="connsiteX7" fmla="*/ 6586538 w 12192000"/>
              <a:gd name="connsiteY7" fmla="*/ 2576512 h 6319837"/>
              <a:gd name="connsiteX8" fmla="*/ 6586538 w 12192000"/>
              <a:gd name="connsiteY8" fmla="*/ 1662112 h 6319837"/>
              <a:gd name="connsiteX9" fmla="*/ 4364831 w 12192000"/>
              <a:gd name="connsiteY9" fmla="*/ 1662112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319837">
                <a:moveTo>
                  <a:pt x="0" y="0"/>
                </a:moveTo>
                <a:lnTo>
                  <a:pt x="12192000" y="0"/>
                </a:lnTo>
                <a:lnTo>
                  <a:pt x="12192000" y="6319837"/>
                </a:lnTo>
                <a:lnTo>
                  <a:pt x="0" y="6319837"/>
                </a:lnTo>
                <a:lnTo>
                  <a:pt x="0" y="0"/>
                </a:lnTo>
                <a:close/>
                <a:moveTo>
                  <a:pt x="4364831" y="1662112"/>
                </a:moveTo>
                <a:lnTo>
                  <a:pt x="4364831" y="2576512"/>
                </a:lnTo>
                <a:lnTo>
                  <a:pt x="6586538" y="2576512"/>
                </a:lnTo>
                <a:lnTo>
                  <a:pt x="6586538" y="1662112"/>
                </a:lnTo>
                <a:lnTo>
                  <a:pt x="4364831" y="1662112"/>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Que </a:t>
            </a:r>
            <a:r>
              <a:rPr lang="es-CO" sz="3200" dirty="0" err="1">
                <a:solidFill>
                  <a:schemeClr val="accent1"/>
                </a:solidFill>
                <a:latin typeface="Arial" panose="020B0604020202020204" pitchFamily="34" charset="0"/>
                <a:cs typeface="Arial" panose="020B0604020202020204" pitchFamily="34" charset="0"/>
              </a:rPr>
              <a:t>mesurent</a:t>
            </a:r>
            <a:r>
              <a:rPr lang="es-CO" sz="3200" dirty="0">
                <a:solidFill>
                  <a:schemeClr val="accent1"/>
                </a:solidFill>
                <a:latin typeface="Arial" panose="020B0604020202020204" pitchFamily="34" charset="0"/>
                <a:cs typeface="Arial" panose="020B0604020202020204" pitchFamily="34" charset="0"/>
              </a:rPr>
              <a:t> les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r>
              <a:rPr lang="es-CO" sz="3200" dirty="0">
                <a:solidFill>
                  <a:schemeClr val="accent1"/>
                </a:solidFill>
                <a:latin typeface="Arial" panose="020B0604020202020204" pitchFamily="34" charset="0"/>
                <a:cs typeface="Arial" panose="020B0604020202020204" pitchFamily="34" charset="0"/>
              </a:rPr>
              <a:t>?</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accent2"/>
                </a:solidFill>
                <a:latin typeface="Arial" panose="020B0604020202020204" pitchFamily="34" charset="0"/>
                <a:cs typeface="Arial" panose="020B0604020202020204" pitchFamily="34" charset="0"/>
              </a:rPr>
              <a:t>FONDEMENTS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825454"/>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s-CO" sz="1400" dirty="0" err="1">
                <a:latin typeface="Arial" panose="020B0604020202020204" pitchFamily="34" charset="0"/>
                <a:cs typeface="Arial" panose="020B0604020202020204" pitchFamily="34" charset="0"/>
              </a:rPr>
              <a:t>Equipement</a:t>
            </a:r>
            <a:endParaRPr lang="es-CO" sz="14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Equipement</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fournitures</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Médicaments</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Système</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d’information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endParaRPr lang="es-CO" sz="1400" i="1" dirty="0">
              <a:solidFill>
                <a:schemeClr val="tx1">
                  <a:lumMod val="90000"/>
                  <a:lumOff val="10000"/>
                </a:schemeClr>
              </a:solidFill>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Disponibilité</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fonctionnement</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d’équipements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fournitures</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médicaments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essentiels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aux</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soins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primaires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Disponibilité</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d’EPP</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équipements</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fournitures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prévention</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contrôle</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infections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Utilisation</a:t>
            </a:r>
            <a:r>
              <a:rPr lang="es-CO" sz="1200" dirty="0">
                <a:solidFill>
                  <a:schemeClr val="tx2"/>
                </a:solidFill>
                <a:latin typeface="Arial" panose="020B0604020202020204" pitchFamily="34" charset="0"/>
                <a:cs typeface="Arial" panose="020B0604020202020204" pitchFamily="34" charset="0"/>
              </a:rPr>
              <a:t> des registres </a:t>
            </a:r>
            <a:r>
              <a:rPr lang="es-CO" sz="1200" dirty="0" err="1">
                <a:solidFill>
                  <a:schemeClr val="tx2"/>
                </a:solidFill>
                <a:latin typeface="Arial" panose="020B0604020202020204" pitchFamily="34" charset="0"/>
                <a:cs typeface="Arial" panose="020B0604020202020204" pitchFamily="34" charset="0"/>
              </a:rPr>
              <a:t>individuels</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patients</a:t>
            </a:r>
            <a:r>
              <a:rPr lang="es-CO" sz="12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Utilisation</a:t>
            </a:r>
            <a:r>
              <a:rPr lang="es-CO" sz="1200" dirty="0">
                <a:solidFill>
                  <a:schemeClr val="tx2"/>
                </a:solidFill>
                <a:latin typeface="Arial" panose="020B0604020202020204" pitchFamily="34" charset="0"/>
                <a:cs typeface="Arial" panose="020B0604020202020204" pitchFamily="34" charset="0"/>
              </a:rPr>
              <a:t> de DHIS2 et </a:t>
            </a:r>
            <a:r>
              <a:rPr lang="es-CO" sz="1200" dirty="0" err="1">
                <a:solidFill>
                  <a:schemeClr val="tx2"/>
                </a:solidFill>
                <a:latin typeface="Arial" panose="020B0604020202020204" pitchFamily="34" charset="0"/>
                <a:cs typeface="Arial" panose="020B0604020202020204" pitchFamily="34" charset="0"/>
              </a:rPr>
              <a:t>formation</a:t>
            </a:r>
            <a:r>
              <a:rPr lang="es-CO" sz="1200" dirty="0">
                <a:solidFill>
                  <a:schemeClr val="tx2"/>
                </a:solidFill>
                <a:latin typeface="Arial" panose="020B0604020202020204" pitchFamily="34" charset="0"/>
                <a:cs typeface="Arial" panose="020B0604020202020204" pitchFamily="34" charset="0"/>
              </a:rPr>
              <a:t> à ce </a:t>
            </a:r>
            <a:r>
              <a:rPr lang="es-CO" sz="1200" dirty="0" err="1">
                <a:solidFill>
                  <a:schemeClr val="tx2"/>
                </a:solidFill>
                <a:latin typeface="Arial" panose="020B0604020202020204" pitchFamily="34" charset="0"/>
                <a:cs typeface="Arial" panose="020B0604020202020204" pitchFamily="34" charset="0"/>
              </a:rPr>
              <a:t>dernier</a:t>
            </a:r>
            <a:endParaRPr lang="es-CO" sz="1200" dirty="0">
              <a:solidFill>
                <a:schemeClr val="tx2"/>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endParaRPr lang="en-US" sz="120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Réception</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tests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laboratoire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médicaments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Qualification</a:t>
            </a:r>
            <a:r>
              <a:rPr lang="es-CO" sz="1200" dirty="0">
                <a:solidFill>
                  <a:schemeClr val="tx2"/>
                </a:solidFill>
                <a:latin typeface="Arial" panose="020B0604020202020204" pitchFamily="34" charset="0"/>
                <a:cs typeface="Arial" panose="020B0604020202020204" pitchFamily="34" charset="0"/>
              </a:rPr>
              <a:t> de la </a:t>
            </a:r>
            <a:r>
              <a:rPr lang="es-CO" sz="1200" dirty="0" err="1">
                <a:solidFill>
                  <a:schemeClr val="tx2"/>
                </a:solidFill>
                <a:latin typeface="Arial" panose="020B0604020202020204" pitchFamily="34" charset="0"/>
                <a:cs typeface="Arial" panose="020B0604020202020204" pitchFamily="34" charset="0"/>
              </a:rPr>
              <a:t>disponibilité</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équipements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fournitures</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médicaments</a:t>
            </a:r>
            <a:endParaRPr lang="es-CO" sz="1200" dirty="0">
              <a:solidFill>
                <a:schemeClr val="tx2"/>
              </a:solidFill>
              <a:latin typeface="Arial" panose="020B0604020202020204" pitchFamily="34" charset="0"/>
              <a:cs typeface="Arial" panose="020B0604020202020204" pitchFamily="34" charset="0"/>
            </a:endParaRPr>
          </a:p>
        </p:txBody>
      </p:sp>
      <p:sp>
        <p:nvSpPr>
          <p:cNvPr id="28" name="Arco 27">
            <a:extLst>
              <a:ext uri="{FF2B5EF4-FFF2-40B4-BE49-F238E27FC236}">
                <a16:creationId xmlns:a16="http://schemas.microsoft.com/office/drawing/2014/main" id="{12F393E9-23B1-7548-9474-2201B004577E}"/>
              </a:ext>
            </a:extLst>
          </p:cNvPr>
          <p:cNvSpPr/>
          <p:nvPr/>
        </p:nvSpPr>
        <p:spPr>
          <a:xfrm>
            <a:off x="4280548" y="1310011"/>
            <a:ext cx="4740235" cy="4740235"/>
          </a:xfrm>
          <a:prstGeom prst="arc">
            <a:avLst>
              <a:gd name="adj1" fmla="val 13363153"/>
              <a:gd name="adj2" fmla="val 20668176"/>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5" name="Grupo 24">
            <a:extLst>
              <a:ext uri="{FF2B5EF4-FFF2-40B4-BE49-F238E27FC236}">
                <a16:creationId xmlns:a16="http://schemas.microsoft.com/office/drawing/2014/main" id="{62A8B32D-322A-624C-9B38-287D4EBB50AB}"/>
              </a:ext>
            </a:extLst>
          </p:cNvPr>
          <p:cNvGrpSpPr/>
          <p:nvPr/>
        </p:nvGrpSpPr>
        <p:grpSpPr>
          <a:xfrm>
            <a:off x="7278266" y="2933060"/>
            <a:ext cx="4366047" cy="3619442"/>
            <a:chOff x="6957404" y="1328015"/>
            <a:chExt cx="4366047" cy="3382015"/>
          </a:xfrm>
        </p:grpSpPr>
        <p:sp>
          <p:nvSpPr>
            <p:cNvPr id="26" name="Rectángulo 25">
              <a:extLst>
                <a:ext uri="{FF2B5EF4-FFF2-40B4-BE49-F238E27FC236}">
                  <a16:creationId xmlns:a16="http://schemas.microsoft.com/office/drawing/2014/main" id="{BCC787BA-33D5-0547-ACB3-2B0609FC2FCD}"/>
                </a:ext>
              </a:extLst>
            </p:cNvPr>
            <p:cNvSpPr/>
            <p:nvPr/>
          </p:nvSpPr>
          <p:spPr>
            <a:xfrm>
              <a:off x="6957404" y="1328015"/>
              <a:ext cx="4366047" cy="3382015"/>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adroTexto 26">
              <a:extLst>
                <a:ext uri="{FF2B5EF4-FFF2-40B4-BE49-F238E27FC236}">
                  <a16:creationId xmlns:a16="http://schemas.microsoft.com/office/drawing/2014/main" id="{09775D19-A36E-F345-9363-537384DB89D2}"/>
                </a:ext>
              </a:extLst>
            </p:cNvPr>
            <p:cNvSpPr txBox="1"/>
            <p:nvPr/>
          </p:nvSpPr>
          <p:spPr>
            <a:xfrm>
              <a:off x="7286625" y="1501016"/>
              <a:ext cx="3683795" cy="3085810"/>
            </a:xfrm>
            <a:prstGeom prst="rect">
              <a:avLst/>
            </a:prstGeom>
            <a:noFill/>
          </p:spPr>
          <p:txBody>
            <a:bodyPr wrap="square" lIns="0" tIns="0" rIns="0" bIns="0" rtlCol="0">
              <a:spAutoFit/>
            </a:bodyPr>
            <a:lstStyle/>
            <a:p>
              <a:pPr>
                <a:lnSpc>
                  <a:spcPct val="120000"/>
                </a:lnSpc>
                <a:spcAft>
                  <a:spcPts val="1200"/>
                </a:spcAft>
              </a:pPr>
              <a:r>
                <a:rPr lang="es-CO" sz="1400" i="1" dirty="0" err="1">
                  <a:latin typeface="Arial" panose="020B0604020202020204" pitchFamily="34" charset="0"/>
                  <a:cs typeface="Arial" panose="020B0604020202020204" pitchFamily="34" charset="0"/>
                </a:rPr>
                <a:t>Exemples</a:t>
              </a:r>
              <a:r>
                <a:rPr lang="es-CO" sz="1400" i="1" dirty="0">
                  <a:latin typeface="Arial" panose="020B0604020202020204" pitchFamily="34" charset="0"/>
                  <a:cs typeface="Arial" panose="020B0604020202020204" pitchFamily="34" charset="0"/>
                </a:rPr>
                <a:t> de </a:t>
              </a:r>
              <a:r>
                <a:rPr lang="es-CO" sz="1400" i="1" dirty="0" err="1">
                  <a:latin typeface="Arial" panose="020B0604020202020204" pitchFamily="34" charset="0"/>
                  <a:cs typeface="Arial" panose="020B0604020202020204" pitchFamily="34" charset="0"/>
                </a:rPr>
                <a:t>questions</a:t>
              </a:r>
              <a:r>
                <a:rPr lang="es-CO" sz="1400" i="1" dirty="0">
                  <a:latin typeface="Arial" panose="020B0604020202020204" pitchFamily="34" charset="0"/>
                  <a:cs typeface="Arial" panose="020B0604020202020204" pitchFamily="34" charset="0"/>
                </a:rPr>
                <a:t>:</a:t>
              </a:r>
            </a:p>
            <a:p>
              <a:pPr>
                <a:lnSpc>
                  <a:spcPct val="120000"/>
                </a:lnSpc>
                <a:spcAft>
                  <a:spcPts val="600"/>
                </a:spcAft>
              </a:pPr>
              <a:r>
                <a:rPr lang="fr-FR" sz="1600" dirty="0">
                  <a:latin typeface="Arial" panose="020B0604020202020204" pitchFamily="34" charset="0"/>
                  <a:cs typeface="Arial" panose="020B0604020202020204" pitchFamily="34" charset="0"/>
                </a:rPr>
                <a:t>Veuillez me dire si les médicaments suivants sont actuellement disponibles dans cet établissement de santé. (Indiquez au moins un observé et non expiré ; au moins un observé mais TOUS expirés ; non disponible)</a:t>
              </a:r>
              <a:endParaRPr lang="es-CO" sz="1600" dirty="0">
                <a:latin typeface="Arial" panose="020B0604020202020204" pitchFamily="34" charset="0"/>
                <a:cs typeface="Arial" panose="020B0604020202020204" pitchFamily="34" charset="0"/>
              </a:endParaRPr>
            </a:p>
            <a:p>
              <a:pPr marL="285750" indent="-285750">
                <a:lnSpc>
                  <a:spcPct val="120000"/>
                </a:lnSpc>
                <a:spcAft>
                  <a:spcPts val="600"/>
                </a:spcAft>
                <a:buClr>
                  <a:schemeClr val="tx1"/>
                </a:buClr>
                <a:buFont typeface="Wingdings" panose="05000000000000000000" pitchFamily="2" charset="2"/>
                <a:buChar char="q"/>
              </a:pPr>
              <a:r>
                <a:rPr lang="es-CO" sz="1600" dirty="0" err="1">
                  <a:latin typeface="Arial" panose="020B0604020202020204" pitchFamily="34" charset="0"/>
                  <a:cs typeface="Arial" panose="020B0604020202020204" pitchFamily="34" charset="0"/>
                </a:rPr>
                <a:t>Albendazol</a:t>
              </a:r>
              <a:r>
                <a:rPr lang="es-CO" sz="1600" dirty="0">
                  <a:latin typeface="Arial" panose="020B0604020202020204" pitchFamily="34" charset="0"/>
                  <a:cs typeface="Arial" panose="020B0604020202020204" pitchFamily="34" charset="0"/>
                </a:rPr>
                <a:t> 400 mg </a:t>
              </a:r>
              <a:r>
                <a:rPr lang="es-CO" sz="1600" dirty="0" err="1">
                  <a:latin typeface="Arial" panose="020B0604020202020204" pitchFamily="34" charset="0"/>
                  <a:cs typeface="Arial" panose="020B0604020202020204" pitchFamily="34" charset="0"/>
                </a:rPr>
                <a:t>cachets</a:t>
              </a:r>
              <a:endParaRPr lang="es-CO" sz="1600" dirty="0">
                <a:latin typeface="Arial" panose="020B0604020202020204" pitchFamily="34" charset="0"/>
                <a:cs typeface="Arial" panose="020B0604020202020204" pitchFamily="34" charset="0"/>
              </a:endParaRPr>
            </a:p>
            <a:p>
              <a:pPr marL="285750" indent="-285750">
                <a:lnSpc>
                  <a:spcPct val="120000"/>
                </a:lnSpc>
                <a:spcAft>
                  <a:spcPts val="600"/>
                </a:spcAft>
                <a:buClr>
                  <a:schemeClr val="tx1"/>
                </a:buClr>
                <a:buFont typeface="Wingdings" panose="05000000000000000000" pitchFamily="2" charset="2"/>
                <a:buChar char="q"/>
              </a:pPr>
              <a:r>
                <a:rPr lang="es-CO" sz="1600" dirty="0" err="1">
                  <a:latin typeface="Arial" panose="020B0604020202020204" pitchFamily="34" charset="0"/>
                  <a:cs typeface="Arial" panose="020B0604020202020204" pitchFamily="34" charset="0"/>
                </a:rPr>
                <a:t>Amoxicilline</a:t>
              </a:r>
              <a:r>
                <a:rPr lang="es-CO" sz="1600" dirty="0">
                  <a:latin typeface="Arial" panose="020B0604020202020204" pitchFamily="34" charset="0"/>
                  <a:cs typeface="Arial" panose="020B0604020202020204" pitchFamily="34" charset="0"/>
                </a:rPr>
                <a:t> 25 mg/</a:t>
              </a:r>
              <a:r>
                <a:rPr lang="es-CO" sz="1600" dirty="0" err="1">
                  <a:latin typeface="Arial" panose="020B0604020202020204" pitchFamily="34" charset="0"/>
                  <a:cs typeface="Arial" panose="020B0604020202020204" pitchFamily="34" charset="0"/>
                </a:rPr>
                <a:t>mL</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sirop</a:t>
              </a:r>
              <a:endParaRPr lang="es-CO" sz="1600" dirty="0">
                <a:latin typeface="Arial" panose="020B0604020202020204" pitchFamily="34" charset="0"/>
                <a:cs typeface="Arial" panose="020B0604020202020204" pitchFamily="34" charset="0"/>
              </a:endParaRPr>
            </a:p>
            <a:p>
              <a:pPr marL="285750" indent="-285750">
                <a:lnSpc>
                  <a:spcPct val="120000"/>
                </a:lnSpc>
                <a:spcAft>
                  <a:spcPts val="600"/>
                </a:spcAft>
                <a:buClr>
                  <a:schemeClr val="tx1"/>
                </a:buClr>
                <a:buFont typeface="Wingdings" panose="05000000000000000000" pitchFamily="2" charset="2"/>
                <a:buChar char="q"/>
              </a:pPr>
              <a:r>
                <a:rPr lang="es-CO" sz="1600" dirty="0">
                  <a:latin typeface="Arial" panose="020B0604020202020204" pitchFamily="34" charset="0"/>
                  <a:cs typeface="Arial" panose="020B0604020202020204" pitchFamily="34" charset="0"/>
                </a:rPr>
                <a:t>Atenolol 50 mg </a:t>
              </a:r>
              <a:r>
                <a:rPr lang="es-CO" sz="1600" dirty="0" err="1">
                  <a:latin typeface="Arial" panose="020B0604020202020204" pitchFamily="34" charset="0"/>
                  <a:cs typeface="Arial" panose="020B0604020202020204" pitchFamily="34" charset="0"/>
                </a:rPr>
                <a:t>cachets</a:t>
              </a:r>
              <a:endParaRPr lang="es-CO" sz="1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2867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4/3*#ppt_w"/>
                                          </p:val>
                                        </p:tav>
                                        <p:tav tm="100000">
                                          <p:val>
                                            <p:strVal val="#ppt_w"/>
                                          </p:val>
                                        </p:tav>
                                      </p:tavLst>
                                    </p:anim>
                                    <p:anim calcmode="lin" valueType="num">
                                      <p:cBhvr>
                                        <p:cTn id="8" dur="500" fill="hold"/>
                                        <p:tgtEl>
                                          <p:spTgt spid="25"/>
                                        </p:tgtEl>
                                        <p:attrNameLst>
                                          <p:attrName>ppt_h</p:attrName>
                                        </p:attrNameLst>
                                      </p:cBhvr>
                                      <p:tavLst>
                                        <p:tav tm="0">
                                          <p:val>
                                            <p:strVal val="4/3*#ppt_h"/>
                                          </p:val>
                                        </p:tav>
                                        <p:tav tm="100000">
                                          <p:val>
                                            <p:strVal val="#ppt_h"/>
                                          </p:val>
                                        </p:tav>
                                      </p:tavLst>
                                    </p:anim>
                                  </p:childTnLst>
                                </p:cTn>
                              </p:par>
                              <p:par>
                                <p:cTn id="9" presetID="2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righ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A1D1E7BE-C9F3-0F4D-83E3-3ED5221BE30E}"/>
              </a:ext>
            </a:extLst>
          </p:cNvPr>
          <p:cNvSpPr/>
          <p:nvPr/>
        </p:nvSpPr>
        <p:spPr>
          <a:xfrm>
            <a:off x="6837759" y="246760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Compétence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clinique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dans</a:t>
            </a:r>
            <a:r>
              <a:rPr lang="es-CO" sz="1100" dirty="0">
                <a:solidFill>
                  <a:schemeClr val="tx2"/>
                </a:solidFill>
                <a:latin typeface="Arial" panose="020B0604020202020204" pitchFamily="34" charset="0"/>
                <a:cs typeface="Arial" panose="020B0604020202020204" pitchFamily="34" charset="0"/>
              </a:rPr>
              <a:t> le </a:t>
            </a:r>
            <a:r>
              <a:rPr lang="es-CO" sz="1100" dirty="0" err="1">
                <a:solidFill>
                  <a:schemeClr val="tx2"/>
                </a:solidFill>
                <a:latin typeface="Arial" panose="020B0604020202020204" pitchFamily="34" charset="0"/>
                <a:cs typeface="Arial" panose="020B0604020202020204" pitchFamily="34" charset="0"/>
              </a:rPr>
              <a:t>diagnostic</a:t>
            </a:r>
            <a:r>
              <a:rPr lang="es-CO" sz="1100" dirty="0">
                <a:solidFill>
                  <a:schemeClr val="tx2"/>
                </a:solidFill>
                <a:latin typeface="Arial" panose="020B0604020202020204" pitchFamily="34" charset="0"/>
                <a:cs typeface="Arial" panose="020B0604020202020204" pitchFamily="34" charset="0"/>
              </a:rPr>
              <a:t>, le </a:t>
            </a:r>
            <a:r>
              <a:rPr lang="es-CO" sz="1100" dirty="0" err="1">
                <a:solidFill>
                  <a:schemeClr val="tx2"/>
                </a:solidFill>
                <a:latin typeface="Arial" panose="020B0604020202020204" pitchFamily="34" charset="0"/>
                <a:cs typeface="Arial" panose="020B0604020202020204" pitchFamily="34" charset="0"/>
              </a:rPr>
              <a:t>traitement</a:t>
            </a:r>
            <a:r>
              <a:rPr lang="es-CO" sz="1100" dirty="0">
                <a:solidFill>
                  <a:schemeClr val="tx2"/>
                </a:solidFill>
                <a:latin typeface="Arial" panose="020B0604020202020204" pitchFamily="34" charset="0"/>
                <a:cs typeface="Arial" panose="020B0604020202020204" pitchFamily="34" charset="0"/>
              </a:rPr>
              <a:t>, le </a:t>
            </a:r>
            <a:r>
              <a:rPr lang="es-CO" sz="1100" dirty="0" err="1">
                <a:solidFill>
                  <a:schemeClr val="tx2"/>
                </a:solidFill>
                <a:latin typeface="Arial" panose="020B0604020202020204" pitchFamily="34" charset="0"/>
                <a:cs typeface="Arial" panose="020B0604020202020204" pitchFamily="34" charset="0"/>
              </a:rPr>
              <a:t>conseil</a:t>
            </a:r>
            <a:r>
              <a:rPr lang="es-CO" sz="1100" dirty="0">
                <a:solidFill>
                  <a:schemeClr val="tx2"/>
                </a:solidFill>
                <a:latin typeface="Arial" panose="020B0604020202020204" pitchFamily="34" charset="0"/>
                <a:cs typeface="Arial" panose="020B0604020202020204" pitchFamily="34" charset="0"/>
              </a:rPr>
              <a:t> et </a:t>
            </a:r>
            <a:r>
              <a:rPr lang="es-CO" sz="1100" dirty="0" err="1">
                <a:solidFill>
                  <a:schemeClr val="tx2"/>
                </a:solidFill>
                <a:latin typeface="Arial" panose="020B0604020202020204" pitchFamily="34" charset="0"/>
                <a:cs typeface="Arial" panose="020B0604020202020204" pitchFamily="34" charset="0"/>
              </a:rPr>
              <a:t>l’affiliation</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aux</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soins</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Compétence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clinique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dans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l’identification</a:t>
            </a:r>
            <a:r>
              <a:rPr lang="es-CO" sz="1100" dirty="0">
                <a:solidFill>
                  <a:schemeClr val="tx2"/>
                </a:solidFill>
                <a:latin typeface="Arial" panose="020B0604020202020204" pitchFamily="34" charset="0"/>
                <a:cs typeface="Arial" panose="020B0604020202020204" pitchFamily="34" charset="0"/>
              </a:rPr>
              <a:t> de </a:t>
            </a:r>
            <a:r>
              <a:rPr lang="es-CO" sz="1100" dirty="0" err="1">
                <a:solidFill>
                  <a:schemeClr val="tx2"/>
                </a:solidFill>
                <a:latin typeface="Arial" panose="020B0604020202020204" pitchFamily="34" charset="0"/>
                <a:cs typeface="Arial" panose="020B0604020202020204" pitchFamily="34" charset="0"/>
              </a:rPr>
              <a:t>facteurs</a:t>
            </a:r>
            <a:r>
              <a:rPr lang="es-CO" sz="1100" dirty="0">
                <a:solidFill>
                  <a:schemeClr val="tx2"/>
                </a:solidFill>
                <a:latin typeface="Arial" panose="020B0604020202020204" pitchFamily="34" charset="0"/>
                <a:cs typeface="Arial" panose="020B0604020202020204" pitchFamily="34" charset="0"/>
              </a:rPr>
              <a:t> à risques et </a:t>
            </a:r>
            <a:r>
              <a:rPr lang="es-CO" sz="1100" dirty="0" err="1">
                <a:solidFill>
                  <a:schemeClr val="tx2"/>
                </a:solidFill>
                <a:latin typeface="Arial" panose="020B0604020202020204" pitchFamily="34" charset="0"/>
                <a:cs typeface="Arial" panose="020B0604020202020204" pitchFamily="34" charset="0"/>
              </a:rPr>
              <a:t>conseil</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Rémissions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transfert</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d’informations</a:t>
            </a:r>
            <a:r>
              <a:rPr lang="es-CO" sz="1100" dirty="0">
                <a:solidFill>
                  <a:schemeClr val="tx2"/>
                </a:solidFill>
                <a:latin typeface="Arial" panose="020B0604020202020204" pitchFamily="34" charset="0"/>
                <a:cs typeface="Arial" panose="020B0604020202020204" pitchFamily="34" charset="0"/>
              </a:rPr>
              <a:t> du </a:t>
            </a:r>
            <a:r>
              <a:rPr lang="es-CO" sz="1100" dirty="0" err="1">
                <a:solidFill>
                  <a:schemeClr val="tx2"/>
                </a:solidFill>
                <a:latin typeface="Arial" panose="020B0604020202020204" pitchFamily="34" charset="0"/>
                <a:cs typeface="Arial" panose="020B0604020202020204" pitchFamily="34" charset="0"/>
              </a:rPr>
              <a:t>patient</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dans</a:t>
            </a:r>
            <a:r>
              <a:rPr lang="es-CO" sz="1100" dirty="0">
                <a:solidFill>
                  <a:schemeClr val="tx2"/>
                </a:solidFill>
                <a:latin typeface="Arial" panose="020B0604020202020204" pitchFamily="34" charset="0"/>
                <a:cs typeface="Arial" panose="020B0604020202020204" pitchFamily="34" charset="0"/>
              </a:rPr>
              <a:t> le cadre de la </a:t>
            </a:r>
            <a:r>
              <a:rPr lang="es-CO" sz="1100" dirty="0" err="1">
                <a:solidFill>
                  <a:schemeClr val="tx2"/>
                </a:solidFill>
                <a:latin typeface="Arial" panose="020B0604020202020204" pitchFamily="34" charset="0"/>
                <a:cs typeface="Arial" panose="020B0604020202020204" pitchFamily="34" charset="0"/>
              </a:rPr>
              <a:t>rémission</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suivi</a:t>
            </a:r>
            <a:r>
              <a:rPr lang="es-CO" sz="1100" dirty="0">
                <a:solidFill>
                  <a:schemeClr val="tx2"/>
                </a:solidFill>
                <a:latin typeface="Arial" panose="020B0604020202020204" pitchFamily="34" charset="0"/>
                <a:cs typeface="Arial" panose="020B0604020202020204" pitchFamily="34" charset="0"/>
              </a:rPr>
              <a:t> post-</a:t>
            </a:r>
            <a:r>
              <a:rPr lang="es-CO" sz="1100" dirty="0" err="1">
                <a:solidFill>
                  <a:schemeClr val="tx2"/>
                </a:solidFill>
                <a:latin typeface="Arial" panose="020B0604020202020204" pitchFamily="34" charset="0"/>
                <a:cs typeface="Arial" panose="020B0604020202020204" pitchFamily="34" charset="0"/>
              </a:rPr>
              <a:t>rémission</a:t>
            </a:r>
            <a:r>
              <a:rPr lang="es-CO" sz="1100" dirty="0">
                <a:solidFill>
                  <a:schemeClr val="tx2"/>
                </a:solidFill>
                <a:latin typeface="Arial" panose="020B0604020202020204" pitchFamily="34" charset="0"/>
                <a:cs typeface="Arial" panose="020B0604020202020204" pitchFamily="34" charset="0"/>
              </a:rPr>
              <a:t>  </a:t>
            </a: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Que </a:t>
            </a:r>
            <a:r>
              <a:rPr lang="es-CO" sz="3200" dirty="0" err="1">
                <a:solidFill>
                  <a:schemeClr val="accent1"/>
                </a:solidFill>
                <a:latin typeface="Arial" panose="020B0604020202020204" pitchFamily="34" charset="0"/>
                <a:cs typeface="Arial" panose="020B0604020202020204" pitchFamily="34" charset="0"/>
              </a:rPr>
              <a:t>mesurent</a:t>
            </a:r>
            <a:r>
              <a:rPr lang="es-CO" sz="3200" dirty="0">
                <a:solidFill>
                  <a:schemeClr val="accent1"/>
                </a:solidFill>
                <a:latin typeface="Arial" panose="020B0604020202020204" pitchFamily="34" charset="0"/>
                <a:cs typeface="Arial" panose="020B0604020202020204" pitchFamily="34" charset="0"/>
              </a:rPr>
              <a:t> les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r>
              <a:rPr lang="es-CO" sz="3200" dirty="0">
                <a:solidFill>
                  <a:schemeClr val="accent1"/>
                </a:solidFill>
                <a:latin typeface="Arial" panose="020B0604020202020204" pitchFamily="34" charset="0"/>
                <a:cs typeface="Arial" panose="020B0604020202020204" pitchFamily="34" charset="0"/>
              </a:rPr>
              <a:t>?</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accent2"/>
                </a:solidFill>
                <a:latin typeface="Arial" panose="020B0604020202020204" pitchFamily="34" charset="0"/>
                <a:cs typeface="Arial" panose="020B0604020202020204" pitchFamily="34" charset="0"/>
              </a:rPr>
              <a:t>PROCESSUS DE SOINS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933176"/>
          </a:xfrm>
          <a:prstGeom prst="rect">
            <a:avLst/>
          </a:prstGeom>
          <a:solidFill>
            <a:schemeClr val="accent5">
              <a:lumMod val="20000"/>
              <a:lumOff val="80000"/>
            </a:schemeClr>
          </a:solidFill>
          <a:ln w="15875">
            <a:solidFill>
              <a:schemeClr val="accent5"/>
            </a:solidFill>
          </a:ln>
        </p:spPr>
        <p:txBody>
          <a:bodyPr wrap="square" lIns="72000" tIns="180000" rIns="36000" bIns="180000" rtlCol="0">
            <a:spAutoFit/>
          </a:bodyPr>
          <a:lstStyle/>
          <a:p>
            <a:pPr>
              <a:spcAft>
                <a:spcPts val="1200"/>
              </a:spcAft>
            </a:pPr>
            <a:r>
              <a:rPr lang="es-CO" sz="2000" dirty="0" err="1">
                <a:latin typeface="Arial" panose="020B0604020202020204" pitchFamily="34" charset="0"/>
                <a:cs typeface="Arial" panose="020B0604020202020204" pitchFamily="34" charset="0"/>
              </a:rPr>
              <a:t>Systèmes</a:t>
            </a:r>
            <a:r>
              <a:rPr lang="es-CO" sz="2000" dirty="0">
                <a:latin typeface="Arial" panose="020B0604020202020204" pitchFamily="34" charset="0"/>
                <a:cs typeface="Arial" panose="020B0604020202020204" pitchFamily="34" charset="0"/>
              </a:rPr>
              <a:t> de </a:t>
            </a:r>
            <a:r>
              <a:rPr lang="es-CO" sz="2000" dirty="0" err="1">
                <a:latin typeface="Arial" panose="020B0604020202020204" pitchFamily="34" charset="0"/>
                <a:cs typeface="Arial" panose="020B0604020202020204" pitchFamily="34" charset="0"/>
              </a:rPr>
              <a:t>soins</a:t>
            </a:r>
            <a:r>
              <a:rPr lang="es-CO" sz="2000" dirty="0">
                <a:latin typeface="Arial" panose="020B0604020202020204" pitchFamily="34" charset="0"/>
                <a:cs typeface="Arial" panose="020B0604020202020204" pitchFamily="34" charset="0"/>
              </a:rPr>
              <a:t> </a:t>
            </a:r>
            <a:r>
              <a:rPr lang="es-CO" sz="2000" dirty="0" err="1">
                <a:latin typeface="Arial" panose="020B0604020202020204" pitchFamily="34" charset="0"/>
                <a:cs typeface="Arial" panose="020B0604020202020204" pitchFamily="34" charset="0"/>
              </a:rPr>
              <a:t>compétents</a:t>
            </a:r>
            <a:endParaRPr lang="es-CO" sz="20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Diagnostic</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traitement</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conseil</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Dérivation</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continuité</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intégration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Sécurité</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prévention</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détection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626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Installations</a:t>
            </a:r>
            <a:endParaRPr lang="es-CO" sz="1600" dirty="0">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1"/>
            <a:ext cx="2302669" cy="626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Prestataires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soins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santé</a:t>
            </a:r>
            <a:endParaRPr lang="es-CO" sz="1600" dirty="0">
              <a:latin typeface="Arial" panose="020B0604020202020204" pitchFamily="34" charset="0"/>
              <a:cs typeface="Arial" panose="020B0604020202020204" pitchFamily="34" charset="0"/>
            </a:endParaRP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626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Patients</a:t>
            </a:r>
            <a:endParaRPr lang="es-CO" sz="1600" dirty="0">
              <a:latin typeface="Arial" panose="020B0604020202020204" pitchFamily="34" charset="0"/>
              <a:cs typeface="Arial" panose="020B0604020202020204" pitchFamily="34" charset="0"/>
            </a:endParaRP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46760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Disponibilité</a:t>
            </a:r>
            <a:r>
              <a:rPr lang="es-CO" sz="1100" dirty="0">
                <a:solidFill>
                  <a:schemeClr val="tx2"/>
                </a:solidFill>
                <a:latin typeface="Arial" panose="020B0604020202020204" pitchFamily="34" charset="0"/>
                <a:cs typeface="Arial" panose="020B0604020202020204" pitchFamily="34" charset="0"/>
              </a:rPr>
              <a:t> de </a:t>
            </a:r>
            <a:r>
              <a:rPr lang="es-CO" sz="1100" dirty="0" err="1">
                <a:solidFill>
                  <a:schemeClr val="tx2"/>
                </a:solidFill>
                <a:latin typeface="Arial" panose="020B0604020202020204" pitchFamily="34" charset="0"/>
                <a:cs typeface="Arial" panose="020B0604020202020204" pitchFamily="34" charset="0"/>
              </a:rPr>
              <a:t>directives</a:t>
            </a:r>
            <a:r>
              <a:rPr lang="es-CO" sz="1100" dirty="0">
                <a:solidFill>
                  <a:schemeClr val="tx2"/>
                </a:solidFill>
                <a:latin typeface="Arial" panose="020B0604020202020204" pitchFamily="34" charset="0"/>
                <a:cs typeface="Arial" panose="020B0604020202020204" pitchFamily="34" charset="0"/>
              </a:rPr>
              <a:t> et protocoles </a:t>
            </a:r>
            <a:r>
              <a:rPr lang="es-CO" sz="1100" dirty="0" err="1">
                <a:solidFill>
                  <a:schemeClr val="tx2"/>
                </a:solidFill>
                <a:latin typeface="Arial" panose="020B0604020202020204" pitchFamily="34" charset="0"/>
                <a:cs typeface="Arial" panose="020B0604020202020204" pitchFamily="34" charset="0"/>
              </a:rPr>
              <a:t>cliniques</a:t>
            </a:r>
            <a:r>
              <a:rPr lang="es-CO" sz="11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Personnel </a:t>
            </a:r>
            <a:r>
              <a:rPr lang="es-CO" sz="1100" dirty="0" err="1">
                <a:solidFill>
                  <a:schemeClr val="tx2"/>
                </a:solidFill>
                <a:latin typeface="Arial" panose="020B0604020202020204" pitchFamily="34" charset="0"/>
                <a:cs typeface="Arial" panose="020B0604020202020204" pitchFamily="34" charset="0"/>
              </a:rPr>
              <a:t>récemment</a:t>
            </a:r>
            <a:r>
              <a:rPr lang="es-CO" sz="1100" dirty="0">
                <a:solidFill>
                  <a:schemeClr val="tx2"/>
                </a:solidFill>
                <a:latin typeface="Arial" panose="020B0604020202020204" pitchFamily="34" charset="0"/>
                <a:cs typeface="Arial" panose="020B0604020202020204" pitchFamily="34" charset="0"/>
              </a:rPr>
              <a:t> formé à des protocoles </a:t>
            </a:r>
            <a:r>
              <a:rPr lang="es-CO" sz="1100" dirty="0" err="1">
                <a:solidFill>
                  <a:schemeClr val="tx2"/>
                </a:solidFill>
                <a:latin typeface="Arial" panose="020B0604020202020204" pitchFamily="34" charset="0"/>
                <a:cs typeface="Arial" panose="020B0604020202020204" pitchFamily="34" charset="0"/>
              </a:rPr>
              <a:t>cliniques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clé</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Suivi</a:t>
            </a:r>
            <a:r>
              <a:rPr lang="es-CO" sz="1100" dirty="0">
                <a:solidFill>
                  <a:schemeClr val="tx2"/>
                </a:solidFill>
                <a:latin typeface="Arial" panose="020B0604020202020204" pitchFamily="34" charset="0"/>
                <a:cs typeface="Arial" panose="020B0604020202020204" pitchFamily="34" charset="0"/>
              </a:rPr>
              <a:t> de la </a:t>
            </a:r>
            <a:r>
              <a:rPr lang="es-CO" sz="1100" dirty="0" err="1">
                <a:solidFill>
                  <a:schemeClr val="tx2"/>
                </a:solidFill>
                <a:latin typeface="Arial" panose="020B0604020202020204" pitchFamily="34" charset="0"/>
                <a:cs typeface="Arial" panose="020B0604020202020204" pitchFamily="34" charset="0"/>
              </a:rPr>
              <a:t>population</a:t>
            </a:r>
            <a:r>
              <a:rPr lang="es-CO" sz="1100" dirty="0">
                <a:solidFill>
                  <a:schemeClr val="tx2"/>
                </a:solidFill>
                <a:latin typeface="Arial" panose="020B0604020202020204" pitchFamily="34" charset="0"/>
                <a:cs typeface="Arial" panose="020B0604020202020204" pitchFamily="34" charset="0"/>
              </a:rPr>
              <a:t> de </a:t>
            </a:r>
            <a:r>
              <a:rPr lang="es-CO" sz="1100" dirty="0" err="1">
                <a:solidFill>
                  <a:schemeClr val="tx2"/>
                </a:solidFill>
                <a:latin typeface="Arial" panose="020B0604020202020204" pitchFamily="34" charset="0"/>
                <a:cs typeface="Arial" panose="020B0604020202020204" pitchFamily="34" charset="0"/>
              </a:rPr>
              <a:t>captation</a:t>
            </a:r>
            <a:r>
              <a:rPr lang="es-CO" sz="1100" dirty="0">
                <a:solidFill>
                  <a:schemeClr val="tx2"/>
                </a:solidFill>
                <a:latin typeface="Arial" panose="020B0604020202020204" pitchFamily="34" charset="0"/>
                <a:cs typeface="Arial" panose="020B0604020202020204" pitchFamily="34" charset="0"/>
              </a:rPr>
              <a:t> et </a:t>
            </a:r>
            <a:r>
              <a:rPr lang="es-CO" sz="1100" dirty="0" err="1">
                <a:solidFill>
                  <a:schemeClr val="tx2"/>
                </a:solidFill>
                <a:latin typeface="Arial" panose="020B0604020202020204" pitchFamily="34" charset="0"/>
                <a:cs typeface="Arial" panose="020B0604020202020204" pitchFamily="34" charset="0"/>
              </a:rPr>
              <a:t>champ</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d’application</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Dérivations</a:t>
            </a:r>
            <a:r>
              <a:rPr lang="es-CO" sz="1100" dirty="0">
                <a:solidFill>
                  <a:schemeClr val="tx2"/>
                </a:solidFill>
                <a:latin typeface="Arial" panose="020B0604020202020204" pitchFamily="34" charset="0"/>
                <a:cs typeface="Arial" panose="020B0604020202020204" pitchFamily="34" charset="0"/>
              </a:rPr>
              <a:t> de </a:t>
            </a:r>
            <a:r>
              <a:rPr lang="es-CO" sz="1100" dirty="0" err="1">
                <a:solidFill>
                  <a:schemeClr val="tx2"/>
                </a:solidFill>
                <a:latin typeface="Arial" panose="020B0604020202020204" pitchFamily="34" charset="0"/>
                <a:cs typeface="Arial" panose="020B0604020202020204" pitchFamily="34" charset="0"/>
              </a:rPr>
              <a:t>patients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hospitalisés</a:t>
            </a:r>
            <a:r>
              <a:rPr lang="es-CO" sz="1100" dirty="0">
                <a:solidFill>
                  <a:schemeClr val="tx2"/>
                </a:solidFill>
                <a:latin typeface="Arial" panose="020B0604020202020204" pitchFamily="34" charset="0"/>
                <a:cs typeface="Arial" panose="020B0604020202020204" pitchFamily="34" charset="0"/>
              </a:rPr>
              <a:t> et </a:t>
            </a:r>
            <a:r>
              <a:rPr lang="es-CO" sz="1100" dirty="0" err="1">
                <a:solidFill>
                  <a:schemeClr val="tx2"/>
                </a:solidFill>
                <a:latin typeface="Arial" panose="020B0604020202020204" pitchFamily="34" charset="0"/>
                <a:cs typeface="Arial" panose="020B0604020202020204" pitchFamily="34" charset="0"/>
              </a:rPr>
              <a:t>ambulatoires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vers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depuis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dans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l’installation</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vers</a:t>
            </a:r>
            <a:r>
              <a:rPr lang="es-CO" sz="1100" dirty="0">
                <a:solidFill>
                  <a:schemeClr val="tx2"/>
                </a:solidFill>
                <a:latin typeface="Arial" panose="020B0604020202020204" pitchFamily="34" charset="0"/>
                <a:cs typeface="Arial" panose="020B0604020202020204" pitchFamily="34" charset="0"/>
              </a:rPr>
              <a:t> un </a:t>
            </a:r>
            <a:r>
              <a:rPr lang="es-CO" sz="1100" dirty="0" err="1">
                <a:solidFill>
                  <a:schemeClr val="tx2"/>
                </a:solidFill>
                <a:latin typeface="Arial" panose="020B0604020202020204" pitchFamily="34" charset="0"/>
                <a:cs typeface="Arial" panose="020B0604020202020204" pitchFamily="34" charset="0"/>
              </a:rPr>
              <a:t>étage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supérieur</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inférieur</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au</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même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étage</a:t>
            </a:r>
            <a:r>
              <a:rPr lang="es-CO" sz="11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Transfert</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d’informations</a:t>
            </a:r>
            <a:r>
              <a:rPr lang="es-CO" sz="1100" dirty="0">
                <a:solidFill>
                  <a:schemeClr val="tx2"/>
                </a:solidFill>
                <a:latin typeface="Arial" panose="020B0604020202020204" pitchFamily="34" charset="0"/>
                <a:cs typeface="Arial" panose="020B0604020202020204" pitchFamily="34" charset="0"/>
              </a:rPr>
              <a:t> du </a:t>
            </a:r>
            <a:r>
              <a:rPr lang="es-CO" sz="1100" dirty="0" err="1">
                <a:solidFill>
                  <a:schemeClr val="tx2"/>
                </a:solidFill>
                <a:latin typeface="Arial" panose="020B0604020202020204" pitchFamily="34" charset="0"/>
                <a:cs typeface="Arial" panose="020B0604020202020204" pitchFamily="34" charset="0"/>
              </a:rPr>
              <a:t>patient</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dans</a:t>
            </a:r>
            <a:r>
              <a:rPr lang="es-CO" sz="1100" dirty="0">
                <a:solidFill>
                  <a:schemeClr val="tx2"/>
                </a:solidFill>
                <a:latin typeface="Arial" panose="020B0604020202020204" pitchFamily="34" charset="0"/>
                <a:cs typeface="Arial" panose="020B0604020202020204" pitchFamily="34" charset="0"/>
              </a:rPr>
              <a:t> le cadre de la </a:t>
            </a:r>
            <a:r>
              <a:rPr lang="es-CO" sz="1100" dirty="0" err="1">
                <a:solidFill>
                  <a:schemeClr val="tx2"/>
                </a:solidFill>
                <a:latin typeface="Arial" panose="020B0604020202020204" pitchFamily="34" charset="0"/>
                <a:cs typeface="Arial" panose="020B0604020202020204" pitchFamily="34" charset="0"/>
              </a:rPr>
              <a:t>dérivation</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Vigilance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notification</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d’épidémies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formation</a:t>
            </a:r>
            <a:r>
              <a:rPr lang="es-CO" sz="1100" dirty="0">
                <a:solidFill>
                  <a:schemeClr val="tx2"/>
                </a:solidFill>
                <a:latin typeface="Arial" panose="020B0604020202020204" pitchFamily="34" charset="0"/>
                <a:cs typeface="Arial" panose="020B0604020202020204" pitchFamily="34" charset="0"/>
              </a:rPr>
              <a:t> à la </a:t>
            </a:r>
            <a:r>
              <a:rPr lang="es-CO" sz="1100" dirty="0" err="1">
                <a:solidFill>
                  <a:schemeClr val="tx2"/>
                </a:solidFill>
                <a:latin typeface="Arial" panose="020B0604020202020204" pitchFamily="34" charset="0"/>
                <a:cs typeface="Arial" panose="020B0604020202020204" pitchFamily="34" charset="0"/>
              </a:rPr>
              <a:t>quarantaine</a:t>
            </a:r>
            <a:r>
              <a:rPr lang="es-CO" sz="1100" dirty="0">
                <a:solidFill>
                  <a:schemeClr val="tx2"/>
                </a:solidFill>
                <a:latin typeface="Arial" panose="020B0604020202020204" pitchFamily="34" charset="0"/>
                <a:cs typeface="Arial" panose="020B0604020202020204" pitchFamily="34" charset="0"/>
              </a:rPr>
              <a:t> / à </a:t>
            </a:r>
            <a:r>
              <a:rPr lang="es-CO" sz="1100" dirty="0" err="1">
                <a:solidFill>
                  <a:schemeClr val="tx2"/>
                </a:solidFill>
                <a:latin typeface="Arial" panose="020B0604020202020204" pitchFamily="34" charset="0"/>
                <a:cs typeface="Arial" panose="020B0604020202020204" pitchFamily="34" charset="0"/>
              </a:rPr>
              <a:t>l’isolement</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Simulations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d’urgence</a:t>
            </a:r>
            <a:r>
              <a:rPr lang="es-CO" sz="1100" dirty="0">
                <a:solidFill>
                  <a:schemeClr val="tx2"/>
                </a:solidFill>
                <a:latin typeface="Arial" panose="020B0604020202020204" pitchFamily="34" charset="0"/>
                <a:cs typeface="Arial" panose="020B0604020202020204" pitchFamily="34" charset="0"/>
              </a:rPr>
              <a:t>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46760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Continuité</a:t>
            </a:r>
            <a:r>
              <a:rPr lang="es-CO" sz="1100" dirty="0">
                <a:solidFill>
                  <a:schemeClr val="tx2"/>
                </a:solidFill>
                <a:latin typeface="Arial" panose="020B0604020202020204" pitchFamily="34" charset="0"/>
                <a:cs typeface="Arial" panose="020B0604020202020204" pitchFamily="34" charset="0"/>
              </a:rPr>
              <a:t> de la </a:t>
            </a:r>
            <a:r>
              <a:rPr lang="es-CO" sz="1100" dirty="0" err="1">
                <a:solidFill>
                  <a:schemeClr val="tx2"/>
                </a:solidFill>
                <a:latin typeface="Arial" panose="020B0604020202020204" pitchFamily="34" charset="0"/>
                <a:cs typeface="Arial" panose="020B0604020202020204" pitchFamily="34" charset="0"/>
              </a:rPr>
              <a:t>même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installation</a:t>
            </a:r>
            <a:r>
              <a:rPr lang="es-CO" sz="1100" dirty="0">
                <a:solidFill>
                  <a:schemeClr val="tx2"/>
                </a:solidFill>
                <a:latin typeface="Arial" panose="020B0604020202020204" pitchFamily="34" charset="0"/>
                <a:cs typeface="Arial" panose="020B0604020202020204" pitchFamily="34" charset="0"/>
              </a:rPr>
              <a:t> / </a:t>
            </a:r>
            <a:r>
              <a:rPr lang="es-CO" sz="1100" dirty="0" err="1">
                <a:solidFill>
                  <a:schemeClr val="tx2"/>
                </a:solidFill>
                <a:latin typeface="Arial" panose="020B0604020202020204" pitchFamily="34" charset="0"/>
                <a:cs typeface="Arial" panose="020B0604020202020204" pitchFamily="34" charset="0"/>
              </a:rPr>
              <a:t>prestataire</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Utilisation</a:t>
            </a:r>
            <a:r>
              <a:rPr lang="es-CO" sz="1100" dirty="0">
                <a:solidFill>
                  <a:schemeClr val="tx2"/>
                </a:solidFill>
                <a:latin typeface="Arial" panose="020B0604020202020204" pitchFamily="34" charset="0"/>
                <a:cs typeface="Arial" panose="020B0604020202020204" pitchFamily="34" charset="0"/>
              </a:rPr>
              <a:t> de </a:t>
            </a:r>
            <a:r>
              <a:rPr lang="es-CO" sz="1100" dirty="0" err="1">
                <a:solidFill>
                  <a:schemeClr val="tx2"/>
                </a:solidFill>
                <a:latin typeface="Arial" panose="020B0604020202020204" pitchFamily="34" charset="0"/>
                <a:cs typeface="Arial" panose="020B0604020202020204" pitchFamily="34" charset="0"/>
              </a:rPr>
              <a:t>feuillets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d’informations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médicales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pour</a:t>
            </a:r>
            <a:r>
              <a:rPr lang="es-CO" sz="1100" dirty="0">
                <a:solidFill>
                  <a:schemeClr val="tx2"/>
                </a:solidFill>
                <a:latin typeface="Arial" panose="020B0604020202020204" pitchFamily="34" charset="0"/>
                <a:cs typeface="Arial" panose="020B0604020202020204" pitchFamily="34" charset="0"/>
              </a:rPr>
              <a:t> le </a:t>
            </a:r>
            <a:r>
              <a:rPr lang="es-CO" sz="1100" dirty="0" err="1">
                <a:solidFill>
                  <a:schemeClr val="tx2"/>
                </a:solidFill>
                <a:latin typeface="Arial" panose="020B0604020202020204" pitchFamily="34" charset="0"/>
                <a:cs typeface="Arial" panose="020B0604020202020204" pitchFamily="34" charset="0"/>
              </a:rPr>
              <a:t>patient</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Rémissions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reçues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intention</a:t>
            </a:r>
            <a:r>
              <a:rPr lang="es-CO" sz="1100" dirty="0">
                <a:solidFill>
                  <a:schemeClr val="tx2"/>
                </a:solidFill>
                <a:latin typeface="Arial" panose="020B0604020202020204" pitchFamily="34" charset="0"/>
                <a:cs typeface="Arial" panose="020B0604020202020204" pitchFamily="34" charset="0"/>
              </a:rPr>
              <a:t> et </a:t>
            </a:r>
            <a:r>
              <a:rPr lang="es-CO" sz="1100" dirty="0" err="1">
                <a:solidFill>
                  <a:schemeClr val="tx2"/>
                </a:solidFill>
                <a:latin typeface="Arial" panose="020B0604020202020204" pitchFamily="34" charset="0"/>
                <a:cs typeface="Arial" panose="020B0604020202020204" pitchFamily="34" charset="0"/>
              </a:rPr>
              <a:t>motif</a:t>
            </a:r>
            <a:r>
              <a:rPr lang="es-CO" sz="1100" dirty="0">
                <a:solidFill>
                  <a:schemeClr val="tx2"/>
                </a:solidFill>
                <a:latin typeface="Arial" panose="020B0604020202020204" pitchFamily="34" charset="0"/>
                <a:cs typeface="Arial" panose="020B0604020202020204" pitchFamily="34" charset="0"/>
              </a:rPr>
              <a:t> de </a:t>
            </a:r>
            <a:r>
              <a:rPr lang="es-CO" sz="1100" dirty="0" err="1">
                <a:solidFill>
                  <a:schemeClr val="tx2"/>
                </a:solidFill>
                <a:latin typeface="Arial" panose="020B0604020202020204" pitchFamily="34" charset="0"/>
                <a:cs typeface="Arial" panose="020B0604020202020204" pitchFamily="34" charset="0"/>
              </a:rPr>
              <a:t>l’auto-rémission</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transfert</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d’informations</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Diagnostic</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traitement</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conseil</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reçu</a:t>
            </a:r>
            <a:r>
              <a:rPr lang="es-CO" sz="1100" dirty="0">
                <a:solidFill>
                  <a:schemeClr val="tx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5026231"/>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rma libre 24">
            <a:extLst>
              <a:ext uri="{FF2B5EF4-FFF2-40B4-BE49-F238E27FC236}">
                <a16:creationId xmlns:a16="http://schemas.microsoft.com/office/drawing/2014/main" id="{B5F52A96-3747-8540-B78A-0B92B8B15364}"/>
              </a:ext>
            </a:extLst>
          </p:cNvPr>
          <p:cNvSpPr/>
          <p:nvPr/>
        </p:nvSpPr>
        <p:spPr>
          <a:xfrm>
            <a:off x="-1" y="637421"/>
            <a:ext cx="12192000" cy="6748900"/>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6866334 w 12192000"/>
              <a:gd name="connsiteY5" fmla="*/ 3019453 h 6319837"/>
              <a:gd name="connsiteX6" fmla="*/ 6866334 w 12192000"/>
              <a:gd name="connsiteY6" fmla="*/ 3783806 h 6319837"/>
              <a:gd name="connsiteX7" fmla="*/ 9111853 w 12192000"/>
              <a:gd name="connsiteY7" fmla="*/ 3783806 h 6319837"/>
              <a:gd name="connsiteX8" fmla="*/ 9111853 w 12192000"/>
              <a:gd name="connsiteY8" fmla="*/ 3019453 h 6319837"/>
              <a:gd name="connsiteX9" fmla="*/ 6866334 w 12192000"/>
              <a:gd name="connsiteY9" fmla="*/ 3019453 h 6319837"/>
              <a:gd name="connsiteX10" fmla="*/ 4362450 w 12192000"/>
              <a:gd name="connsiteY10" fmla="*/ 5119687 h 6319837"/>
              <a:gd name="connsiteX11" fmla="*/ 4362450 w 12192000"/>
              <a:gd name="connsiteY11" fmla="*/ 5512084 h 6319837"/>
              <a:gd name="connsiteX12" fmla="*/ 6607969 w 12192000"/>
              <a:gd name="connsiteY12" fmla="*/ 5512084 h 6319837"/>
              <a:gd name="connsiteX13" fmla="*/ 6607969 w 12192000"/>
              <a:gd name="connsiteY13" fmla="*/ 5119687 h 6319837"/>
              <a:gd name="connsiteX14" fmla="*/ 4362450 w 12192000"/>
              <a:gd name="connsiteY14" fmla="*/ 5119687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319837">
                <a:moveTo>
                  <a:pt x="0" y="0"/>
                </a:moveTo>
                <a:lnTo>
                  <a:pt x="12192000" y="0"/>
                </a:lnTo>
                <a:lnTo>
                  <a:pt x="12192000" y="6319837"/>
                </a:lnTo>
                <a:lnTo>
                  <a:pt x="0" y="6319837"/>
                </a:lnTo>
                <a:lnTo>
                  <a:pt x="0" y="0"/>
                </a:lnTo>
                <a:close/>
                <a:moveTo>
                  <a:pt x="6866334" y="3019453"/>
                </a:moveTo>
                <a:lnTo>
                  <a:pt x="6866334" y="3783806"/>
                </a:lnTo>
                <a:lnTo>
                  <a:pt x="9111853" y="3783806"/>
                </a:lnTo>
                <a:lnTo>
                  <a:pt x="9111853" y="3019453"/>
                </a:lnTo>
                <a:lnTo>
                  <a:pt x="6866334" y="3019453"/>
                </a:lnTo>
                <a:close/>
                <a:moveTo>
                  <a:pt x="4362450" y="5119687"/>
                </a:moveTo>
                <a:lnTo>
                  <a:pt x="4362450" y="5512084"/>
                </a:lnTo>
                <a:lnTo>
                  <a:pt x="6607969" y="5512084"/>
                </a:lnTo>
                <a:lnTo>
                  <a:pt x="6607969" y="5119687"/>
                </a:lnTo>
                <a:lnTo>
                  <a:pt x="4362450" y="5119687"/>
                </a:lnTo>
                <a:close/>
              </a:path>
            </a:pathLst>
          </a:cu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Rectángulo 35">
            <a:extLst>
              <a:ext uri="{FF2B5EF4-FFF2-40B4-BE49-F238E27FC236}">
                <a16:creationId xmlns:a16="http://schemas.microsoft.com/office/drawing/2014/main" id="{CF81CBD1-EA5E-1644-846F-47A23DA86D7A}"/>
              </a:ext>
            </a:extLst>
          </p:cNvPr>
          <p:cNvSpPr/>
          <p:nvPr/>
        </p:nvSpPr>
        <p:spPr>
          <a:xfrm>
            <a:off x="538163" y="2845129"/>
            <a:ext cx="3162299"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accent2"/>
                </a:solidFill>
                <a:latin typeface="Arial" panose="020B0604020202020204" pitchFamily="34" charset="0"/>
                <a:cs typeface="Arial" panose="020B0604020202020204" pitchFamily="34" charset="0"/>
              </a:rPr>
              <a:t>PROCESSUS DE SOINS</a:t>
            </a:r>
          </a:p>
        </p:txBody>
      </p:sp>
      <p:sp>
        <p:nvSpPr>
          <p:cNvPr id="37" name="CuadroTexto 36">
            <a:extLst>
              <a:ext uri="{FF2B5EF4-FFF2-40B4-BE49-F238E27FC236}">
                <a16:creationId xmlns:a16="http://schemas.microsoft.com/office/drawing/2014/main" id="{4532C4E0-316D-E049-8F18-545661D8AB02}"/>
              </a:ext>
            </a:extLst>
          </p:cNvPr>
          <p:cNvSpPr txBox="1"/>
          <p:nvPr/>
        </p:nvSpPr>
        <p:spPr>
          <a:xfrm>
            <a:off x="538163" y="3557616"/>
            <a:ext cx="3162299" cy="1625400"/>
          </a:xfrm>
          <a:prstGeom prst="rect">
            <a:avLst/>
          </a:prstGeom>
          <a:solidFill>
            <a:schemeClr val="accent5">
              <a:lumMod val="20000"/>
              <a:lumOff val="80000"/>
            </a:schemeClr>
          </a:solidFill>
          <a:ln w="15875">
            <a:solidFill>
              <a:schemeClr val="accent5"/>
            </a:solidFill>
          </a:ln>
        </p:spPr>
        <p:txBody>
          <a:bodyPr wrap="square" lIns="72000" tIns="180000" rIns="36000" bIns="180000" rtlCol="0">
            <a:spAutoFit/>
          </a:bodyPr>
          <a:lstStyle/>
          <a:p>
            <a:pPr>
              <a:spcAft>
                <a:spcPts val="1200"/>
              </a:spcAft>
            </a:pPr>
            <a:r>
              <a:rPr lang="es-CO" sz="2000">
                <a:latin typeface="Arial" panose="020B0604020202020204" pitchFamily="34" charset="0"/>
                <a:cs typeface="Arial" panose="020B0604020202020204" pitchFamily="34" charset="0"/>
              </a:rPr>
              <a:t>Sistemas de atención competentes</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Diagnóstico, tratamiento, asesoramiento</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Derivación, continuidad, integración</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Seguridad, prevención, detección</a:t>
            </a:r>
          </a:p>
        </p:txBody>
      </p:sp>
      <p:sp>
        <p:nvSpPr>
          <p:cNvPr id="23" name="Rectángulo 22">
            <a:extLst>
              <a:ext uri="{FF2B5EF4-FFF2-40B4-BE49-F238E27FC236}">
                <a16:creationId xmlns:a16="http://schemas.microsoft.com/office/drawing/2014/main" id="{A1D1E7BE-C9F3-0F4D-83E3-3ED5221BE30E}"/>
              </a:ext>
            </a:extLst>
          </p:cNvPr>
          <p:cNvSpPr/>
          <p:nvPr/>
        </p:nvSpPr>
        <p:spPr>
          <a:xfrm>
            <a:off x="6837759" y="23456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Compétence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clinique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dans</a:t>
            </a:r>
            <a:r>
              <a:rPr lang="es-CO" sz="1100" dirty="0">
                <a:solidFill>
                  <a:schemeClr val="tx2"/>
                </a:solidFill>
                <a:latin typeface="Arial" panose="020B0604020202020204" pitchFamily="34" charset="0"/>
                <a:cs typeface="Arial" panose="020B0604020202020204" pitchFamily="34" charset="0"/>
              </a:rPr>
              <a:t> le </a:t>
            </a:r>
            <a:r>
              <a:rPr lang="es-CO" sz="1100" dirty="0" err="1">
                <a:solidFill>
                  <a:schemeClr val="tx2"/>
                </a:solidFill>
                <a:latin typeface="Arial" panose="020B0604020202020204" pitchFamily="34" charset="0"/>
                <a:cs typeface="Arial" panose="020B0604020202020204" pitchFamily="34" charset="0"/>
              </a:rPr>
              <a:t>diagnostic</a:t>
            </a:r>
            <a:r>
              <a:rPr lang="es-CO" sz="1100" dirty="0">
                <a:solidFill>
                  <a:schemeClr val="tx2"/>
                </a:solidFill>
                <a:latin typeface="Arial" panose="020B0604020202020204" pitchFamily="34" charset="0"/>
                <a:cs typeface="Arial" panose="020B0604020202020204" pitchFamily="34" charset="0"/>
              </a:rPr>
              <a:t>, le </a:t>
            </a:r>
            <a:r>
              <a:rPr lang="es-CO" sz="1100" dirty="0" err="1">
                <a:solidFill>
                  <a:schemeClr val="tx2"/>
                </a:solidFill>
                <a:latin typeface="Arial" panose="020B0604020202020204" pitchFamily="34" charset="0"/>
                <a:cs typeface="Arial" panose="020B0604020202020204" pitchFamily="34" charset="0"/>
              </a:rPr>
              <a:t>traitement</a:t>
            </a:r>
            <a:r>
              <a:rPr lang="es-CO" sz="1100" dirty="0">
                <a:solidFill>
                  <a:schemeClr val="tx2"/>
                </a:solidFill>
                <a:latin typeface="Arial" panose="020B0604020202020204" pitchFamily="34" charset="0"/>
                <a:cs typeface="Arial" panose="020B0604020202020204" pitchFamily="34" charset="0"/>
              </a:rPr>
              <a:t>, le </a:t>
            </a:r>
            <a:r>
              <a:rPr lang="es-CO" sz="1100" dirty="0" err="1">
                <a:solidFill>
                  <a:schemeClr val="tx2"/>
                </a:solidFill>
                <a:latin typeface="Arial" panose="020B0604020202020204" pitchFamily="34" charset="0"/>
                <a:cs typeface="Arial" panose="020B0604020202020204" pitchFamily="34" charset="0"/>
              </a:rPr>
              <a:t>conseil</a:t>
            </a:r>
            <a:r>
              <a:rPr lang="es-CO" sz="1100" dirty="0">
                <a:solidFill>
                  <a:schemeClr val="tx2"/>
                </a:solidFill>
                <a:latin typeface="Arial" panose="020B0604020202020204" pitchFamily="34" charset="0"/>
                <a:cs typeface="Arial" panose="020B0604020202020204" pitchFamily="34" charset="0"/>
              </a:rPr>
              <a:t> et </a:t>
            </a:r>
            <a:r>
              <a:rPr lang="es-CO" sz="1100" dirty="0" err="1">
                <a:solidFill>
                  <a:schemeClr val="tx2"/>
                </a:solidFill>
                <a:latin typeface="Arial" panose="020B0604020202020204" pitchFamily="34" charset="0"/>
                <a:cs typeface="Arial" panose="020B0604020202020204" pitchFamily="34" charset="0"/>
              </a:rPr>
              <a:t>l’affiliation</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aux</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soins</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Compétence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clinique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dans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l’identification</a:t>
            </a:r>
            <a:r>
              <a:rPr lang="es-CO" sz="1100" dirty="0">
                <a:solidFill>
                  <a:schemeClr val="tx2"/>
                </a:solidFill>
                <a:latin typeface="Arial" panose="020B0604020202020204" pitchFamily="34" charset="0"/>
                <a:cs typeface="Arial" panose="020B0604020202020204" pitchFamily="34" charset="0"/>
              </a:rPr>
              <a:t> de </a:t>
            </a:r>
            <a:r>
              <a:rPr lang="es-CO" sz="1100" dirty="0" err="1">
                <a:solidFill>
                  <a:schemeClr val="tx2"/>
                </a:solidFill>
                <a:latin typeface="Arial" panose="020B0604020202020204" pitchFamily="34" charset="0"/>
                <a:cs typeface="Arial" panose="020B0604020202020204" pitchFamily="34" charset="0"/>
              </a:rPr>
              <a:t>facteurs</a:t>
            </a:r>
            <a:r>
              <a:rPr lang="es-CO" sz="1100" dirty="0">
                <a:solidFill>
                  <a:schemeClr val="tx2"/>
                </a:solidFill>
                <a:latin typeface="Arial" panose="020B0604020202020204" pitchFamily="34" charset="0"/>
                <a:cs typeface="Arial" panose="020B0604020202020204" pitchFamily="34" charset="0"/>
              </a:rPr>
              <a:t> à risques et </a:t>
            </a:r>
            <a:r>
              <a:rPr lang="es-CO" sz="1100" dirty="0" err="1">
                <a:solidFill>
                  <a:schemeClr val="tx2"/>
                </a:solidFill>
                <a:latin typeface="Arial" panose="020B0604020202020204" pitchFamily="34" charset="0"/>
                <a:cs typeface="Arial" panose="020B0604020202020204" pitchFamily="34" charset="0"/>
              </a:rPr>
              <a:t>conseil</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Rémissions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transfert</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d’informations</a:t>
            </a:r>
            <a:r>
              <a:rPr lang="es-CO" sz="1100" dirty="0">
                <a:solidFill>
                  <a:schemeClr val="tx2"/>
                </a:solidFill>
                <a:latin typeface="Arial" panose="020B0604020202020204" pitchFamily="34" charset="0"/>
                <a:cs typeface="Arial" panose="020B0604020202020204" pitchFamily="34" charset="0"/>
              </a:rPr>
              <a:t> du </a:t>
            </a:r>
            <a:r>
              <a:rPr lang="es-CO" sz="1100" dirty="0" err="1">
                <a:solidFill>
                  <a:schemeClr val="tx2"/>
                </a:solidFill>
                <a:latin typeface="Arial" panose="020B0604020202020204" pitchFamily="34" charset="0"/>
                <a:cs typeface="Arial" panose="020B0604020202020204" pitchFamily="34" charset="0"/>
              </a:rPr>
              <a:t>patient</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dans</a:t>
            </a:r>
            <a:r>
              <a:rPr lang="es-CO" sz="1100" dirty="0">
                <a:solidFill>
                  <a:schemeClr val="tx2"/>
                </a:solidFill>
                <a:latin typeface="Arial" panose="020B0604020202020204" pitchFamily="34" charset="0"/>
                <a:cs typeface="Arial" panose="020B0604020202020204" pitchFamily="34" charset="0"/>
              </a:rPr>
              <a:t> le cadre de la </a:t>
            </a:r>
            <a:r>
              <a:rPr lang="es-CO" sz="1100" dirty="0" err="1">
                <a:solidFill>
                  <a:schemeClr val="tx2"/>
                </a:solidFill>
                <a:latin typeface="Arial" panose="020B0604020202020204" pitchFamily="34" charset="0"/>
                <a:cs typeface="Arial" panose="020B0604020202020204" pitchFamily="34" charset="0"/>
              </a:rPr>
              <a:t>rémission</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suivi</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post-rémission</a:t>
            </a:r>
            <a:r>
              <a:rPr lang="es-CO" sz="1100" dirty="0">
                <a:solidFill>
                  <a:schemeClr val="tx2"/>
                </a:solidFill>
                <a:latin typeface="Arial" panose="020B0604020202020204" pitchFamily="34" charset="0"/>
                <a:cs typeface="Arial" panose="020B0604020202020204" pitchFamily="34" charset="0"/>
              </a:rPr>
              <a:t>  </a:t>
            </a: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Que </a:t>
            </a:r>
            <a:r>
              <a:rPr lang="es-CO" sz="3200" dirty="0" err="1">
                <a:solidFill>
                  <a:schemeClr val="accent1"/>
                </a:solidFill>
                <a:latin typeface="Arial" panose="020B0604020202020204" pitchFamily="34" charset="0"/>
                <a:cs typeface="Arial" panose="020B0604020202020204" pitchFamily="34" charset="0"/>
              </a:rPr>
              <a:t>mesurent</a:t>
            </a:r>
            <a:r>
              <a:rPr lang="es-CO" sz="3200" dirty="0">
                <a:solidFill>
                  <a:schemeClr val="accent1"/>
                </a:solidFill>
                <a:latin typeface="Arial" panose="020B0604020202020204" pitchFamily="34" charset="0"/>
                <a:cs typeface="Arial" panose="020B0604020202020204" pitchFamily="34" charset="0"/>
              </a:rPr>
              <a:t> les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r>
              <a:rPr lang="es-CO" sz="3200" dirty="0">
                <a:solidFill>
                  <a:schemeClr val="accent1"/>
                </a:solidFill>
                <a:latin typeface="Arial" panose="020B0604020202020204" pitchFamily="34" charset="0"/>
                <a:cs typeface="Arial" panose="020B0604020202020204" pitchFamily="34" charset="0"/>
              </a:rPr>
              <a:t>?</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Prestataires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soins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santé</a:t>
            </a:r>
            <a:endParaRPr lang="es-CO" sz="1600" dirty="0">
              <a:latin typeface="Arial" panose="020B0604020202020204" pitchFamily="34" charset="0"/>
              <a:cs typeface="Arial" panose="020B0604020202020204" pitchFamily="34" charset="0"/>
            </a:endParaRP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Patients</a:t>
            </a:r>
            <a:endParaRPr lang="es-CO" sz="1600" dirty="0">
              <a:latin typeface="Arial" panose="020B0604020202020204" pitchFamily="34" charset="0"/>
              <a:cs typeface="Arial" panose="020B0604020202020204" pitchFamily="34" charset="0"/>
            </a:endParaRP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3456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Disponibilité</a:t>
            </a:r>
            <a:r>
              <a:rPr lang="es-CO" sz="1100" dirty="0">
                <a:solidFill>
                  <a:schemeClr val="tx2"/>
                </a:solidFill>
                <a:latin typeface="Arial" panose="020B0604020202020204" pitchFamily="34" charset="0"/>
                <a:cs typeface="Arial" panose="020B0604020202020204" pitchFamily="34" charset="0"/>
              </a:rPr>
              <a:t> de directives et protocoles </a:t>
            </a:r>
            <a:r>
              <a:rPr lang="es-CO" sz="1100" dirty="0" err="1">
                <a:solidFill>
                  <a:schemeClr val="tx2"/>
                </a:solidFill>
                <a:latin typeface="Arial" panose="020B0604020202020204" pitchFamily="34" charset="0"/>
                <a:cs typeface="Arial" panose="020B0604020202020204" pitchFamily="34" charset="0"/>
              </a:rPr>
              <a:t>cliniques</a:t>
            </a:r>
            <a:r>
              <a:rPr lang="es-CO" sz="11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Personnel</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récemment</a:t>
            </a:r>
            <a:r>
              <a:rPr lang="es-CO" sz="1100" dirty="0">
                <a:solidFill>
                  <a:schemeClr val="tx2"/>
                </a:solidFill>
                <a:latin typeface="Arial" panose="020B0604020202020204" pitchFamily="34" charset="0"/>
                <a:cs typeface="Arial" panose="020B0604020202020204" pitchFamily="34" charset="0"/>
              </a:rPr>
              <a:t> formé à des protocoles </a:t>
            </a:r>
            <a:r>
              <a:rPr lang="es-CO" sz="1100" dirty="0" err="1">
                <a:solidFill>
                  <a:schemeClr val="tx2"/>
                </a:solidFill>
                <a:latin typeface="Arial" panose="020B0604020202020204" pitchFamily="34" charset="0"/>
                <a:cs typeface="Arial" panose="020B0604020202020204" pitchFamily="34" charset="0"/>
              </a:rPr>
              <a:t>cliniques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clé</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Suivi</a:t>
            </a:r>
            <a:r>
              <a:rPr lang="es-CO" sz="1100" dirty="0">
                <a:solidFill>
                  <a:schemeClr val="tx2"/>
                </a:solidFill>
                <a:latin typeface="Arial" panose="020B0604020202020204" pitchFamily="34" charset="0"/>
                <a:cs typeface="Arial" panose="020B0604020202020204" pitchFamily="34" charset="0"/>
              </a:rPr>
              <a:t> de la </a:t>
            </a:r>
            <a:r>
              <a:rPr lang="es-CO" sz="1100" dirty="0" err="1">
                <a:solidFill>
                  <a:schemeClr val="tx2"/>
                </a:solidFill>
                <a:latin typeface="Arial" panose="020B0604020202020204" pitchFamily="34" charset="0"/>
                <a:cs typeface="Arial" panose="020B0604020202020204" pitchFamily="34" charset="0"/>
              </a:rPr>
              <a:t>population</a:t>
            </a:r>
            <a:r>
              <a:rPr lang="es-CO" sz="1100" dirty="0">
                <a:solidFill>
                  <a:schemeClr val="tx2"/>
                </a:solidFill>
                <a:latin typeface="Arial" panose="020B0604020202020204" pitchFamily="34" charset="0"/>
                <a:cs typeface="Arial" panose="020B0604020202020204" pitchFamily="34" charset="0"/>
              </a:rPr>
              <a:t> de </a:t>
            </a:r>
            <a:r>
              <a:rPr lang="es-CO" sz="1100" dirty="0" err="1">
                <a:solidFill>
                  <a:schemeClr val="tx2"/>
                </a:solidFill>
                <a:latin typeface="Arial" panose="020B0604020202020204" pitchFamily="34" charset="0"/>
                <a:cs typeface="Arial" panose="020B0604020202020204" pitchFamily="34" charset="0"/>
              </a:rPr>
              <a:t>captation</a:t>
            </a:r>
            <a:r>
              <a:rPr lang="es-CO" sz="1100" dirty="0">
                <a:solidFill>
                  <a:schemeClr val="tx2"/>
                </a:solidFill>
                <a:latin typeface="Arial" panose="020B0604020202020204" pitchFamily="34" charset="0"/>
                <a:cs typeface="Arial" panose="020B0604020202020204" pitchFamily="34" charset="0"/>
              </a:rPr>
              <a:t> et </a:t>
            </a:r>
            <a:r>
              <a:rPr lang="es-CO" sz="1100" dirty="0" err="1">
                <a:solidFill>
                  <a:schemeClr val="tx2"/>
                </a:solidFill>
                <a:latin typeface="Arial" panose="020B0604020202020204" pitchFamily="34" charset="0"/>
                <a:cs typeface="Arial" panose="020B0604020202020204" pitchFamily="34" charset="0"/>
              </a:rPr>
              <a:t>champ</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d’application</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Dérivations</a:t>
            </a:r>
            <a:r>
              <a:rPr lang="es-CO" sz="1100" dirty="0">
                <a:solidFill>
                  <a:schemeClr val="tx2"/>
                </a:solidFill>
                <a:latin typeface="Arial" panose="020B0604020202020204" pitchFamily="34" charset="0"/>
                <a:cs typeface="Arial" panose="020B0604020202020204" pitchFamily="34" charset="0"/>
              </a:rPr>
              <a:t> de </a:t>
            </a:r>
            <a:r>
              <a:rPr lang="es-CO" sz="1100" dirty="0" err="1">
                <a:solidFill>
                  <a:schemeClr val="tx2"/>
                </a:solidFill>
                <a:latin typeface="Arial" panose="020B0604020202020204" pitchFamily="34" charset="0"/>
                <a:cs typeface="Arial" panose="020B0604020202020204" pitchFamily="34" charset="0"/>
              </a:rPr>
              <a:t>patients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hospitalisés</a:t>
            </a:r>
            <a:r>
              <a:rPr lang="es-CO" sz="1100" dirty="0">
                <a:solidFill>
                  <a:schemeClr val="tx2"/>
                </a:solidFill>
                <a:latin typeface="Arial" panose="020B0604020202020204" pitchFamily="34" charset="0"/>
                <a:cs typeface="Arial" panose="020B0604020202020204" pitchFamily="34" charset="0"/>
              </a:rPr>
              <a:t> et </a:t>
            </a:r>
            <a:r>
              <a:rPr lang="es-CO" sz="1100" dirty="0" err="1">
                <a:solidFill>
                  <a:schemeClr val="tx2"/>
                </a:solidFill>
                <a:latin typeface="Arial" panose="020B0604020202020204" pitchFamily="34" charset="0"/>
                <a:cs typeface="Arial" panose="020B0604020202020204" pitchFamily="34" charset="0"/>
              </a:rPr>
              <a:t>ambulatoires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vers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depuis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dans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l’installation</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vers</a:t>
            </a:r>
            <a:r>
              <a:rPr lang="es-CO" sz="1100" dirty="0">
                <a:solidFill>
                  <a:schemeClr val="tx2"/>
                </a:solidFill>
                <a:latin typeface="Arial" panose="020B0604020202020204" pitchFamily="34" charset="0"/>
                <a:cs typeface="Arial" panose="020B0604020202020204" pitchFamily="34" charset="0"/>
              </a:rPr>
              <a:t> un </a:t>
            </a:r>
            <a:r>
              <a:rPr lang="es-CO" sz="1100" dirty="0" err="1">
                <a:solidFill>
                  <a:schemeClr val="tx2"/>
                </a:solidFill>
                <a:latin typeface="Arial" panose="020B0604020202020204" pitchFamily="34" charset="0"/>
                <a:cs typeface="Arial" panose="020B0604020202020204" pitchFamily="34" charset="0"/>
              </a:rPr>
              <a:t>étage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supérieur</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inférieur</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au</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même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étage</a:t>
            </a:r>
            <a:r>
              <a:rPr lang="es-CO" sz="11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Transfert</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d’informations</a:t>
            </a:r>
            <a:r>
              <a:rPr lang="es-CO" sz="1100" dirty="0">
                <a:solidFill>
                  <a:schemeClr val="tx2"/>
                </a:solidFill>
                <a:latin typeface="Arial" panose="020B0604020202020204" pitchFamily="34" charset="0"/>
                <a:cs typeface="Arial" panose="020B0604020202020204" pitchFamily="34" charset="0"/>
              </a:rPr>
              <a:t> du </a:t>
            </a:r>
            <a:r>
              <a:rPr lang="es-CO" sz="1100" dirty="0" err="1">
                <a:solidFill>
                  <a:schemeClr val="tx2"/>
                </a:solidFill>
                <a:latin typeface="Arial" panose="020B0604020202020204" pitchFamily="34" charset="0"/>
                <a:cs typeface="Arial" panose="020B0604020202020204" pitchFamily="34" charset="0"/>
              </a:rPr>
              <a:t>patient</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dans</a:t>
            </a:r>
            <a:r>
              <a:rPr lang="es-CO" sz="1100" dirty="0">
                <a:solidFill>
                  <a:schemeClr val="tx2"/>
                </a:solidFill>
                <a:latin typeface="Arial" panose="020B0604020202020204" pitchFamily="34" charset="0"/>
                <a:cs typeface="Arial" panose="020B0604020202020204" pitchFamily="34" charset="0"/>
              </a:rPr>
              <a:t> le cadre de la </a:t>
            </a:r>
            <a:r>
              <a:rPr lang="es-CO" sz="1100" dirty="0" err="1">
                <a:solidFill>
                  <a:schemeClr val="tx2"/>
                </a:solidFill>
                <a:latin typeface="Arial" panose="020B0604020202020204" pitchFamily="34" charset="0"/>
                <a:cs typeface="Arial" panose="020B0604020202020204" pitchFamily="34" charset="0"/>
              </a:rPr>
              <a:t>dérivation</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Vigilance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notification</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d’épidémies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formation</a:t>
            </a:r>
            <a:r>
              <a:rPr lang="es-CO" sz="1100" dirty="0">
                <a:solidFill>
                  <a:schemeClr val="tx2"/>
                </a:solidFill>
                <a:latin typeface="Arial" panose="020B0604020202020204" pitchFamily="34" charset="0"/>
                <a:cs typeface="Arial" panose="020B0604020202020204" pitchFamily="34" charset="0"/>
              </a:rPr>
              <a:t> à la </a:t>
            </a:r>
            <a:r>
              <a:rPr lang="es-CO" sz="1100" dirty="0" err="1">
                <a:solidFill>
                  <a:schemeClr val="tx2"/>
                </a:solidFill>
                <a:latin typeface="Arial" panose="020B0604020202020204" pitchFamily="34" charset="0"/>
                <a:cs typeface="Arial" panose="020B0604020202020204" pitchFamily="34" charset="0"/>
              </a:rPr>
              <a:t>quarantaine</a:t>
            </a:r>
            <a:r>
              <a:rPr lang="es-CO" sz="1100" dirty="0">
                <a:solidFill>
                  <a:schemeClr val="tx2"/>
                </a:solidFill>
                <a:latin typeface="Arial" panose="020B0604020202020204" pitchFamily="34" charset="0"/>
                <a:cs typeface="Arial" panose="020B0604020202020204" pitchFamily="34" charset="0"/>
              </a:rPr>
              <a:t> / à </a:t>
            </a:r>
            <a:r>
              <a:rPr lang="es-CO" sz="1100" dirty="0" err="1">
                <a:solidFill>
                  <a:schemeClr val="tx2"/>
                </a:solidFill>
                <a:latin typeface="Arial" panose="020B0604020202020204" pitchFamily="34" charset="0"/>
                <a:cs typeface="Arial" panose="020B0604020202020204" pitchFamily="34" charset="0"/>
              </a:rPr>
              <a:t>l’isolement</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Simulations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d’urgence</a:t>
            </a:r>
            <a:r>
              <a:rPr lang="es-CO" sz="1100" dirty="0">
                <a:solidFill>
                  <a:schemeClr val="tx2"/>
                </a:solidFill>
                <a:latin typeface="Arial" panose="020B0604020202020204" pitchFamily="34" charset="0"/>
                <a:cs typeface="Arial" panose="020B0604020202020204" pitchFamily="34" charset="0"/>
              </a:rPr>
              <a:t>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3456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Continuité</a:t>
            </a:r>
            <a:r>
              <a:rPr lang="es-CO" sz="1100" dirty="0">
                <a:solidFill>
                  <a:schemeClr val="tx2"/>
                </a:solidFill>
                <a:latin typeface="Arial" panose="020B0604020202020204" pitchFamily="34" charset="0"/>
                <a:cs typeface="Arial" panose="020B0604020202020204" pitchFamily="34" charset="0"/>
              </a:rPr>
              <a:t> de la </a:t>
            </a:r>
            <a:r>
              <a:rPr lang="es-CO" sz="1100" dirty="0" err="1">
                <a:solidFill>
                  <a:schemeClr val="tx2"/>
                </a:solidFill>
                <a:latin typeface="Arial" panose="020B0604020202020204" pitchFamily="34" charset="0"/>
                <a:cs typeface="Arial" panose="020B0604020202020204" pitchFamily="34" charset="0"/>
              </a:rPr>
              <a:t>même</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installation</a:t>
            </a:r>
            <a:r>
              <a:rPr lang="es-CO" sz="1100" dirty="0">
                <a:solidFill>
                  <a:schemeClr val="tx2"/>
                </a:solidFill>
                <a:latin typeface="Arial" panose="020B0604020202020204" pitchFamily="34" charset="0"/>
                <a:cs typeface="Arial" panose="020B0604020202020204" pitchFamily="34" charset="0"/>
              </a:rPr>
              <a:t> / </a:t>
            </a:r>
            <a:r>
              <a:rPr lang="es-CO" sz="1100" dirty="0" err="1">
                <a:solidFill>
                  <a:schemeClr val="tx2"/>
                </a:solidFill>
                <a:latin typeface="Arial" panose="020B0604020202020204" pitchFamily="34" charset="0"/>
                <a:cs typeface="Arial" panose="020B0604020202020204" pitchFamily="34" charset="0"/>
              </a:rPr>
              <a:t>prestataire</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Utilisation</a:t>
            </a:r>
            <a:r>
              <a:rPr lang="es-CO" sz="1100" dirty="0">
                <a:solidFill>
                  <a:schemeClr val="tx2"/>
                </a:solidFill>
                <a:latin typeface="Arial" panose="020B0604020202020204" pitchFamily="34" charset="0"/>
                <a:cs typeface="Arial" panose="020B0604020202020204" pitchFamily="34" charset="0"/>
              </a:rPr>
              <a:t> de </a:t>
            </a:r>
            <a:r>
              <a:rPr lang="es-CO" sz="1100" dirty="0" err="1">
                <a:solidFill>
                  <a:schemeClr val="tx2"/>
                </a:solidFill>
                <a:latin typeface="Arial" panose="020B0604020202020204" pitchFamily="34" charset="0"/>
                <a:cs typeface="Arial" panose="020B0604020202020204" pitchFamily="34" charset="0"/>
              </a:rPr>
              <a:t>feuillets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d’informations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médicales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pour</a:t>
            </a:r>
            <a:r>
              <a:rPr lang="es-CO" sz="1100" dirty="0">
                <a:solidFill>
                  <a:schemeClr val="tx2"/>
                </a:solidFill>
                <a:latin typeface="Arial" panose="020B0604020202020204" pitchFamily="34" charset="0"/>
                <a:cs typeface="Arial" panose="020B0604020202020204" pitchFamily="34" charset="0"/>
              </a:rPr>
              <a:t> le </a:t>
            </a:r>
            <a:r>
              <a:rPr lang="es-CO" sz="1100" dirty="0" err="1">
                <a:solidFill>
                  <a:schemeClr val="tx2"/>
                </a:solidFill>
                <a:latin typeface="Arial" panose="020B0604020202020204" pitchFamily="34" charset="0"/>
                <a:cs typeface="Arial" panose="020B0604020202020204" pitchFamily="34" charset="0"/>
              </a:rPr>
              <a:t>patient</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Rémissions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reçues</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intention</a:t>
            </a:r>
            <a:r>
              <a:rPr lang="es-CO" sz="1100" dirty="0">
                <a:solidFill>
                  <a:schemeClr val="tx2"/>
                </a:solidFill>
                <a:latin typeface="Arial" panose="020B0604020202020204" pitchFamily="34" charset="0"/>
                <a:cs typeface="Arial" panose="020B0604020202020204" pitchFamily="34" charset="0"/>
              </a:rPr>
              <a:t> et </a:t>
            </a:r>
            <a:r>
              <a:rPr lang="es-CO" sz="1100" dirty="0" err="1">
                <a:solidFill>
                  <a:schemeClr val="tx2"/>
                </a:solidFill>
                <a:latin typeface="Arial" panose="020B0604020202020204" pitchFamily="34" charset="0"/>
                <a:cs typeface="Arial" panose="020B0604020202020204" pitchFamily="34" charset="0"/>
              </a:rPr>
              <a:t>motif</a:t>
            </a:r>
            <a:r>
              <a:rPr lang="es-CO" sz="1100" dirty="0">
                <a:solidFill>
                  <a:schemeClr val="tx2"/>
                </a:solidFill>
                <a:latin typeface="Arial" panose="020B0604020202020204" pitchFamily="34" charset="0"/>
                <a:cs typeface="Arial" panose="020B0604020202020204" pitchFamily="34" charset="0"/>
              </a:rPr>
              <a:t> de </a:t>
            </a:r>
            <a:r>
              <a:rPr lang="es-CO" sz="1100" dirty="0" err="1">
                <a:solidFill>
                  <a:schemeClr val="tx2"/>
                </a:solidFill>
                <a:latin typeface="Arial" panose="020B0604020202020204" pitchFamily="34" charset="0"/>
                <a:cs typeface="Arial" panose="020B0604020202020204" pitchFamily="34" charset="0"/>
              </a:rPr>
              <a:t>l’auto-rémission</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transfert</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d’informations</a:t>
            </a:r>
            <a:endParaRPr lang="es-CO" sz="11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100" dirty="0" err="1">
                <a:solidFill>
                  <a:schemeClr val="tx2"/>
                </a:solidFill>
                <a:latin typeface="Arial" panose="020B0604020202020204" pitchFamily="34" charset="0"/>
                <a:cs typeface="Arial" panose="020B0604020202020204" pitchFamily="34" charset="0"/>
              </a:rPr>
              <a:t>Diagnostic</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traitement</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conseil</a:t>
            </a:r>
            <a:r>
              <a:rPr lang="es-CO" sz="1100" dirty="0">
                <a:solidFill>
                  <a:schemeClr val="tx2"/>
                </a:solidFill>
                <a:latin typeface="Arial" panose="020B0604020202020204" pitchFamily="34" charset="0"/>
                <a:cs typeface="Arial" panose="020B0604020202020204" pitchFamily="34" charset="0"/>
              </a:rPr>
              <a:t> </a:t>
            </a:r>
            <a:r>
              <a:rPr lang="es-CO" sz="1100" dirty="0" err="1">
                <a:solidFill>
                  <a:schemeClr val="tx2"/>
                </a:solidFill>
                <a:latin typeface="Arial" panose="020B0604020202020204" pitchFamily="34" charset="0"/>
                <a:cs typeface="Arial" panose="020B0604020202020204" pitchFamily="34" charset="0"/>
              </a:rPr>
              <a:t>reçu</a:t>
            </a:r>
            <a:r>
              <a:rPr lang="es-CO" sz="1100" dirty="0">
                <a:solidFill>
                  <a:schemeClr val="tx2"/>
                </a:solidFill>
                <a:latin typeface="Arial" panose="020B0604020202020204" pitchFamily="34" charset="0"/>
                <a:cs typeface="Arial" panose="020B0604020202020204" pitchFamily="34" charset="0"/>
              </a:rPr>
              <a:t> </a:t>
            </a:r>
          </a:p>
        </p:txBody>
      </p:sp>
      <p:sp>
        <p:nvSpPr>
          <p:cNvPr id="34" name="Arco 33">
            <a:extLst>
              <a:ext uri="{FF2B5EF4-FFF2-40B4-BE49-F238E27FC236}">
                <a16:creationId xmlns:a16="http://schemas.microsoft.com/office/drawing/2014/main" id="{067F9F21-083E-8740-8CCD-43A668E71031}"/>
              </a:ext>
            </a:extLst>
          </p:cNvPr>
          <p:cNvSpPr/>
          <p:nvPr/>
        </p:nvSpPr>
        <p:spPr>
          <a:xfrm>
            <a:off x="3365879" y="1669563"/>
            <a:ext cx="4740235" cy="4740235"/>
          </a:xfrm>
          <a:prstGeom prst="arc">
            <a:avLst>
              <a:gd name="adj1" fmla="val 17850089"/>
              <a:gd name="adj2" fmla="val 20766062"/>
            </a:avLst>
          </a:prstGeom>
          <a:ln w="28575">
            <a:solidFill>
              <a:schemeClr val="bg1"/>
            </a:solidFill>
            <a:headEnd type="none"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o 34">
            <a:extLst>
              <a:ext uri="{FF2B5EF4-FFF2-40B4-BE49-F238E27FC236}">
                <a16:creationId xmlns:a16="http://schemas.microsoft.com/office/drawing/2014/main" id="{911954F4-D05C-4E4F-8B82-ABB4C660AF4B}"/>
              </a:ext>
            </a:extLst>
          </p:cNvPr>
          <p:cNvSpPr/>
          <p:nvPr/>
        </p:nvSpPr>
        <p:spPr>
          <a:xfrm>
            <a:off x="80973" y="3917978"/>
            <a:ext cx="4740235" cy="4740235"/>
          </a:xfrm>
          <a:prstGeom prst="arc">
            <a:avLst>
              <a:gd name="adj1" fmla="val 17850089"/>
              <a:gd name="adj2" fmla="val 20469558"/>
            </a:avLst>
          </a:prstGeom>
          <a:ln w="28575">
            <a:solidFill>
              <a:schemeClr val="bg1"/>
            </a:solidFill>
            <a:headEnd type="none"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upo 27">
            <a:extLst>
              <a:ext uri="{FF2B5EF4-FFF2-40B4-BE49-F238E27FC236}">
                <a16:creationId xmlns:a16="http://schemas.microsoft.com/office/drawing/2014/main" id="{8C9AF87D-518A-9741-A1E6-98E71DBC8D78}"/>
              </a:ext>
            </a:extLst>
          </p:cNvPr>
          <p:cNvGrpSpPr/>
          <p:nvPr/>
        </p:nvGrpSpPr>
        <p:grpSpPr>
          <a:xfrm>
            <a:off x="2450780" y="1005234"/>
            <a:ext cx="4419805" cy="2327069"/>
            <a:chOff x="6957403" y="1328015"/>
            <a:chExt cx="4419805" cy="2327069"/>
          </a:xfrm>
        </p:grpSpPr>
        <p:sp>
          <p:nvSpPr>
            <p:cNvPr id="29" name="Rectángulo 28">
              <a:extLst>
                <a:ext uri="{FF2B5EF4-FFF2-40B4-BE49-F238E27FC236}">
                  <a16:creationId xmlns:a16="http://schemas.microsoft.com/office/drawing/2014/main" id="{3FAB7BCE-1B76-1846-8607-ED17ECE2FE24}"/>
                </a:ext>
              </a:extLst>
            </p:cNvPr>
            <p:cNvSpPr/>
            <p:nvPr/>
          </p:nvSpPr>
          <p:spPr>
            <a:xfrm>
              <a:off x="6957403" y="1328015"/>
              <a:ext cx="4419805" cy="2295150"/>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adroTexto 29">
              <a:extLst>
                <a:ext uri="{FF2B5EF4-FFF2-40B4-BE49-F238E27FC236}">
                  <a16:creationId xmlns:a16="http://schemas.microsoft.com/office/drawing/2014/main" id="{89EDB034-E004-764E-90D3-348EF9F8F1FE}"/>
                </a:ext>
              </a:extLst>
            </p:cNvPr>
            <p:cNvSpPr txBox="1"/>
            <p:nvPr/>
          </p:nvSpPr>
          <p:spPr>
            <a:xfrm>
              <a:off x="7286626" y="1469870"/>
              <a:ext cx="3957148" cy="2185214"/>
            </a:xfrm>
            <a:prstGeom prst="rect">
              <a:avLst/>
            </a:prstGeom>
            <a:noFill/>
          </p:spPr>
          <p:txBody>
            <a:bodyPr wrap="square" lIns="0" tIns="0" rIns="0" bIns="0" rtlCol="0">
              <a:spAutoFit/>
            </a:bodyPr>
            <a:lstStyle/>
            <a:p>
              <a:pPr>
                <a:lnSpc>
                  <a:spcPct val="120000"/>
                </a:lnSpc>
                <a:spcAft>
                  <a:spcPts val="1200"/>
                </a:spcAft>
              </a:pPr>
              <a:r>
                <a:rPr lang="es-CO" sz="1200" i="1" dirty="0" err="1">
                  <a:latin typeface="Arial" panose="020B0604020202020204" pitchFamily="34" charset="0"/>
                  <a:cs typeface="Arial" panose="020B0604020202020204" pitchFamily="34" charset="0"/>
                </a:rPr>
                <a:t>Exemple</a:t>
              </a:r>
              <a:r>
                <a:rPr lang="es-CO" sz="1200" i="1" dirty="0">
                  <a:latin typeface="Arial" panose="020B0604020202020204" pitchFamily="34" charset="0"/>
                  <a:cs typeface="Arial" panose="020B0604020202020204" pitchFamily="34" charset="0"/>
                </a:rPr>
                <a:t> de </a:t>
              </a:r>
              <a:r>
                <a:rPr lang="es-CO" sz="1200" i="1" dirty="0" err="1">
                  <a:latin typeface="Arial" panose="020B0604020202020204" pitchFamily="34" charset="0"/>
                  <a:cs typeface="Arial" panose="020B0604020202020204" pitchFamily="34" charset="0"/>
                </a:rPr>
                <a:t>question</a:t>
              </a:r>
              <a:r>
                <a:rPr lang="es-CO" sz="1200" i="1" dirty="0">
                  <a:latin typeface="Arial" panose="020B0604020202020204" pitchFamily="34" charset="0"/>
                  <a:cs typeface="Arial" panose="020B0604020202020204" pitchFamily="34" charset="0"/>
                </a:rPr>
                <a:t>:</a:t>
              </a:r>
            </a:p>
            <a:p>
              <a:pPr>
                <a:lnSpc>
                  <a:spcPct val="120000"/>
                </a:lnSpc>
                <a:spcAft>
                  <a:spcPts val="1200"/>
                </a:spcAft>
              </a:pPr>
              <a:r>
                <a:rPr lang="fr-FR" sz="1400" dirty="0">
                  <a:latin typeface="Arial" panose="020B0604020202020204" pitchFamily="34" charset="0"/>
                  <a:cs typeface="Arial" panose="020B0604020202020204" pitchFamily="34" charset="0"/>
                </a:rPr>
                <a:t>Pour la dérivation de patient externe la plus récente que vous ayez effectuée, avez-vous envoyé des informations sur le patient (telles que l'historique et la raison de la dérivation) à l'établissement de santé ou au prestataire de soins de santé vers lequel vous avez dérivé le patient ?</a:t>
              </a:r>
              <a:endParaRPr lang="es-CO" sz="1400" dirty="0">
                <a:latin typeface="Arial" panose="020B0604020202020204" pitchFamily="34" charset="0"/>
                <a:cs typeface="Arial" panose="020B0604020202020204" pitchFamily="34" charset="0"/>
              </a:endParaRPr>
            </a:p>
          </p:txBody>
        </p:sp>
      </p:grpSp>
      <p:grpSp>
        <p:nvGrpSpPr>
          <p:cNvPr id="31" name="Grupo 30">
            <a:extLst>
              <a:ext uri="{FF2B5EF4-FFF2-40B4-BE49-F238E27FC236}">
                <a16:creationId xmlns:a16="http://schemas.microsoft.com/office/drawing/2014/main" id="{C83E6B48-CC9E-6648-8116-A3A1FB35B241}"/>
              </a:ext>
            </a:extLst>
          </p:cNvPr>
          <p:cNvGrpSpPr/>
          <p:nvPr/>
        </p:nvGrpSpPr>
        <p:grpSpPr>
          <a:xfrm>
            <a:off x="567742" y="3555411"/>
            <a:ext cx="3233328" cy="3214748"/>
            <a:chOff x="6957404" y="1328015"/>
            <a:chExt cx="3018421" cy="2608082"/>
          </a:xfrm>
        </p:grpSpPr>
        <p:sp>
          <p:nvSpPr>
            <p:cNvPr id="32" name="Rectángulo 31">
              <a:extLst>
                <a:ext uri="{FF2B5EF4-FFF2-40B4-BE49-F238E27FC236}">
                  <a16:creationId xmlns:a16="http://schemas.microsoft.com/office/drawing/2014/main" id="{23DB6474-C9AB-8B41-A10C-3794F1F655B6}"/>
                </a:ext>
              </a:extLst>
            </p:cNvPr>
            <p:cNvSpPr/>
            <p:nvPr/>
          </p:nvSpPr>
          <p:spPr>
            <a:xfrm>
              <a:off x="6957404" y="1328015"/>
              <a:ext cx="3018421" cy="2608082"/>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adroTexto 32">
              <a:extLst>
                <a:ext uri="{FF2B5EF4-FFF2-40B4-BE49-F238E27FC236}">
                  <a16:creationId xmlns:a16="http://schemas.microsoft.com/office/drawing/2014/main" id="{AC35DF71-CC72-0348-B42C-3FD44772FDB8}"/>
                </a:ext>
              </a:extLst>
            </p:cNvPr>
            <p:cNvSpPr txBox="1"/>
            <p:nvPr/>
          </p:nvSpPr>
          <p:spPr>
            <a:xfrm>
              <a:off x="7286626" y="1501016"/>
              <a:ext cx="2547543" cy="2317170"/>
            </a:xfrm>
            <a:prstGeom prst="rect">
              <a:avLst/>
            </a:prstGeom>
            <a:noFill/>
          </p:spPr>
          <p:txBody>
            <a:bodyPr wrap="square" lIns="0" tIns="0" rIns="0" bIns="0" rtlCol="0">
              <a:spAutoFit/>
            </a:bodyPr>
            <a:lstStyle/>
            <a:p>
              <a:pPr>
                <a:lnSpc>
                  <a:spcPct val="120000"/>
                </a:lnSpc>
                <a:spcAft>
                  <a:spcPts val="1200"/>
                </a:spcAft>
              </a:pPr>
              <a:r>
                <a:rPr lang="es-CO" sz="1200" i="1" dirty="0" err="1">
                  <a:latin typeface="Arial" panose="020B0604020202020204" pitchFamily="34" charset="0"/>
                  <a:cs typeface="Arial" panose="020B0604020202020204" pitchFamily="34" charset="0"/>
                </a:rPr>
                <a:t>Exemple</a:t>
              </a:r>
              <a:r>
                <a:rPr lang="es-CO" sz="1200" i="1" dirty="0">
                  <a:latin typeface="Arial" panose="020B0604020202020204" pitchFamily="34" charset="0"/>
                  <a:cs typeface="Arial" panose="020B0604020202020204" pitchFamily="34" charset="0"/>
                </a:rPr>
                <a:t> de </a:t>
              </a:r>
              <a:r>
                <a:rPr lang="es-CO" sz="1200" i="1" dirty="0" err="1">
                  <a:latin typeface="Arial" panose="020B0604020202020204" pitchFamily="34" charset="0"/>
                  <a:cs typeface="Arial" panose="020B0604020202020204" pitchFamily="34" charset="0"/>
                </a:rPr>
                <a:t>question</a:t>
              </a:r>
              <a:r>
                <a:rPr lang="es-CO" sz="1200" i="1" dirty="0">
                  <a:latin typeface="Arial" panose="020B0604020202020204" pitchFamily="34" charset="0"/>
                  <a:cs typeface="Arial" panose="020B0604020202020204" pitchFamily="34" charset="0"/>
                </a:rPr>
                <a:t>:</a:t>
              </a:r>
            </a:p>
            <a:p>
              <a:pPr>
                <a:lnSpc>
                  <a:spcPct val="120000"/>
                </a:lnSpc>
                <a:spcAft>
                  <a:spcPts val="1200"/>
                </a:spcAft>
              </a:pPr>
              <a:r>
                <a:rPr lang="fr-FR" sz="1400" dirty="0">
                  <a:latin typeface="Arial" panose="020B0604020202020204" pitchFamily="34" charset="0"/>
                  <a:cs typeface="Arial" panose="020B0604020202020204" pitchFamily="34" charset="0"/>
                </a:rPr>
                <a:t>Au cours des 2 dernières années, cet établissement de santé </a:t>
              </a:r>
              <a:r>
                <a:rPr lang="fr-FR" sz="1400" dirty="0" err="1">
                  <a:latin typeface="Arial" panose="020B0604020202020204" pitchFamily="34" charset="0"/>
                  <a:cs typeface="Arial" panose="020B0604020202020204" pitchFamily="34" charset="0"/>
                </a:rPr>
                <a:t>a-t-il</a:t>
              </a:r>
              <a:r>
                <a:rPr lang="fr-FR" sz="1400" dirty="0">
                  <a:latin typeface="Arial" panose="020B0604020202020204" pitchFamily="34" charset="0"/>
                  <a:cs typeface="Arial" panose="020B0604020202020204" pitchFamily="34" charset="0"/>
                </a:rPr>
                <a:t> organisé des exercices d'incendie et de sécurité ?</a:t>
              </a:r>
            </a:p>
            <a:p>
              <a:pPr>
                <a:lnSpc>
                  <a:spcPct val="120000"/>
                </a:lnSpc>
                <a:spcAft>
                  <a:spcPts val="1200"/>
                </a:spcAft>
              </a:pPr>
              <a:r>
                <a:rPr lang="fr-FR" sz="1400" dirty="0">
                  <a:latin typeface="Arial" panose="020B0604020202020204" pitchFamily="34" charset="0"/>
                  <a:cs typeface="Arial" panose="020B0604020202020204" pitchFamily="34" charset="0"/>
                </a:rPr>
                <a:t>Au cours des 2 dernières années, cet établissement de santé </a:t>
              </a:r>
              <a:r>
                <a:rPr lang="fr-FR" sz="1400" dirty="0" err="1">
                  <a:latin typeface="Arial" panose="020B0604020202020204" pitchFamily="34" charset="0"/>
                  <a:cs typeface="Arial" panose="020B0604020202020204" pitchFamily="34" charset="0"/>
                </a:rPr>
                <a:t>a-t-il</a:t>
              </a:r>
              <a:r>
                <a:rPr lang="fr-FR" sz="1400" dirty="0">
                  <a:latin typeface="Arial" panose="020B0604020202020204" pitchFamily="34" charset="0"/>
                  <a:cs typeface="Arial" panose="020B0604020202020204" pitchFamily="34" charset="0"/>
                </a:rPr>
                <a:t> effectué des simulations de gestion de la capacité de surcharge ?</a:t>
              </a:r>
              <a:endParaRPr lang="es-CO" sz="1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3354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4/3*#ppt_w"/>
                                          </p:val>
                                        </p:tav>
                                        <p:tav tm="100000">
                                          <p:val>
                                            <p:strVal val="#ppt_w"/>
                                          </p:val>
                                        </p:tav>
                                      </p:tavLst>
                                    </p:anim>
                                    <p:anim calcmode="lin" valueType="num">
                                      <p:cBhvr>
                                        <p:cTn id="8" dur="500" fill="hold"/>
                                        <p:tgtEl>
                                          <p:spTgt spid="28"/>
                                        </p:tgtEl>
                                        <p:attrNameLst>
                                          <p:attrName>ppt_h</p:attrName>
                                        </p:attrNameLst>
                                      </p:cBhvr>
                                      <p:tavLst>
                                        <p:tav tm="0">
                                          <p:val>
                                            <p:strVal val="4/3*#ppt_h"/>
                                          </p:val>
                                        </p:tav>
                                        <p:tav tm="100000">
                                          <p:val>
                                            <p:strVal val="#ppt_h"/>
                                          </p:val>
                                        </p:tav>
                                      </p:tavLst>
                                    </p:anim>
                                  </p:childTnLst>
                                </p:cTn>
                              </p:par>
                              <p:par>
                                <p:cTn id="9" presetID="22" presetClass="entr" presetSubtype="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cTn>
                              </p:par>
                            </p:childTnLst>
                          </p:cTn>
                        </p:par>
                        <p:par>
                          <p:cTn id="12" fill="hold">
                            <p:stCondLst>
                              <p:cond delay="500"/>
                            </p:stCondLst>
                            <p:childTnLst>
                              <p:par>
                                <p:cTn id="13" presetID="23" presetClass="entr" presetSubtype="28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strVal val="4/3*#ppt_w"/>
                                          </p:val>
                                        </p:tav>
                                        <p:tav tm="100000">
                                          <p:val>
                                            <p:strVal val="#ppt_w"/>
                                          </p:val>
                                        </p:tav>
                                      </p:tavLst>
                                    </p:anim>
                                    <p:anim calcmode="lin" valueType="num">
                                      <p:cBhvr>
                                        <p:cTn id="16" dur="500" fill="hold"/>
                                        <p:tgtEl>
                                          <p:spTgt spid="31"/>
                                        </p:tgtEl>
                                        <p:attrNameLst>
                                          <p:attrName>ppt_h</p:attrName>
                                        </p:attrNameLst>
                                      </p:cBhvr>
                                      <p:tavLst>
                                        <p:tav tm="0">
                                          <p:val>
                                            <p:strVal val="4/3*#ppt_h"/>
                                          </p:val>
                                        </p:tav>
                                        <p:tav tm="100000">
                                          <p:val>
                                            <p:strVal val="#ppt_h"/>
                                          </p:val>
                                        </p:tav>
                                      </p:tavLst>
                                    </p:anim>
                                  </p:childTnLst>
                                </p:cTn>
                              </p:par>
                              <p:par>
                                <p:cTn id="17" presetID="22" presetClass="entr" presetSubtype="1"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rma libre 35">
            <a:extLst>
              <a:ext uri="{FF2B5EF4-FFF2-40B4-BE49-F238E27FC236}">
                <a16:creationId xmlns:a16="http://schemas.microsoft.com/office/drawing/2014/main" id="{80DD4D2D-BC4D-1144-BE31-9F87027FCD82}"/>
              </a:ext>
            </a:extLst>
          </p:cNvPr>
          <p:cNvSpPr/>
          <p:nvPr/>
        </p:nvSpPr>
        <p:spPr>
          <a:xfrm>
            <a:off x="0" y="538163"/>
            <a:ext cx="12192000" cy="655351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6892758 w 12192000"/>
              <a:gd name="connsiteY5" fmla="*/ 1664953 h 6319837"/>
              <a:gd name="connsiteX6" fmla="*/ 6892758 w 12192000"/>
              <a:gd name="connsiteY6" fmla="*/ 3060616 h 6319837"/>
              <a:gd name="connsiteX7" fmla="*/ 9095874 w 12192000"/>
              <a:gd name="connsiteY7" fmla="*/ 3060616 h 6319837"/>
              <a:gd name="connsiteX8" fmla="*/ 9095874 w 12192000"/>
              <a:gd name="connsiteY8" fmla="*/ 1664953 h 6319837"/>
              <a:gd name="connsiteX9" fmla="*/ 6892758 w 12192000"/>
              <a:gd name="connsiteY9" fmla="*/ 1664953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319837">
                <a:moveTo>
                  <a:pt x="0" y="0"/>
                </a:moveTo>
                <a:lnTo>
                  <a:pt x="12192000" y="0"/>
                </a:lnTo>
                <a:lnTo>
                  <a:pt x="12192000" y="6319837"/>
                </a:lnTo>
                <a:lnTo>
                  <a:pt x="0" y="6319837"/>
                </a:lnTo>
                <a:lnTo>
                  <a:pt x="0" y="0"/>
                </a:lnTo>
                <a:close/>
                <a:moveTo>
                  <a:pt x="6892758" y="1664953"/>
                </a:moveTo>
                <a:lnTo>
                  <a:pt x="6892758" y="3060616"/>
                </a:lnTo>
                <a:lnTo>
                  <a:pt x="9095874" y="3060616"/>
                </a:lnTo>
                <a:lnTo>
                  <a:pt x="9095874" y="1664953"/>
                </a:lnTo>
                <a:lnTo>
                  <a:pt x="6892758" y="1664953"/>
                </a:ln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Rectángulo 37">
            <a:extLst>
              <a:ext uri="{FF2B5EF4-FFF2-40B4-BE49-F238E27FC236}">
                <a16:creationId xmlns:a16="http://schemas.microsoft.com/office/drawing/2014/main" id="{80B1433F-2333-9B4F-93AD-2C2ED5B92850}"/>
              </a:ext>
            </a:extLst>
          </p:cNvPr>
          <p:cNvSpPr/>
          <p:nvPr/>
        </p:nvSpPr>
        <p:spPr>
          <a:xfrm>
            <a:off x="538163" y="2845129"/>
            <a:ext cx="3162299"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accent2"/>
                </a:solidFill>
                <a:latin typeface="Arial" panose="020B0604020202020204" pitchFamily="34" charset="0"/>
                <a:cs typeface="Arial" panose="020B0604020202020204" pitchFamily="34" charset="0"/>
              </a:rPr>
              <a:t>PROCESSUS DE SOINS</a:t>
            </a:r>
          </a:p>
        </p:txBody>
      </p:sp>
      <p:sp>
        <p:nvSpPr>
          <p:cNvPr id="39" name="CuadroTexto 38">
            <a:extLst>
              <a:ext uri="{FF2B5EF4-FFF2-40B4-BE49-F238E27FC236}">
                <a16:creationId xmlns:a16="http://schemas.microsoft.com/office/drawing/2014/main" id="{A82FD725-35EB-0C4B-85AA-8B4CD41E8B9A}"/>
              </a:ext>
            </a:extLst>
          </p:cNvPr>
          <p:cNvSpPr txBox="1"/>
          <p:nvPr/>
        </p:nvSpPr>
        <p:spPr>
          <a:xfrm>
            <a:off x="538163" y="3557616"/>
            <a:ext cx="3162299" cy="1533067"/>
          </a:xfrm>
          <a:prstGeom prst="rect">
            <a:avLst/>
          </a:prstGeom>
          <a:solidFill>
            <a:schemeClr val="accent5">
              <a:lumMod val="20000"/>
              <a:lumOff val="80000"/>
            </a:schemeClr>
          </a:solidFill>
          <a:ln w="15875">
            <a:solidFill>
              <a:schemeClr val="accent5"/>
            </a:solidFill>
          </a:ln>
        </p:spPr>
        <p:txBody>
          <a:bodyPr wrap="square" lIns="72000" tIns="180000" rIns="36000" bIns="180000" rtlCol="0">
            <a:spAutoFit/>
          </a:bodyPr>
          <a:lstStyle/>
          <a:p>
            <a:pPr>
              <a:spcAft>
                <a:spcPts val="1200"/>
              </a:spcAft>
            </a:pPr>
            <a:r>
              <a:rPr lang="es-CO" sz="1400" dirty="0" err="1">
                <a:latin typeface="Arial" panose="020B0604020202020204" pitchFamily="34" charset="0"/>
                <a:cs typeface="Arial" panose="020B0604020202020204" pitchFamily="34" charset="0"/>
              </a:rPr>
              <a:t>Systèmes</a:t>
            </a:r>
            <a:r>
              <a:rPr lang="es-CO" sz="1400" dirty="0">
                <a:latin typeface="Arial" panose="020B0604020202020204" pitchFamily="34" charset="0"/>
                <a:cs typeface="Arial" panose="020B0604020202020204" pitchFamily="34" charset="0"/>
              </a:rPr>
              <a:t> de </a:t>
            </a:r>
            <a:r>
              <a:rPr lang="es-CO" sz="1400" dirty="0" err="1">
                <a:latin typeface="Arial" panose="020B0604020202020204" pitchFamily="34" charset="0"/>
                <a:cs typeface="Arial" panose="020B0604020202020204" pitchFamily="34" charset="0"/>
              </a:rPr>
              <a:t>soins</a:t>
            </a:r>
            <a:r>
              <a:rPr lang="es-CO" sz="1400" dirty="0">
                <a:latin typeface="Arial" panose="020B0604020202020204" pitchFamily="34" charset="0"/>
                <a:cs typeface="Arial" panose="020B0604020202020204" pitchFamily="34" charset="0"/>
              </a:rPr>
              <a:t> </a:t>
            </a:r>
            <a:r>
              <a:rPr lang="es-CO" sz="1400" dirty="0" err="1">
                <a:latin typeface="Arial" panose="020B0604020202020204" pitchFamily="34" charset="0"/>
                <a:cs typeface="Arial" panose="020B0604020202020204" pitchFamily="34" charset="0"/>
              </a:rPr>
              <a:t>compétents</a:t>
            </a:r>
            <a:endParaRPr lang="es-CO" sz="14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Diagnostic</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traitement</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conseil</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Dérivation</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continuité</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intégration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Sécurité</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prévention</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détection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23" name="Rectángulo 22">
            <a:extLst>
              <a:ext uri="{FF2B5EF4-FFF2-40B4-BE49-F238E27FC236}">
                <a16:creationId xmlns:a16="http://schemas.microsoft.com/office/drawing/2014/main" id="{A1D1E7BE-C9F3-0F4D-83E3-3ED5221BE30E}"/>
              </a:ext>
            </a:extLst>
          </p:cNvPr>
          <p:cNvSpPr/>
          <p:nvPr/>
        </p:nvSpPr>
        <p:spPr>
          <a:xfrm>
            <a:off x="6837759" y="2244083"/>
            <a:ext cx="2302669" cy="4715515"/>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Compétence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clinique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dans</a:t>
            </a:r>
            <a:r>
              <a:rPr lang="es-CO" sz="1200" dirty="0">
                <a:solidFill>
                  <a:schemeClr val="tx2"/>
                </a:solidFill>
                <a:latin typeface="Arial" panose="020B0604020202020204" pitchFamily="34" charset="0"/>
                <a:cs typeface="Arial" panose="020B0604020202020204" pitchFamily="34" charset="0"/>
              </a:rPr>
              <a:t> le </a:t>
            </a:r>
            <a:r>
              <a:rPr lang="es-CO" sz="1200" dirty="0" err="1">
                <a:solidFill>
                  <a:schemeClr val="tx2"/>
                </a:solidFill>
                <a:latin typeface="Arial" panose="020B0604020202020204" pitchFamily="34" charset="0"/>
                <a:cs typeface="Arial" panose="020B0604020202020204" pitchFamily="34" charset="0"/>
              </a:rPr>
              <a:t>diagnostic</a:t>
            </a:r>
            <a:r>
              <a:rPr lang="es-CO" sz="1200" dirty="0">
                <a:solidFill>
                  <a:schemeClr val="tx2"/>
                </a:solidFill>
                <a:latin typeface="Arial" panose="020B0604020202020204" pitchFamily="34" charset="0"/>
                <a:cs typeface="Arial" panose="020B0604020202020204" pitchFamily="34" charset="0"/>
              </a:rPr>
              <a:t>, le </a:t>
            </a:r>
            <a:r>
              <a:rPr lang="es-CO" sz="1200" dirty="0" err="1">
                <a:solidFill>
                  <a:schemeClr val="tx2"/>
                </a:solidFill>
                <a:latin typeface="Arial" panose="020B0604020202020204" pitchFamily="34" charset="0"/>
                <a:cs typeface="Arial" panose="020B0604020202020204" pitchFamily="34" charset="0"/>
              </a:rPr>
              <a:t>traitement</a:t>
            </a:r>
            <a:r>
              <a:rPr lang="es-CO" sz="1200" dirty="0">
                <a:solidFill>
                  <a:schemeClr val="tx2"/>
                </a:solidFill>
                <a:latin typeface="Arial" panose="020B0604020202020204" pitchFamily="34" charset="0"/>
                <a:cs typeface="Arial" panose="020B0604020202020204" pitchFamily="34" charset="0"/>
              </a:rPr>
              <a:t>, le </a:t>
            </a:r>
            <a:r>
              <a:rPr lang="es-CO" sz="1200" dirty="0" err="1">
                <a:solidFill>
                  <a:schemeClr val="tx2"/>
                </a:solidFill>
                <a:latin typeface="Arial" panose="020B0604020202020204" pitchFamily="34" charset="0"/>
                <a:cs typeface="Arial" panose="020B0604020202020204" pitchFamily="34" charset="0"/>
              </a:rPr>
              <a:t>conseil</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l’affiliation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aux</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soins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Compétence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clinique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dans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l’identification</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facteurs</a:t>
            </a:r>
            <a:r>
              <a:rPr lang="es-CO" sz="1200" dirty="0">
                <a:solidFill>
                  <a:schemeClr val="tx2"/>
                </a:solidFill>
                <a:latin typeface="Arial" panose="020B0604020202020204" pitchFamily="34" charset="0"/>
                <a:cs typeface="Arial" panose="020B0604020202020204" pitchFamily="34" charset="0"/>
              </a:rPr>
              <a:t> à risques et </a:t>
            </a:r>
            <a:r>
              <a:rPr lang="es-CO" sz="1200" dirty="0" err="1">
                <a:solidFill>
                  <a:schemeClr val="tx2"/>
                </a:solidFill>
                <a:latin typeface="Arial" panose="020B0604020202020204" pitchFamily="34" charset="0"/>
                <a:cs typeface="Arial" panose="020B0604020202020204" pitchFamily="34" charset="0"/>
              </a:rPr>
              <a:t>conseil</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Rémissions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transfert</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d’informations</a:t>
            </a:r>
            <a:r>
              <a:rPr lang="es-CO" sz="1200" dirty="0">
                <a:solidFill>
                  <a:schemeClr val="tx2"/>
                </a:solidFill>
                <a:latin typeface="Arial" panose="020B0604020202020204" pitchFamily="34" charset="0"/>
                <a:cs typeface="Arial" panose="020B0604020202020204" pitchFamily="34" charset="0"/>
              </a:rPr>
              <a:t> du </a:t>
            </a:r>
            <a:r>
              <a:rPr lang="es-CO" sz="1200" dirty="0" err="1">
                <a:solidFill>
                  <a:schemeClr val="tx2"/>
                </a:solidFill>
                <a:latin typeface="Arial" panose="020B0604020202020204" pitchFamily="34" charset="0"/>
                <a:cs typeface="Arial" panose="020B0604020202020204" pitchFamily="34" charset="0"/>
              </a:rPr>
              <a:t>patient</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dans</a:t>
            </a:r>
            <a:r>
              <a:rPr lang="es-CO" sz="1200" dirty="0">
                <a:solidFill>
                  <a:schemeClr val="tx2"/>
                </a:solidFill>
                <a:latin typeface="Arial" panose="020B0604020202020204" pitchFamily="34" charset="0"/>
                <a:cs typeface="Arial" panose="020B0604020202020204" pitchFamily="34" charset="0"/>
              </a:rPr>
              <a:t> le cadre de la </a:t>
            </a:r>
            <a:r>
              <a:rPr lang="es-CO" sz="1200" dirty="0" err="1">
                <a:solidFill>
                  <a:schemeClr val="tx2"/>
                </a:solidFill>
                <a:latin typeface="Arial" panose="020B0604020202020204" pitchFamily="34" charset="0"/>
                <a:cs typeface="Arial" panose="020B0604020202020204" pitchFamily="34" charset="0"/>
              </a:rPr>
              <a:t>rémission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suivi</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post-rémission</a:t>
            </a:r>
            <a:r>
              <a:rPr lang="es-CO" sz="1200" dirty="0">
                <a:solidFill>
                  <a:schemeClr val="tx2"/>
                </a:solidFill>
                <a:latin typeface="Arial" panose="020B0604020202020204" pitchFamily="34" charset="0"/>
                <a:cs typeface="Arial" panose="020B0604020202020204" pitchFamily="34" charset="0"/>
              </a:rPr>
              <a:t>  </a:t>
            </a: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Que </a:t>
            </a:r>
            <a:r>
              <a:rPr lang="es-CO" sz="3200" dirty="0" err="1">
                <a:solidFill>
                  <a:schemeClr val="accent1"/>
                </a:solidFill>
                <a:latin typeface="Arial" panose="020B0604020202020204" pitchFamily="34" charset="0"/>
                <a:cs typeface="Arial" panose="020B0604020202020204" pitchFamily="34" charset="0"/>
              </a:rPr>
              <a:t>mesurent</a:t>
            </a:r>
            <a:r>
              <a:rPr lang="es-CO" sz="3200" dirty="0">
                <a:solidFill>
                  <a:schemeClr val="accent1"/>
                </a:solidFill>
                <a:latin typeface="Arial" panose="020B0604020202020204" pitchFamily="34" charset="0"/>
                <a:cs typeface="Arial" panose="020B0604020202020204" pitchFamily="34" charset="0"/>
              </a:rPr>
              <a:t> les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r>
              <a:rPr lang="es-CO" sz="3200" dirty="0">
                <a:solidFill>
                  <a:schemeClr val="accent1"/>
                </a:solidFill>
                <a:latin typeface="Arial" panose="020B0604020202020204" pitchFamily="34" charset="0"/>
                <a:cs typeface="Arial" panose="020B0604020202020204" pitchFamily="34" charset="0"/>
              </a:rPr>
              <a:t>?</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1"/>
            <a:ext cx="2302669" cy="536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Installations</a:t>
            </a:r>
            <a:endParaRPr lang="es-CO" sz="1600" dirty="0">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1"/>
            <a:ext cx="2302669" cy="536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Fournisseurs</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d’accueil</a:t>
            </a:r>
            <a:r>
              <a:rPr lang="es-CO" sz="1600" dirty="0">
                <a:latin typeface="Arial" panose="020B0604020202020204" pitchFamily="34" charset="0"/>
                <a:cs typeface="Arial" panose="020B0604020202020204" pitchFamily="34" charset="0"/>
              </a:rPr>
              <a:t> en </a:t>
            </a:r>
            <a:r>
              <a:rPr lang="es-CO" sz="1600" dirty="0" err="1">
                <a:latin typeface="Arial" panose="020B0604020202020204" pitchFamily="34" charset="0"/>
                <a:cs typeface="Arial" panose="020B0604020202020204" pitchFamily="34" charset="0"/>
              </a:rPr>
              <a:t>santé</a:t>
            </a:r>
            <a:endParaRPr lang="es-CO" sz="1600" dirty="0">
              <a:latin typeface="Arial" panose="020B0604020202020204" pitchFamily="34" charset="0"/>
              <a:cs typeface="Arial" panose="020B0604020202020204" pitchFamily="34" charset="0"/>
            </a:endParaRP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1"/>
            <a:ext cx="2302669" cy="536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Patients</a:t>
            </a:r>
            <a:endParaRPr lang="es-CO" sz="1600" dirty="0">
              <a:latin typeface="Arial" panose="020B0604020202020204" pitchFamily="34" charset="0"/>
              <a:cs typeface="Arial" panose="020B0604020202020204" pitchFamily="34" charset="0"/>
            </a:endParaRP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244084"/>
            <a:ext cx="2302669" cy="4715515"/>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Disponibilité</a:t>
            </a:r>
            <a:r>
              <a:rPr lang="es-CO" sz="1200" dirty="0">
                <a:solidFill>
                  <a:schemeClr val="tx2"/>
                </a:solidFill>
                <a:latin typeface="Arial" panose="020B0604020202020204" pitchFamily="34" charset="0"/>
                <a:cs typeface="Arial" panose="020B0604020202020204" pitchFamily="34" charset="0"/>
              </a:rPr>
              <a:t> de directives et protocoles </a:t>
            </a:r>
            <a:r>
              <a:rPr lang="es-CO" sz="1200" dirty="0" err="1">
                <a:solidFill>
                  <a:schemeClr val="tx2"/>
                </a:solidFill>
                <a:latin typeface="Arial" panose="020B0604020202020204" pitchFamily="34" charset="0"/>
                <a:cs typeface="Arial" panose="020B0604020202020204" pitchFamily="34" charset="0"/>
              </a:rPr>
              <a:t>cliniques</a:t>
            </a:r>
            <a:r>
              <a:rPr lang="es-CO" sz="12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Personnel</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récemment</a:t>
            </a:r>
            <a:r>
              <a:rPr lang="es-CO" sz="1200" dirty="0">
                <a:solidFill>
                  <a:schemeClr val="tx2"/>
                </a:solidFill>
                <a:latin typeface="Arial" panose="020B0604020202020204" pitchFamily="34" charset="0"/>
                <a:cs typeface="Arial" panose="020B0604020202020204" pitchFamily="34" charset="0"/>
              </a:rPr>
              <a:t> formé à des protocoles </a:t>
            </a:r>
            <a:r>
              <a:rPr lang="es-CO" sz="1200" dirty="0" err="1">
                <a:solidFill>
                  <a:schemeClr val="tx2"/>
                </a:solidFill>
                <a:latin typeface="Arial" panose="020B0604020202020204" pitchFamily="34" charset="0"/>
                <a:cs typeface="Arial" panose="020B0604020202020204" pitchFamily="34" charset="0"/>
              </a:rPr>
              <a:t>cliniques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clé</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Suivi</a:t>
            </a:r>
            <a:r>
              <a:rPr lang="es-CO" sz="1200" dirty="0">
                <a:solidFill>
                  <a:schemeClr val="tx2"/>
                </a:solidFill>
                <a:latin typeface="Arial" panose="020B0604020202020204" pitchFamily="34" charset="0"/>
                <a:cs typeface="Arial" panose="020B0604020202020204" pitchFamily="34" charset="0"/>
              </a:rPr>
              <a:t> de la </a:t>
            </a:r>
            <a:r>
              <a:rPr lang="es-CO" sz="1200" dirty="0" err="1">
                <a:solidFill>
                  <a:schemeClr val="tx2"/>
                </a:solidFill>
                <a:latin typeface="Arial" panose="020B0604020202020204" pitchFamily="34" charset="0"/>
                <a:cs typeface="Arial" panose="020B0604020202020204" pitchFamily="34" charset="0"/>
              </a:rPr>
              <a:t>population</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captation</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champ</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d’application</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Dérivations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patients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hospitalisés</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ambulatoires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vers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depuis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dans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l’installation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vers</a:t>
            </a:r>
            <a:r>
              <a:rPr lang="es-CO" sz="1200" dirty="0">
                <a:solidFill>
                  <a:schemeClr val="tx2"/>
                </a:solidFill>
                <a:latin typeface="Arial" panose="020B0604020202020204" pitchFamily="34" charset="0"/>
                <a:cs typeface="Arial" panose="020B0604020202020204" pitchFamily="34" charset="0"/>
              </a:rPr>
              <a:t> un </a:t>
            </a:r>
            <a:r>
              <a:rPr lang="es-CO" sz="1200" dirty="0" err="1">
                <a:solidFill>
                  <a:schemeClr val="tx2"/>
                </a:solidFill>
                <a:latin typeface="Arial" panose="020B0604020202020204" pitchFamily="34" charset="0"/>
                <a:cs typeface="Arial" panose="020B0604020202020204" pitchFamily="34" charset="0"/>
              </a:rPr>
              <a:t>étage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supérieur</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inférieur</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même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étage</a:t>
            </a:r>
            <a:r>
              <a:rPr lang="es-CO" sz="12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Transfert</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d’informations</a:t>
            </a:r>
            <a:r>
              <a:rPr lang="es-CO" sz="1200" dirty="0">
                <a:solidFill>
                  <a:schemeClr val="tx2"/>
                </a:solidFill>
                <a:latin typeface="Arial" panose="020B0604020202020204" pitchFamily="34" charset="0"/>
                <a:cs typeface="Arial" panose="020B0604020202020204" pitchFamily="34" charset="0"/>
              </a:rPr>
              <a:t> du </a:t>
            </a:r>
            <a:r>
              <a:rPr lang="es-CO" sz="1200" dirty="0" err="1">
                <a:solidFill>
                  <a:schemeClr val="tx2"/>
                </a:solidFill>
                <a:latin typeface="Arial" panose="020B0604020202020204" pitchFamily="34" charset="0"/>
                <a:cs typeface="Arial" panose="020B0604020202020204" pitchFamily="34" charset="0"/>
              </a:rPr>
              <a:t>patient</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dans</a:t>
            </a:r>
            <a:r>
              <a:rPr lang="es-CO" sz="1200" dirty="0">
                <a:solidFill>
                  <a:schemeClr val="tx2"/>
                </a:solidFill>
                <a:latin typeface="Arial" panose="020B0604020202020204" pitchFamily="34" charset="0"/>
                <a:cs typeface="Arial" panose="020B0604020202020204" pitchFamily="34" charset="0"/>
              </a:rPr>
              <a:t> le cadre de la </a:t>
            </a:r>
            <a:r>
              <a:rPr lang="es-CO" sz="1200" dirty="0" err="1">
                <a:solidFill>
                  <a:schemeClr val="tx2"/>
                </a:solidFill>
                <a:latin typeface="Arial" panose="020B0604020202020204" pitchFamily="34" charset="0"/>
                <a:cs typeface="Arial" panose="020B0604020202020204" pitchFamily="34" charset="0"/>
              </a:rPr>
              <a:t>dérivation</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Vigilance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notification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d’épidémies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formation</a:t>
            </a:r>
            <a:r>
              <a:rPr lang="es-CO" sz="1200" dirty="0">
                <a:solidFill>
                  <a:schemeClr val="tx2"/>
                </a:solidFill>
                <a:latin typeface="Arial" panose="020B0604020202020204" pitchFamily="34" charset="0"/>
                <a:cs typeface="Arial" panose="020B0604020202020204" pitchFamily="34" charset="0"/>
              </a:rPr>
              <a:t> à la </a:t>
            </a:r>
            <a:r>
              <a:rPr lang="es-CO" sz="1200" dirty="0" err="1">
                <a:solidFill>
                  <a:schemeClr val="tx2"/>
                </a:solidFill>
                <a:latin typeface="Arial" panose="020B0604020202020204" pitchFamily="34" charset="0"/>
                <a:cs typeface="Arial" panose="020B0604020202020204" pitchFamily="34" charset="0"/>
              </a:rPr>
              <a:t>quarantaine</a:t>
            </a:r>
            <a:r>
              <a:rPr lang="es-CO" sz="1200" dirty="0">
                <a:solidFill>
                  <a:schemeClr val="tx2"/>
                </a:solidFill>
                <a:latin typeface="Arial" panose="020B0604020202020204" pitchFamily="34" charset="0"/>
                <a:cs typeface="Arial" panose="020B0604020202020204" pitchFamily="34" charset="0"/>
              </a:rPr>
              <a:t> / à </a:t>
            </a:r>
            <a:r>
              <a:rPr lang="es-CO" sz="1200" dirty="0" err="1">
                <a:solidFill>
                  <a:schemeClr val="tx2"/>
                </a:solidFill>
                <a:latin typeface="Arial" panose="020B0604020202020204" pitchFamily="34" charset="0"/>
                <a:cs typeface="Arial" panose="020B0604020202020204" pitchFamily="34" charset="0"/>
              </a:rPr>
              <a:t>l’isolement</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Simulations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d’urgence</a:t>
            </a:r>
            <a:r>
              <a:rPr lang="es-CO" sz="12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endParaRPr lang="es-CO" sz="1200" dirty="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244084"/>
            <a:ext cx="2302669" cy="4715515"/>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Continuité</a:t>
            </a:r>
            <a:r>
              <a:rPr lang="es-CO" sz="1200" dirty="0">
                <a:solidFill>
                  <a:schemeClr val="tx2"/>
                </a:solidFill>
                <a:latin typeface="Arial" panose="020B0604020202020204" pitchFamily="34" charset="0"/>
                <a:cs typeface="Arial" panose="020B0604020202020204" pitchFamily="34" charset="0"/>
              </a:rPr>
              <a:t> de la </a:t>
            </a:r>
            <a:r>
              <a:rPr lang="es-CO" sz="1200" dirty="0" err="1">
                <a:solidFill>
                  <a:schemeClr val="tx2"/>
                </a:solidFill>
                <a:latin typeface="Arial" panose="020B0604020202020204" pitchFamily="34" charset="0"/>
                <a:cs typeface="Arial" panose="020B0604020202020204" pitchFamily="34" charset="0"/>
              </a:rPr>
              <a:t>même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installation</a:t>
            </a:r>
            <a:r>
              <a:rPr lang="es-CO" sz="1200" dirty="0">
                <a:solidFill>
                  <a:schemeClr val="tx2"/>
                </a:solidFill>
                <a:latin typeface="Arial" panose="020B0604020202020204" pitchFamily="34" charset="0"/>
                <a:cs typeface="Arial" panose="020B0604020202020204" pitchFamily="34" charset="0"/>
              </a:rPr>
              <a:t> / </a:t>
            </a:r>
            <a:r>
              <a:rPr lang="es-CO" sz="1200" dirty="0" err="1">
                <a:solidFill>
                  <a:schemeClr val="tx2"/>
                </a:solidFill>
                <a:latin typeface="Arial" panose="020B0604020202020204" pitchFamily="34" charset="0"/>
                <a:cs typeface="Arial" panose="020B0604020202020204" pitchFamily="34" charset="0"/>
              </a:rPr>
              <a:t>prestataire</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Utilisation</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feuillets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d’informations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médicales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pour</a:t>
            </a:r>
            <a:r>
              <a:rPr lang="es-CO" sz="1200" dirty="0">
                <a:solidFill>
                  <a:schemeClr val="tx2"/>
                </a:solidFill>
                <a:latin typeface="Arial" panose="020B0604020202020204" pitchFamily="34" charset="0"/>
                <a:cs typeface="Arial" panose="020B0604020202020204" pitchFamily="34" charset="0"/>
              </a:rPr>
              <a:t> le </a:t>
            </a:r>
            <a:r>
              <a:rPr lang="es-CO" sz="1200" dirty="0" err="1">
                <a:solidFill>
                  <a:schemeClr val="tx2"/>
                </a:solidFill>
                <a:latin typeface="Arial" panose="020B0604020202020204" pitchFamily="34" charset="0"/>
                <a:cs typeface="Arial" panose="020B0604020202020204" pitchFamily="34" charset="0"/>
              </a:rPr>
              <a:t>patient</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Rémissions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reçues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intention</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motif</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l’auto-rémission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transfert</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d’informations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Diagnostic</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traitement</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conseil</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reçu</a:t>
            </a:r>
            <a:r>
              <a:rPr lang="es-CO" sz="1200" dirty="0">
                <a:solidFill>
                  <a:schemeClr val="tx2"/>
                </a:solidFill>
                <a:latin typeface="Arial" panose="020B0604020202020204" pitchFamily="34" charset="0"/>
                <a:cs typeface="Arial" panose="020B0604020202020204" pitchFamily="34" charset="0"/>
              </a:rPr>
              <a:t> </a:t>
            </a:r>
          </a:p>
        </p:txBody>
      </p:sp>
      <p:grpSp>
        <p:nvGrpSpPr>
          <p:cNvPr id="3" name="Grupo 2">
            <a:extLst>
              <a:ext uri="{FF2B5EF4-FFF2-40B4-BE49-F238E27FC236}">
                <a16:creationId xmlns:a16="http://schemas.microsoft.com/office/drawing/2014/main" id="{812715C1-8CC5-D943-BE02-C1964343E04B}"/>
              </a:ext>
            </a:extLst>
          </p:cNvPr>
          <p:cNvGrpSpPr/>
          <p:nvPr/>
        </p:nvGrpSpPr>
        <p:grpSpPr>
          <a:xfrm>
            <a:off x="6743700" y="2121915"/>
            <a:ext cx="4533900" cy="5117766"/>
            <a:chOff x="6743700" y="2020316"/>
            <a:chExt cx="4533900" cy="4456684"/>
          </a:xfrm>
        </p:grpSpPr>
        <p:sp>
          <p:nvSpPr>
            <p:cNvPr id="11" name="Rectángulo 10">
              <a:extLst>
                <a:ext uri="{FF2B5EF4-FFF2-40B4-BE49-F238E27FC236}">
                  <a16:creationId xmlns:a16="http://schemas.microsoft.com/office/drawing/2014/main" id="{0990C3BC-5F18-644F-B061-8A3B379C8CAB}"/>
                </a:ext>
              </a:extLst>
            </p:cNvPr>
            <p:cNvSpPr/>
            <p:nvPr/>
          </p:nvSpPr>
          <p:spPr>
            <a:xfrm>
              <a:off x="6891349" y="3975688"/>
              <a:ext cx="4210455" cy="669736"/>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dirty="0" err="1">
                  <a:latin typeface="Arial" panose="020B0604020202020204" pitchFamily="34" charset="0"/>
                  <a:cs typeface="Arial" panose="020B0604020202020204" pitchFamily="34" charset="0"/>
                </a:rPr>
                <a:t>Quels</a:t>
              </a:r>
              <a:r>
                <a:rPr lang="es-CO" dirty="0">
                  <a:latin typeface="Arial" panose="020B0604020202020204" pitchFamily="34" charset="0"/>
                  <a:cs typeface="Arial" panose="020B0604020202020204" pitchFamily="34" charset="0"/>
                </a:rPr>
                <a:t> </a:t>
              </a:r>
              <a:r>
                <a:rPr lang="es-CO" dirty="0" err="1">
                  <a:latin typeface="Arial" panose="020B0604020202020204" pitchFamily="34" charset="0"/>
                  <a:cs typeface="Arial" panose="020B0604020202020204" pitchFamily="34" charset="0"/>
                </a:rPr>
                <a:t>sont</a:t>
              </a:r>
              <a:r>
                <a:rPr lang="es-CO" dirty="0">
                  <a:latin typeface="Arial" panose="020B0604020202020204" pitchFamily="34" charset="0"/>
                  <a:cs typeface="Arial" panose="020B0604020202020204" pitchFamily="34" charset="0"/>
                </a:rPr>
                <a:t> les cas de </a:t>
              </a:r>
              <a:r>
                <a:rPr lang="es-CO" dirty="0" err="1">
                  <a:latin typeface="Arial" panose="020B0604020202020204" pitchFamily="34" charset="0"/>
                  <a:cs typeface="Arial" panose="020B0604020202020204" pitchFamily="34" charset="0"/>
                </a:rPr>
                <a:t>simulation</a:t>
              </a:r>
              <a:r>
                <a:rPr lang="es-CO" dirty="0">
                  <a:latin typeface="Arial" panose="020B0604020202020204" pitchFamily="34" charset="0"/>
                  <a:cs typeface="Arial" panose="020B0604020202020204" pitchFamily="34" charset="0"/>
                </a:rPr>
                <a:t> </a:t>
              </a:r>
              <a:r>
                <a:rPr lang="es-CO" dirty="0" err="1">
                  <a:latin typeface="Arial" panose="020B0604020202020204" pitchFamily="34" charset="0"/>
                  <a:cs typeface="Arial" panose="020B0604020202020204" pitchFamily="34" charset="0"/>
                </a:rPr>
                <a:t>clinique</a:t>
              </a:r>
              <a:r>
                <a:rPr lang="es-CO" dirty="0">
                  <a:latin typeface="Arial" panose="020B0604020202020204" pitchFamily="34" charset="0"/>
                  <a:cs typeface="Arial" panose="020B0604020202020204" pitchFamily="34" charset="0"/>
                </a:rPr>
                <a:t> (</a:t>
              </a:r>
              <a:r>
                <a:rPr lang="es-CO" dirty="0" err="1">
                  <a:latin typeface="Arial" panose="020B0604020202020204" pitchFamily="34" charset="0"/>
                  <a:cs typeface="Arial" panose="020B0604020202020204" pitchFamily="34" charset="0"/>
                </a:rPr>
                <a:t>vignettes</a:t>
              </a:r>
              <a:r>
                <a:rPr lang="es-CO" dirty="0">
                  <a:latin typeface="Arial" panose="020B0604020202020204" pitchFamily="34" charset="0"/>
                  <a:cs typeface="Arial" panose="020B0604020202020204" pitchFamily="34" charset="0"/>
                </a:rPr>
                <a:t>)?</a:t>
              </a:r>
            </a:p>
          </p:txBody>
        </p:sp>
        <p:sp>
          <p:nvSpPr>
            <p:cNvPr id="40" name="Rectángulo 39">
              <a:extLst>
                <a:ext uri="{FF2B5EF4-FFF2-40B4-BE49-F238E27FC236}">
                  <a16:creationId xmlns:a16="http://schemas.microsoft.com/office/drawing/2014/main" id="{820D6DAB-817C-2A45-BD8A-DF7BC79CBE8B}"/>
                </a:ext>
              </a:extLst>
            </p:cNvPr>
            <p:cNvSpPr/>
            <p:nvPr/>
          </p:nvSpPr>
          <p:spPr>
            <a:xfrm>
              <a:off x="6891349" y="5154330"/>
              <a:ext cx="4210455" cy="445421"/>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dirty="0" err="1">
                  <a:latin typeface="Arial" panose="020B0604020202020204" pitchFamily="34" charset="0"/>
                  <a:cs typeface="Arial" panose="020B0604020202020204" pitchFamily="34" charset="0"/>
                </a:rPr>
                <a:t>Thèmes</a:t>
              </a:r>
              <a:r>
                <a:rPr lang="es-CO" dirty="0">
                  <a:latin typeface="Arial" panose="020B0604020202020204" pitchFamily="34" charset="0"/>
                  <a:cs typeface="Arial" panose="020B0604020202020204" pitchFamily="34" charset="0"/>
                </a:rPr>
                <a:t> de </a:t>
              </a:r>
              <a:r>
                <a:rPr lang="es-CO" dirty="0" err="1">
                  <a:latin typeface="Arial" panose="020B0604020202020204" pitchFamily="34" charset="0"/>
                  <a:cs typeface="Arial" panose="020B0604020202020204" pitchFamily="34" charset="0"/>
                </a:rPr>
                <a:t>vignettes</a:t>
              </a:r>
              <a:r>
                <a:rPr lang="es-CO" dirty="0">
                  <a:latin typeface="Arial" panose="020B0604020202020204" pitchFamily="34" charset="0"/>
                  <a:cs typeface="Arial" panose="020B0604020202020204" pitchFamily="34" charset="0"/>
                </a:rPr>
                <a:t> disponibles</a:t>
              </a:r>
            </a:p>
          </p:txBody>
        </p:sp>
        <p:sp>
          <p:nvSpPr>
            <p:cNvPr id="21" name="Rectángulo 20">
              <a:extLst>
                <a:ext uri="{FF2B5EF4-FFF2-40B4-BE49-F238E27FC236}">
                  <a16:creationId xmlns:a16="http://schemas.microsoft.com/office/drawing/2014/main" id="{21C2FC66-059B-E147-A54A-BBB5CD5E6F6E}"/>
                </a:ext>
              </a:extLst>
            </p:cNvPr>
            <p:cNvSpPr/>
            <p:nvPr/>
          </p:nvSpPr>
          <p:spPr>
            <a:xfrm>
              <a:off x="6743700" y="2020316"/>
              <a:ext cx="4533900" cy="4456684"/>
            </a:xfrm>
            <a:prstGeom prst="rect">
              <a:avLst/>
            </a:prstGeom>
            <a:noFill/>
            <a:ln w="50800" cmpd="dbl">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06118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41AC148-9F0B-1849-81B3-E55E66A0CB26}"/>
              </a:ext>
            </a:extLst>
          </p:cNvPr>
          <p:cNvPicPr>
            <a:picLocks noChangeAspect="1"/>
          </p:cNvPicPr>
          <p:nvPr/>
        </p:nvPicPr>
        <p:blipFill>
          <a:blip r:embed="rId3"/>
          <a:stretch>
            <a:fillRect/>
          </a:stretch>
        </p:blipFill>
        <p:spPr>
          <a:xfrm>
            <a:off x="3252262" y="2796462"/>
            <a:ext cx="1711212" cy="2439633"/>
          </a:xfrm>
          <a:prstGeom prst="rect">
            <a:avLst/>
          </a:prstGeom>
        </p:spPr>
      </p:pic>
      <p:pic>
        <p:nvPicPr>
          <p:cNvPr id="8" name="Imagen 7">
            <a:extLst>
              <a:ext uri="{FF2B5EF4-FFF2-40B4-BE49-F238E27FC236}">
                <a16:creationId xmlns:a16="http://schemas.microsoft.com/office/drawing/2014/main" id="{5836F583-3E92-7E43-82EB-4F167D0F02C1}"/>
              </a:ext>
            </a:extLst>
          </p:cNvPr>
          <p:cNvPicPr>
            <a:picLocks noChangeAspect="1"/>
          </p:cNvPicPr>
          <p:nvPr/>
        </p:nvPicPr>
        <p:blipFill>
          <a:blip r:embed="rId4"/>
          <a:stretch>
            <a:fillRect/>
          </a:stretch>
        </p:blipFill>
        <p:spPr>
          <a:xfrm>
            <a:off x="715323" y="3221250"/>
            <a:ext cx="1671224" cy="1924188"/>
          </a:xfrm>
          <a:prstGeom prst="rect">
            <a:avLst/>
          </a:prstGeom>
        </p:spPr>
      </p:pic>
      <p:sp>
        <p:nvSpPr>
          <p:cNvPr id="2" name="CuadroTexto 1">
            <a:extLst>
              <a:ext uri="{FF2B5EF4-FFF2-40B4-BE49-F238E27FC236}">
                <a16:creationId xmlns:a16="http://schemas.microsoft.com/office/drawing/2014/main" id="{37FB5EF3-BE73-B447-AC8C-99906D87DC38}"/>
              </a:ext>
            </a:extLst>
          </p:cNvPr>
          <p:cNvSpPr txBox="1"/>
          <p:nvPr/>
        </p:nvSpPr>
        <p:spPr>
          <a:xfrm>
            <a:off x="634367" y="921584"/>
            <a:ext cx="5852158" cy="984885"/>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Quels</a:t>
            </a:r>
            <a:r>
              <a:rPr lang="es-CO" sz="3200" dirty="0">
                <a:solidFill>
                  <a:schemeClr val="accent1"/>
                </a:solidFill>
                <a:latin typeface="Arial" panose="020B0604020202020204" pitchFamily="34" charset="0"/>
                <a:cs typeface="Arial" panose="020B0604020202020204" pitchFamily="34" charset="0"/>
              </a:rPr>
              <a:t> </a:t>
            </a:r>
            <a:r>
              <a:rPr lang="es-CO" sz="3200" dirty="0" err="1">
                <a:solidFill>
                  <a:schemeClr val="accent1"/>
                </a:solidFill>
                <a:latin typeface="Arial" panose="020B0604020202020204" pitchFamily="34" charset="0"/>
                <a:cs typeface="Arial" panose="020B0604020202020204" pitchFamily="34" charset="0"/>
              </a:rPr>
              <a:t>sont</a:t>
            </a:r>
            <a:r>
              <a:rPr lang="es-CO" sz="3200" dirty="0">
                <a:solidFill>
                  <a:schemeClr val="accent1"/>
                </a:solidFill>
                <a:latin typeface="Arial" panose="020B0604020202020204" pitchFamily="34" charset="0"/>
                <a:cs typeface="Arial" panose="020B0604020202020204" pitchFamily="34" charset="0"/>
              </a:rPr>
              <a:t> les cas de </a:t>
            </a:r>
            <a:r>
              <a:rPr lang="es-CO" sz="3200" dirty="0" err="1">
                <a:solidFill>
                  <a:schemeClr val="accent1"/>
                </a:solidFill>
                <a:latin typeface="Arial" panose="020B0604020202020204" pitchFamily="34" charset="0"/>
                <a:cs typeface="Arial" panose="020B0604020202020204" pitchFamily="34" charset="0"/>
              </a:rPr>
              <a:t>simulation</a:t>
            </a:r>
            <a:r>
              <a:rPr lang="es-CO" sz="3200" dirty="0">
                <a:solidFill>
                  <a:schemeClr val="accent1"/>
                </a:solidFill>
                <a:latin typeface="Arial" panose="020B0604020202020204" pitchFamily="34" charset="0"/>
                <a:cs typeface="Arial" panose="020B0604020202020204" pitchFamily="34" charset="0"/>
              </a:rPr>
              <a:t> </a:t>
            </a:r>
            <a:r>
              <a:rPr lang="es-CO" sz="3200" dirty="0" err="1">
                <a:solidFill>
                  <a:schemeClr val="accent1"/>
                </a:solidFill>
                <a:latin typeface="Arial" panose="020B0604020202020204" pitchFamily="34" charset="0"/>
                <a:cs typeface="Arial" panose="020B0604020202020204" pitchFamily="34" charset="0"/>
              </a:rPr>
              <a:t>clinique</a:t>
            </a:r>
            <a:r>
              <a:rPr lang="es-CO" sz="3200" dirty="0">
                <a:solidFill>
                  <a:schemeClr val="accent1"/>
                </a:solidFill>
                <a:latin typeface="Arial" panose="020B0604020202020204" pitchFamily="34" charset="0"/>
                <a:cs typeface="Arial" panose="020B0604020202020204" pitchFamily="34" charset="0"/>
              </a:rPr>
              <a:t>? (</a:t>
            </a:r>
            <a:r>
              <a:rPr lang="es-CO" sz="3200" dirty="0" err="1">
                <a:solidFill>
                  <a:schemeClr val="accent1"/>
                </a:solidFill>
                <a:latin typeface="Arial" panose="020B0604020202020204" pitchFamily="34" charset="0"/>
                <a:cs typeface="Arial" panose="020B0604020202020204" pitchFamily="34" charset="0"/>
              </a:rPr>
              <a:t>exemples</a:t>
            </a:r>
            <a:r>
              <a:rPr lang="es-CO" sz="3200" dirty="0">
                <a:solidFill>
                  <a:schemeClr val="accent1"/>
                </a:solidFill>
                <a:latin typeface="Arial" panose="020B0604020202020204" pitchFamily="34" charset="0"/>
                <a:cs typeface="Arial" panose="020B0604020202020204" pitchFamily="34" charset="0"/>
              </a:rPr>
              <a:t>)?</a:t>
            </a:r>
          </a:p>
        </p:txBody>
      </p:sp>
      <p:grpSp>
        <p:nvGrpSpPr>
          <p:cNvPr id="15" name="Grupo 14">
            <a:extLst>
              <a:ext uri="{FF2B5EF4-FFF2-40B4-BE49-F238E27FC236}">
                <a16:creationId xmlns:a16="http://schemas.microsoft.com/office/drawing/2014/main" id="{56C82E19-31FE-D541-BB6A-4B034829660C}"/>
              </a:ext>
            </a:extLst>
          </p:cNvPr>
          <p:cNvGrpSpPr/>
          <p:nvPr/>
        </p:nvGrpSpPr>
        <p:grpSpPr>
          <a:xfrm>
            <a:off x="7693986" y="1906469"/>
            <a:ext cx="4498014" cy="4403844"/>
            <a:chOff x="8148638" y="1906469"/>
            <a:chExt cx="3495675" cy="4403844"/>
          </a:xfrm>
        </p:grpSpPr>
        <p:sp>
          <p:nvSpPr>
            <p:cNvPr id="3" name="Rectángulo 2">
              <a:extLst>
                <a:ext uri="{FF2B5EF4-FFF2-40B4-BE49-F238E27FC236}">
                  <a16:creationId xmlns:a16="http://schemas.microsoft.com/office/drawing/2014/main" id="{75809853-9481-7F4C-A84F-25CC33B026F5}"/>
                </a:ext>
              </a:extLst>
            </p:cNvPr>
            <p:cNvSpPr/>
            <p:nvPr/>
          </p:nvSpPr>
          <p:spPr>
            <a:xfrm>
              <a:off x="8148638" y="1906469"/>
              <a:ext cx="3495675" cy="4403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F4F7CCBE-5E0A-E24F-8FF2-DD94240BF7AC}"/>
                </a:ext>
              </a:extLst>
            </p:cNvPr>
            <p:cNvSpPr txBox="1"/>
            <p:nvPr/>
          </p:nvSpPr>
          <p:spPr>
            <a:xfrm>
              <a:off x="8356600" y="2177291"/>
              <a:ext cx="3060700" cy="4062651"/>
            </a:xfrm>
            <a:prstGeom prst="rect">
              <a:avLst/>
            </a:prstGeom>
            <a:noFill/>
          </p:spPr>
          <p:txBody>
            <a:bodyPr wrap="square" lIns="0" tIns="0" rIns="0" bIns="0" rtlCol="0">
              <a:spAutoFit/>
            </a:bodyPr>
            <a:lstStyle/>
            <a:p>
              <a:pPr>
                <a:lnSpc>
                  <a:spcPct val="120000"/>
                </a:lnSpc>
                <a:spcAft>
                  <a:spcPts val="1200"/>
                </a:spcAft>
              </a:pPr>
              <a:r>
                <a:rPr lang="es-CO" sz="1600" b="1" dirty="0" err="1">
                  <a:latin typeface="Arial" panose="020B0604020202020204" pitchFamily="34" charset="0"/>
                  <a:cs typeface="Arial" panose="020B0604020202020204" pitchFamily="34" charset="0"/>
                </a:rPr>
                <a:t>Prestataires</a:t>
              </a:r>
              <a:r>
                <a:rPr lang="es-CO" sz="1600" b="1" dirty="0">
                  <a:latin typeface="Arial" panose="020B0604020202020204" pitchFamily="34" charset="0"/>
                  <a:cs typeface="Arial" panose="020B0604020202020204" pitchFamily="34" charset="0"/>
                </a:rPr>
                <a:t> </a:t>
              </a:r>
              <a:r>
                <a:rPr lang="es-CO" sz="1600" b="1" dirty="0" err="1">
                  <a:latin typeface="Arial" panose="020B0604020202020204" pitchFamily="34" charset="0"/>
                  <a:cs typeface="Arial" panose="020B0604020202020204" pitchFamily="34" charset="0"/>
                </a:rPr>
                <a:t>évalués</a:t>
              </a:r>
              <a:r>
                <a:rPr lang="es-CO" sz="1600" b="1" dirty="0">
                  <a:latin typeface="Arial" panose="020B0604020202020204" pitchFamily="34" charset="0"/>
                  <a:cs typeface="Arial" panose="020B0604020202020204" pitchFamily="34" charset="0"/>
                </a:rPr>
                <a:t> sur:</a:t>
              </a:r>
            </a:p>
            <a:p>
              <a:pPr marL="285750" indent="-285750">
                <a:lnSpc>
                  <a:spcPct val="120000"/>
                </a:lnSpc>
                <a:spcAft>
                  <a:spcPts val="1200"/>
                </a:spcAft>
                <a:buClr>
                  <a:schemeClr val="accent5">
                    <a:lumMod val="50000"/>
                  </a:schemeClr>
                </a:buClr>
                <a:buFont typeface="Tipo de letra del sistema regular"/>
                <a:buChar char="→"/>
              </a:pPr>
              <a:r>
                <a:rPr lang="es-CO" sz="1400" dirty="0" err="1">
                  <a:latin typeface="Arial" panose="020B0604020202020204" pitchFamily="34" charset="0"/>
                  <a:cs typeface="Arial" panose="020B0604020202020204" pitchFamily="34" charset="0"/>
                </a:rPr>
                <a:t>Recevoir</a:t>
              </a:r>
              <a:r>
                <a:rPr lang="es-CO" sz="1400" dirty="0">
                  <a:latin typeface="Arial" panose="020B0604020202020204" pitchFamily="34" charset="0"/>
                  <a:cs typeface="Arial" panose="020B0604020202020204" pitchFamily="34" charset="0"/>
                </a:rPr>
                <a:t> le </a:t>
              </a:r>
              <a:r>
                <a:rPr lang="es-CO" sz="1400" dirty="0" err="1">
                  <a:latin typeface="Arial" panose="020B0604020202020204" pitchFamily="34" charset="0"/>
                  <a:cs typeface="Arial" panose="020B0604020202020204" pitchFamily="34" charset="0"/>
                </a:rPr>
                <a:t>patient</a:t>
              </a:r>
              <a:endParaRPr lang="es-CO" sz="1400" dirty="0">
                <a:latin typeface="Arial" panose="020B0604020202020204" pitchFamily="34" charset="0"/>
                <a:cs typeface="Arial" panose="020B0604020202020204" pitchFamily="34" charset="0"/>
              </a:endParaRPr>
            </a:p>
            <a:p>
              <a:pPr marL="285750" indent="-285750">
                <a:lnSpc>
                  <a:spcPct val="120000"/>
                </a:lnSpc>
                <a:spcAft>
                  <a:spcPts val="1200"/>
                </a:spcAft>
                <a:buClr>
                  <a:schemeClr val="accent5">
                    <a:lumMod val="50000"/>
                  </a:schemeClr>
                </a:buClr>
                <a:buFont typeface="Tipo de letra del sistema regular"/>
                <a:buChar char="→"/>
              </a:pPr>
              <a:r>
                <a:rPr lang="es-CO" sz="1400" dirty="0" err="1">
                  <a:latin typeface="Arial" panose="020B0604020202020204" pitchFamily="34" charset="0"/>
                  <a:cs typeface="Arial" panose="020B0604020202020204" pitchFamily="34" charset="0"/>
                </a:rPr>
                <a:t>Réalisation</a:t>
              </a:r>
              <a:r>
                <a:rPr lang="es-CO" sz="1400" dirty="0">
                  <a:latin typeface="Arial" panose="020B0604020202020204" pitchFamily="34" charset="0"/>
                  <a:cs typeface="Arial" panose="020B0604020202020204" pitchFamily="34" charset="0"/>
                </a:rPr>
                <a:t> de </a:t>
              </a:r>
              <a:r>
                <a:rPr lang="es-CO" sz="1400" dirty="0" err="1">
                  <a:latin typeface="Arial" panose="020B0604020202020204" pitchFamily="34" charset="0"/>
                  <a:cs typeface="Arial" panose="020B0604020202020204" pitchFamily="34" charset="0"/>
                </a:rPr>
                <a:t>l’historique</a:t>
              </a:r>
              <a:r>
                <a:rPr lang="es-CO" sz="1400" dirty="0">
                  <a:latin typeface="Arial" panose="020B0604020202020204" pitchFamily="34" charset="0"/>
                  <a:cs typeface="Arial" panose="020B0604020202020204" pitchFamily="34" charset="0"/>
                </a:rPr>
                <a:t> </a:t>
              </a:r>
              <a:r>
                <a:rPr lang="es-CO" sz="1400" dirty="0" err="1">
                  <a:latin typeface="Arial" panose="020B0604020202020204" pitchFamily="34" charset="0"/>
                  <a:cs typeface="Arial" panose="020B0604020202020204" pitchFamily="34" charset="0"/>
                </a:rPr>
                <a:t>selon</a:t>
              </a:r>
              <a:r>
                <a:rPr lang="es-CO" sz="1400" dirty="0">
                  <a:latin typeface="Arial" panose="020B0604020202020204" pitchFamily="34" charset="0"/>
                  <a:cs typeface="Arial" panose="020B0604020202020204" pitchFamily="34" charset="0"/>
                </a:rPr>
                <a:t> le protocole </a:t>
              </a:r>
              <a:r>
                <a:rPr lang="es-CO" sz="1400" dirty="0" err="1">
                  <a:latin typeface="Arial" panose="020B0604020202020204" pitchFamily="34" charset="0"/>
                  <a:cs typeface="Arial" panose="020B0604020202020204" pitchFamily="34" charset="0"/>
                </a:rPr>
                <a:t>clinique</a:t>
              </a:r>
              <a:endParaRPr lang="es-CO" sz="1400" dirty="0">
                <a:latin typeface="Arial" panose="020B0604020202020204" pitchFamily="34" charset="0"/>
                <a:cs typeface="Arial" panose="020B0604020202020204" pitchFamily="34" charset="0"/>
              </a:endParaRPr>
            </a:p>
            <a:p>
              <a:pPr marL="285750" indent="-285750">
                <a:lnSpc>
                  <a:spcPct val="120000"/>
                </a:lnSpc>
                <a:spcAft>
                  <a:spcPts val="1200"/>
                </a:spcAft>
                <a:buClr>
                  <a:schemeClr val="accent5">
                    <a:lumMod val="50000"/>
                  </a:schemeClr>
                </a:buClr>
                <a:buFont typeface="Tipo de letra del sistema regular"/>
                <a:buChar char="→"/>
              </a:pPr>
              <a:r>
                <a:rPr lang="es-CO" sz="1400" dirty="0" err="1">
                  <a:latin typeface="Arial" panose="020B0604020202020204" pitchFamily="34" charset="0"/>
                  <a:cs typeface="Arial" panose="020B0604020202020204" pitchFamily="34" charset="0"/>
                </a:rPr>
                <a:t>Examens</a:t>
              </a:r>
              <a:r>
                <a:rPr lang="es-CO" sz="1400" dirty="0">
                  <a:latin typeface="Arial" panose="020B0604020202020204" pitchFamily="34" charset="0"/>
                  <a:cs typeface="Arial" panose="020B0604020202020204" pitchFamily="34" charset="0"/>
                </a:rPr>
                <a:t>, </a:t>
              </a:r>
              <a:r>
                <a:rPr lang="es-CO" sz="1400" dirty="0" err="1">
                  <a:latin typeface="Arial" panose="020B0604020202020204" pitchFamily="34" charset="0"/>
                  <a:cs typeface="Arial" panose="020B0604020202020204" pitchFamily="34" charset="0"/>
                </a:rPr>
                <a:t>enquêtes</a:t>
              </a:r>
              <a:r>
                <a:rPr lang="es-CO" sz="1400" dirty="0">
                  <a:latin typeface="Arial" panose="020B0604020202020204" pitchFamily="34" charset="0"/>
                  <a:cs typeface="Arial" panose="020B0604020202020204" pitchFamily="34" charset="0"/>
                </a:rPr>
                <a:t> </a:t>
              </a:r>
              <a:r>
                <a:rPr lang="es-CO" sz="1400" dirty="0" err="1">
                  <a:latin typeface="Arial" panose="020B0604020202020204" pitchFamily="34" charset="0"/>
                  <a:cs typeface="Arial" panose="020B0604020202020204" pitchFamily="34" charset="0"/>
                </a:rPr>
                <a:t>selon</a:t>
              </a:r>
              <a:r>
                <a:rPr lang="es-CO" sz="1400" dirty="0">
                  <a:latin typeface="Arial" panose="020B0604020202020204" pitchFamily="34" charset="0"/>
                  <a:cs typeface="Arial" panose="020B0604020202020204" pitchFamily="34" charset="0"/>
                </a:rPr>
                <a:t> le protocole </a:t>
              </a:r>
              <a:r>
                <a:rPr lang="es-CO" sz="1400" dirty="0" err="1">
                  <a:latin typeface="Arial" panose="020B0604020202020204" pitchFamily="34" charset="0"/>
                  <a:cs typeface="Arial" panose="020B0604020202020204" pitchFamily="34" charset="0"/>
                </a:rPr>
                <a:t>clinique</a:t>
              </a:r>
              <a:endParaRPr lang="es-CO" sz="1400" dirty="0">
                <a:latin typeface="Arial" panose="020B0604020202020204" pitchFamily="34" charset="0"/>
                <a:cs typeface="Arial" panose="020B0604020202020204" pitchFamily="34" charset="0"/>
              </a:endParaRPr>
            </a:p>
            <a:p>
              <a:pPr marL="285750" indent="-285750">
                <a:lnSpc>
                  <a:spcPct val="120000"/>
                </a:lnSpc>
                <a:spcAft>
                  <a:spcPts val="1200"/>
                </a:spcAft>
                <a:buClr>
                  <a:schemeClr val="accent5">
                    <a:lumMod val="50000"/>
                  </a:schemeClr>
                </a:buClr>
                <a:buFont typeface="Tipo de letra del sistema regular"/>
                <a:buChar char="→"/>
              </a:pPr>
              <a:r>
                <a:rPr lang="es-CO" sz="1400" dirty="0" err="1">
                  <a:latin typeface="Arial" panose="020B0604020202020204" pitchFamily="34" charset="0"/>
                  <a:cs typeface="Arial" panose="020B0604020202020204" pitchFamily="34" charset="0"/>
                </a:rPr>
                <a:t>Diagnostic</a:t>
              </a:r>
              <a:endParaRPr lang="es-CO" sz="1400" dirty="0">
                <a:latin typeface="Arial" panose="020B0604020202020204" pitchFamily="34" charset="0"/>
                <a:cs typeface="Arial" panose="020B0604020202020204" pitchFamily="34" charset="0"/>
              </a:endParaRPr>
            </a:p>
            <a:p>
              <a:pPr marL="285750" indent="-285750">
                <a:lnSpc>
                  <a:spcPct val="120000"/>
                </a:lnSpc>
                <a:spcAft>
                  <a:spcPts val="1200"/>
                </a:spcAft>
                <a:buClr>
                  <a:schemeClr val="accent5">
                    <a:lumMod val="50000"/>
                  </a:schemeClr>
                </a:buClr>
                <a:buFont typeface="Tipo de letra del sistema regular"/>
                <a:buChar char="→"/>
              </a:pPr>
              <a:r>
                <a:rPr lang="es-CO" sz="1400" dirty="0" err="1">
                  <a:latin typeface="Arial" panose="020B0604020202020204" pitchFamily="34" charset="0"/>
                  <a:cs typeface="Arial" panose="020B0604020202020204" pitchFamily="34" charset="0"/>
                </a:rPr>
                <a:t>Traitement</a:t>
              </a:r>
              <a:r>
                <a:rPr lang="es-CO" sz="1400" dirty="0">
                  <a:latin typeface="Arial" panose="020B0604020202020204" pitchFamily="34" charset="0"/>
                  <a:cs typeface="Arial" panose="020B0604020202020204" pitchFamily="34" charset="0"/>
                </a:rPr>
                <a:t> </a:t>
              </a:r>
              <a:r>
                <a:rPr lang="es-CO" sz="1400" dirty="0" err="1">
                  <a:latin typeface="Arial" panose="020B0604020202020204" pitchFamily="34" charset="0"/>
                  <a:cs typeface="Arial" panose="020B0604020202020204" pitchFamily="34" charset="0"/>
                </a:rPr>
                <a:t>recommandé</a:t>
              </a:r>
              <a:r>
                <a:rPr lang="es-CO" sz="1400" dirty="0">
                  <a:latin typeface="Arial" panose="020B0604020202020204" pitchFamily="34" charset="0"/>
                  <a:cs typeface="Arial" panose="020B0604020202020204" pitchFamily="34" charset="0"/>
                </a:rPr>
                <a:t> (</a:t>
              </a:r>
              <a:r>
                <a:rPr lang="es-CO" sz="1400" dirty="0" err="1">
                  <a:latin typeface="Arial" panose="020B0604020202020204" pitchFamily="34" charset="0"/>
                  <a:cs typeface="Arial" panose="020B0604020202020204" pitchFamily="34" charset="0"/>
                </a:rPr>
                <a:t>incluant</a:t>
              </a:r>
              <a:r>
                <a:rPr lang="es-CO" sz="1400" dirty="0">
                  <a:latin typeface="Arial" panose="020B0604020202020204" pitchFamily="34" charset="0"/>
                  <a:cs typeface="Arial" panose="020B0604020202020204" pitchFamily="34" charset="0"/>
                </a:rPr>
                <a:t> la </a:t>
              </a:r>
              <a:r>
                <a:rPr lang="es-CO" sz="1400" dirty="0" err="1">
                  <a:latin typeface="Arial" panose="020B0604020202020204" pitchFamily="34" charset="0"/>
                  <a:cs typeface="Arial" panose="020B0604020202020204" pitchFamily="34" charset="0"/>
                </a:rPr>
                <a:t>dose</a:t>
              </a:r>
              <a:r>
                <a:rPr lang="es-CO" sz="1400" dirty="0">
                  <a:latin typeface="Arial" panose="020B0604020202020204" pitchFamily="34" charset="0"/>
                  <a:cs typeface="Arial" panose="020B0604020202020204" pitchFamily="34" charset="0"/>
                </a:rPr>
                <a:t>, la </a:t>
              </a:r>
              <a:r>
                <a:rPr lang="es-CO" sz="1400" dirty="0" err="1">
                  <a:latin typeface="Arial" panose="020B0604020202020204" pitchFamily="34" charset="0"/>
                  <a:cs typeface="Arial" panose="020B0604020202020204" pitchFamily="34" charset="0"/>
                </a:rPr>
                <a:t>durée</a:t>
              </a:r>
              <a:r>
                <a:rPr lang="es-CO" sz="1400" dirty="0">
                  <a:latin typeface="Arial" panose="020B0604020202020204" pitchFamily="34" charset="0"/>
                  <a:cs typeface="Arial" panose="020B0604020202020204" pitchFamily="34" charset="0"/>
                </a:rPr>
                <a:t>, </a:t>
              </a:r>
              <a:r>
                <a:rPr lang="es-CO" sz="1400" dirty="0" err="1">
                  <a:latin typeface="Arial" panose="020B0604020202020204" pitchFamily="34" charset="0"/>
                  <a:cs typeface="Arial" panose="020B0604020202020204" pitchFamily="34" charset="0"/>
                </a:rPr>
                <a:t>l’horaire</a:t>
              </a:r>
              <a:r>
                <a:rPr lang="es-CO" sz="1400" dirty="0">
                  <a:latin typeface="Arial" panose="020B0604020202020204" pitchFamily="34" charset="0"/>
                  <a:cs typeface="Arial" panose="020B0604020202020204" pitchFamily="34" charset="0"/>
                </a:rPr>
                <a:t>, les </a:t>
              </a:r>
              <a:r>
                <a:rPr lang="es-CO" sz="1400" dirty="0" err="1">
                  <a:latin typeface="Arial" panose="020B0604020202020204" pitchFamily="34" charset="0"/>
                  <a:cs typeface="Arial" panose="020B0604020202020204" pitchFamily="34" charset="0"/>
                </a:rPr>
                <a:t>effets</a:t>
              </a:r>
              <a:r>
                <a:rPr lang="es-CO" sz="1400" dirty="0">
                  <a:latin typeface="Arial" panose="020B0604020202020204" pitchFamily="34" charset="0"/>
                  <a:cs typeface="Arial" panose="020B0604020202020204" pitchFamily="34" charset="0"/>
                </a:rPr>
                <a:t> </a:t>
              </a:r>
              <a:r>
                <a:rPr lang="es-CO" sz="1400" dirty="0" err="1">
                  <a:latin typeface="Arial" panose="020B0604020202020204" pitchFamily="34" charset="0"/>
                  <a:cs typeface="Arial" panose="020B0604020202020204" pitchFamily="34" charset="0"/>
                </a:rPr>
                <a:t>secondaires</a:t>
              </a:r>
              <a:r>
                <a:rPr lang="es-CO" sz="1400" dirty="0">
                  <a:latin typeface="Arial" panose="020B0604020202020204" pitchFamily="34" charset="0"/>
                  <a:cs typeface="Arial" panose="020B0604020202020204" pitchFamily="34" charset="0"/>
                </a:rPr>
                <a:t>)</a:t>
              </a:r>
            </a:p>
            <a:p>
              <a:pPr marL="285750" indent="-285750">
                <a:lnSpc>
                  <a:spcPct val="120000"/>
                </a:lnSpc>
                <a:spcAft>
                  <a:spcPts val="1200"/>
                </a:spcAft>
                <a:buClr>
                  <a:schemeClr val="accent5">
                    <a:lumMod val="50000"/>
                  </a:schemeClr>
                </a:buClr>
                <a:buFont typeface="Tipo de letra del sistema regular"/>
                <a:buChar char="→"/>
              </a:pPr>
              <a:r>
                <a:rPr lang="es-CO" sz="1400" dirty="0" err="1">
                  <a:latin typeface="Arial" panose="020B0604020202020204" pitchFamily="34" charset="0"/>
                  <a:cs typeface="Arial" panose="020B0604020202020204" pitchFamily="34" charset="0"/>
                </a:rPr>
                <a:t>Conseil</a:t>
              </a:r>
              <a:r>
                <a:rPr lang="es-CO" sz="1400" dirty="0">
                  <a:latin typeface="Arial" panose="020B0604020202020204" pitchFamily="34" charset="0"/>
                  <a:cs typeface="Arial" panose="020B0604020202020204" pitchFamily="34" charset="0"/>
                </a:rPr>
                <a:t>, </a:t>
              </a:r>
              <a:r>
                <a:rPr lang="es-CO" sz="1400" dirty="0" err="1">
                  <a:latin typeface="Arial" panose="020B0604020202020204" pitchFamily="34" charset="0"/>
                  <a:cs typeface="Arial" panose="020B0604020202020204" pitchFamily="34" charset="0"/>
                </a:rPr>
                <a:t>promotion</a:t>
              </a:r>
              <a:r>
                <a:rPr lang="es-CO" sz="1400" dirty="0">
                  <a:latin typeface="Arial" panose="020B0604020202020204" pitchFamily="34" charset="0"/>
                  <a:cs typeface="Arial" panose="020B0604020202020204" pitchFamily="34" charset="0"/>
                </a:rPr>
                <a:t> de la </a:t>
              </a:r>
              <a:r>
                <a:rPr lang="es-CO" sz="1400" dirty="0" err="1">
                  <a:latin typeface="Arial" panose="020B0604020202020204" pitchFamily="34" charset="0"/>
                  <a:cs typeface="Arial" panose="020B0604020202020204" pitchFamily="34" charset="0"/>
                </a:rPr>
                <a:t>santé</a:t>
              </a:r>
              <a:r>
                <a:rPr lang="es-CO" sz="1400" dirty="0">
                  <a:latin typeface="Arial" panose="020B0604020202020204" pitchFamily="34" charset="0"/>
                  <a:cs typeface="Arial" panose="020B0604020202020204" pitchFamily="34" charset="0"/>
                </a:rPr>
                <a:t>, </a:t>
              </a:r>
              <a:r>
                <a:rPr lang="es-CO" sz="1400" dirty="0" err="1">
                  <a:latin typeface="Arial" panose="020B0604020202020204" pitchFamily="34" charset="0"/>
                  <a:cs typeface="Arial" panose="020B0604020202020204" pitchFamily="34" charset="0"/>
                </a:rPr>
                <a:t>affiliation</a:t>
              </a:r>
              <a:r>
                <a:rPr lang="es-CO" sz="1400" dirty="0">
                  <a:latin typeface="Arial" panose="020B0604020202020204" pitchFamily="34" charset="0"/>
                  <a:cs typeface="Arial" panose="020B0604020202020204" pitchFamily="34" charset="0"/>
                </a:rPr>
                <a:t> </a:t>
              </a:r>
              <a:r>
                <a:rPr lang="es-CO" sz="1400" dirty="0" err="1">
                  <a:latin typeface="Arial" panose="020B0604020202020204" pitchFamily="34" charset="0"/>
                  <a:cs typeface="Arial" panose="020B0604020202020204" pitchFamily="34" charset="0"/>
                </a:rPr>
                <a:t>adéquate</a:t>
              </a:r>
              <a:r>
                <a:rPr lang="es-CO" sz="1400" dirty="0">
                  <a:latin typeface="Arial" panose="020B0604020202020204" pitchFamily="34" charset="0"/>
                  <a:cs typeface="Arial" panose="020B0604020202020204" pitchFamily="34" charset="0"/>
                </a:rPr>
                <a:t> et </a:t>
              </a:r>
              <a:r>
                <a:rPr lang="es-CO" sz="1400" dirty="0" err="1">
                  <a:latin typeface="Arial" panose="020B0604020202020204" pitchFamily="34" charset="0"/>
                  <a:cs typeface="Arial" panose="020B0604020202020204" pitchFamily="34" charset="0"/>
                </a:rPr>
                <a:t>opportune</a:t>
              </a:r>
              <a:r>
                <a:rPr lang="es-CO" sz="1400" dirty="0">
                  <a:latin typeface="Arial" panose="020B0604020202020204" pitchFamily="34" charset="0"/>
                  <a:cs typeface="Arial" panose="020B0604020202020204" pitchFamily="34" charset="0"/>
                </a:rPr>
                <a:t> </a:t>
              </a:r>
              <a:r>
                <a:rPr lang="es-CO" sz="1400" dirty="0" err="1">
                  <a:latin typeface="Arial" panose="020B0604020202020204" pitchFamily="34" charset="0"/>
                  <a:cs typeface="Arial" panose="020B0604020202020204" pitchFamily="34" charset="0"/>
                </a:rPr>
                <a:t>envers</a:t>
              </a:r>
              <a:r>
                <a:rPr lang="es-CO" sz="1400" dirty="0">
                  <a:latin typeface="Arial" panose="020B0604020202020204" pitchFamily="34" charset="0"/>
                  <a:cs typeface="Arial" panose="020B0604020202020204" pitchFamily="34" charset="0"/>
                </a:rPr>
                <a:t> les </a:t>
              </a:r>
              <a:r>
                <a:rPr lang="es-CO" sz="1400" dirty="0" err="1">
                  <a:latin typeface="Arial" panose="020B0604020202020204" pitchFamily="34" charset="0"/>
                  <a:cs typeface="Arial" panose="020B0604020202020204" pitchFamily="34" charset="0"/>
                </a:rPr>
                <a:t>soins</a:t>
              </a:r>
              <a:r>
                <a:rPr lang="es-CO" sz="1400" dirty="0">
                  <a:latin typeface="Arial" panose="020B0604020202020204" pitchFamily="34" charset="0"/>
                  <a:cs typeface="Arial" panose="020B0604020202020204" pitchFamily="34" charset="0"/>
                </a:rPr>
                <a:t> de </a:t>
              </a:r>
              <a:r>
                <a:rPr lang="es-CO" sz="1400" dirty="0" err="1">
                  <a:latin typeface="Arial" panose="020B0604020202020204" pitchFamily="34" charset="0"/>
                  <a:cs typeface="Arial" panose="020B0604020202020204" pitchFamily="34" charset="0"/>
                </a:rPr>
                <a:t>santé</a:t>
              </a:r>
              <a:endParaRPr lang="es-CO" sz="1400" dirty="0">
                <a:latin typeface="Arial" panose="020B0604020202020204" pitchFamily="34" charset="0"/>
                <a:cs typeface="Arial" panose="020B0604020202020204" pitchFamily="34" charset="0"/>
              </a:endParaRPr>
            </a:p>
          </p:txBody>
        </p:sp>
      </p:grpSp>
      <p:sp>
        <p:nvSpPr>
          <p:cNvPr id="11" name="CuadroTexto 10">
            <a:extLst>
              <a:ext uri="{FF2B5EF4-FFF2-40B4-BE49-F238E27FC236}">
                <a16:creationId xmlns:a16="http://schemas.microsoft.com/office/drawing/2014/main" id="{923F99CC-84DF-A94B-8C5B-013514324985}"/>
              </a:ext>
            </a:extLst>
          </p:cNvPr>
          <p:cNvSpPr txBox="1"/>
          <p:nvPr/>
        </p:nvSpPr>
        <p:spPr>
          <a:xfrm>
            <a:off x="547687" y="5359360"/>
            <a:ext cx="1914525" cy="1384995"/>
          </a:xfrm>
          <a:prstGeom prst="rect">
            <a:avLst/>
          </a:prstGeom>
          <a:noFill/>
        </p:spPr>
        <p:txBody>
          <a:bodyPr wrap="square" lIns="0" tIns="0" rIns="0" bIns="0" rtlCol="0">
            <a:spAutoFit/>
          </a:bodyPr>
          <a:lstStyle/>
          <a:p>
            <a:pPr algn="ctr">
              <a:lnSpc>
                <a:spcPct val="120000"/>
              </a:lnSpc>
            </a:pPr>
            <a:r>
              <a:rPr lang="es-CO" sz="1400" b="1" dirty="0" err="1">
                <a:solidFill>
                  <a:schemeClr val="accent1"/>
                </a:solidFill>
                <a:latin typeface="Arial" panose="020B0604020202020204" pitchFamily="34" charset="0"/>
                <a:cs typeface="Arial" panose="020B0604020202020204" pitchFamily="34" charset="0"/>
              </a:rPr>
              <a:t>prestataire</a:t>
            </a:r>
            <a:r>
              <a:rPr lang="es-CO" sz="1400" b="1" dirty="0">
                <a:solidFill>
                  <a:schemeClr val="accent1"/>
                </a:solidFill>
                <a:latin typeface="Arial" panose="020B0604020202020204" pitchFamily="34" charset="0"/>
                <a:cs typeface="Arial" panose="020B0604020202020204" pitchFamily="34" charset="0"/>
              </a:rPr>
              <a:t> de </a:t>
            </a:r>
            <a:r>
              <a:rPr lang="es-CO" sz="1400" b="1" dirty="0" err="1">
                <a:solidFill>
                  <a:schemeClr val="accent1"/>
                </a:solidFill>
                <a:latin typeface="Arial" panose="020B0604020202020204" pitchFamily="34" charset="0"/>
                <a:cs typeface="Arial" panose="020B0604020202020204" pitchFamily="34" charset="0"/>
              </a:rPr>
              <a:t>soins</a:t>
            </a:r>
            <a:r>
              <a:rPr lang="es-CO" sz="1400" b="1" dirty="0">
                <a:solidFill>
                  <a:schemeClr val="accent1"/>
                </a:solidFill>
                <a:latin typeface="Arial" panose="020B0604020202020204" pitchFamily="34" charset="0"/>
                <a:cs typeface="Arial" panose="020B0604020202020204" pitchFamily="34" charset="0"/>
              </a:rPr>
              <a:t> </a:t>
            </a:r>
            <a:r>
              <a:rPr lang="es-CO" sz="1400" b="1" dirty="0" err="1">
                <a:solidFill>
                  <a:schemeClr val="accent1"/>
                </a:solidFill>
                <a:latin typeface="Arial" panose="020B0604020202020204" pitchFamily="34" charset="0"/>
                <a:cs typeface="Arial" panose="020B0604020202020204" pitchFamily="34" charset="0"/>
              </a:rPr>
              <a:t>sanitaires</a:t>
            </a:r>
            <a:r>
              <a:rPr lang="es-CO" sz="1400" b="1" dirty="0">
                <a:solidFill>
                  <a:schemeClr val="accent1"/>
                </a:solidFill>
                <a:latin typeface="Arial" panose="020B0604020202020204" pitchFamily="34" charset="0"/>
                <a:cs typeface="Arial" panose="020B0604020202020204" pitchFamily="34" charset="0"/>
              </a:rPr>
              <a:t> </a:t>
            </a:r>
            <a:r>
              <a:rPr lang="es-CO" sz="1400" b="1" dirty="0" err="1">
                <a:solidFill>
                  <a:schemeClr val="accent1"/>
                </a:solidFill>
                <a:latin typeface="Arial" panose="020B0604020202020204" pitchFamily="34" charset="0"/>
                <a:cs typeface="Arial" panose="020B0604020202020204" pitchFamily="34" charset="0"/>
              </a:rPr>
              <a:t>qui</a:t>
            </a:r>
            <a:r>
              <a:rPr lang="es-CO" sz="1400" b="1" dirty="0">
                <a:solidFill>
                  <a:schemeClr val="accent1"/>
                </a:solidFill>
                <a:latin typeface="Arial" panose="020B0604020202020204" pitchFamily="34" charset="0"/>
                <a:cs typeface="Arial" panose="020B0604020202020204" pitchFamily="34" charset="0"/>
              </a:rPr>
              <a:t> </a:t>
            </a:r>
            <a:r>
              <a:rPr lang="es-CO" sz="1400" b="1" dirty="0" err="1">
                <a:solidFill>
                  <a:schemeClr val="accent1"/>
                </a:solidFill>
                <a:latin typeface="Arial" panose="020B0604020202020204" pitchFamily="34" charset="0"/>
                <a:cs typeface="Arial" panose="020B0604020202020204" pitchFamily="34" charset="0"/>
              </a:rPr>
              <a:t>est</a:t>
            </a:r>
            <a:r>
              <a:rPr lang="es-CO" sz="1400" b="1" dirty="0">
                <a:solidFill>
                  <a:schemeClr val="accent1"/>
                </a:solidFill>
                <a:latin typeface="Arial" panose="020B0604020202020204" pitchFamily="34" charset="0"/>
                <a:cs typeface="Arial" panose="020B0604020202020204" pitchFamily="34" charset="0"/>
              </a:rPr>
              <a:t> </a:t>
            </a:r>
            <a:r>
              <a:rPr lang="es-CO" sz="1400" b="1" dirty="0" err="1">
                <a:solidFill>
                  <a:schemeClr val="accent1"/>
                </a:solidFill>
                <a:latin typeface="Arial" panose="020B0604020202020204" pitchFamily="34" charset="0"/>
                <a:cs typeface="Arial" panose="020B0604020202020204" pitchFamily="34" charset="0"/>
              </a:rPr>
              <a:t>évalué</a:t>
            </a:r>
            <a:r>
              <a:rPr lang="es-CO" sz="1400" b="1" dirty="0">
                <a:solidFill>
                  <a:schemeClr val="accent1"/>
                </a:solidFill>
                <a:latin typeface="Arial" panose="020B0604020202020204" pitchFamily="34" charset="0"/>
                <a:cs typeface="Arial" panose="020B0604020202020204" pitchFamily="34" charset="0"/>
              </a:rPr>
              <a:t> </a:t>
            </a:r>
          </a:p>
          <a:p>
            <a:pPr algn="ctr">
              <a:lnSpc>
                <a:spcPct val="120000"/>
              </a:lnSpc>
            </a:pPr>
            <a:r>
              <a:rPr lang="es-CO" sz="1100" i="1" dirty="0">
                <a:latin typeface="Arial" panose="020B0604020202020204" pitchFamily="34" charset="0"/>
                <a:cs typeface="Arial" panose="020B0604020202020204" pitchFamily="34" charset="0"/>
              </a:rPr>
              <a:t>(pose des </a:t>
            </a:r>
            <a:r>
              <a:rPr lang="es-CO" sz="1100" i="1" dirty="0" err="1">
                <a:latin typeface="Arial" panose="020B0604020202020204" pitchFamily="34" charset="0"/>
                <a:cs typeface="Arial" panose="020B0604020202020204" pitchFamily="34" charset="0"/>
              </a:rPr>
              <a:t>questions</a:t>
            </a:r>
            <a:r>
              <a:rPr lang="es-CO" sz="1100" i="1" dirty="0">
                <a:latin typeface="Arial" panose="020B0604020202020204" pitchFamily="34" charset="0"/>
                <a:cs typeface="Arial" panose="020B0604020202020204" pitchFamily="34" charset="0"/>
              </a:rPr>
              <a:t>, pose le </a:t>
            </a:r>
            <a:r>
              <a:rPr lang="es-CO" sz="1100" i="1" dirty="0" err="1">
                <a:latin typeface="Arial" panose="020B0604020202020204" pitchFamily="34" charset="0"/>
                <a:cs typeface="Arial" panose="020B0604020202020204" pitchFamily="34" charset="0"/>
              </a:rPr>
              <a:t>diagnostic</a:t>
            </a:r>
            <a:r>
              <a:rPr lang="es-CO" sz="1100" i="1" dirty="0">
                <a:latin typeface="Arial" panose="020B0604020202020204" pitchFamily="34" charset="0"/>
                <a:cs typeface="Arial" panose="020B0604020202020204" pitchFamily="34" charset="0"/>
              </a:rPr>
              <a:t>, indique le </a:t>
            </a:r>
            <a:r>
              <a:rPr lang="es-CO" sz="1100" i="1" dirty="0" err="1">
                <a:latin typeface="Arial" panose="020B0604020202020204" pitchFamily="34" charset="0"/>
                <a:cs typeface="Arial" panose="020B0604020202020204" pitchFamily="34" charset="0"/>
              </a:rPr>
              <a:t>traitement</a:t>
            </a:r>
            <a:r>
              <a:rPr lang="es-CO" sz="1100" i="1" dirty="0">
                <a:latin typeface="Arial" panose="020B0604020202020204" pitchFamily="34" charset="0"/>
                <a:cs typeface="Arial" panose="020B0604020202020204" pitchFamily="34" charset="0"/>
              </a:rPr>
              <a:t>)</a:t>
            </a:r>
          </a:p>
        </p:txBody>
      </p:sp>
      <p:sp>
        <p:nvSpPr>
          <p:cNvPr id="12" name="CuadroTexto 11">
            <a:extLst>
              <a:ext uri="{FF2B5EF4-FFF2-40B4-BE49-F238E27FC236}">
                <a16:creationId xmlns:a16="http://schemas.microsoft.com/office/drawing/2014/main" id="{9C0DF962-5EC9-714B-A469-7B793F73180B}"/>
              </a:ext>
            </a:extLst>
          </p:cNvPr>
          <p:cNvSpPr txBox="1"/>
          <p:nvPr/>
        </p:nvSpPr>
        <p:spPr>
          <a:xfrm>
            <a:off x="3152520" y="5359360"/>
            <a:ext cx="1910696" cy="664797"/>
          </a:xfrm>
          <a:prstGeom prst="rect">
            <a:avLst/>
          </a:prstGeom>
          <a:noFill/>
        </p:spPr>
        <p:txBody>
          <a:bodyPr wrap="square" lIns="0" tIns="0" rIns="0" bIns="0" rtlCol="0">
            <a:spAutoFit/>
          </a:bodyPr>
          <a:lstStyle/>
          <a:p>
            <a:pPr algn="ctr">
              <a:lnSpc>
                <a:spcPct val="120000"/>
              </a:lnSpc>
            </a:pPr>
            <a:r>
              <a:rPr lang="es-CO" sz="1400" b="1" dirty="0" err="1">
                <a:solidFill>
                  <a:schemeClr val="accent1"/>
                </a:solidFill>
                <a:latin typeface="Arial" panose="020B0604020202020204" pitchFamily="34" charset="0"/>
                <a:cs typeface="Arial" panose="020B0604020202020204" pitchFamily="34" charset="0"/>
              </a:rPr>
              <a:t>Enquêteur</a:t>
            </a:r>
            <a:r>
              <a:rPr lang="es-CO" sz="1400" b="1" dirty="0">
                <a:solidFill>
                  <a:schemeClr val="accent1"/>
                </a:solidFill>
                <a:latin typeface="Arial" panose="020B0604020202020204" pitchFamily="34" charset="0"/>
                <a:cs typeface="Arial" panose="020B0604020202020204" pitchFamily="34" charset="0"/>
              </a:rPr>
              <a:t> de </a:t>
            </a:r>
            <a:r>
              <a:rPr lang="es-CO" sz="1400" b="1" dirty="0" err="1">
                <a:solidFill>
                  <a:schemeClr val="accent1"/>
                </a:solidFill>
                <a:latin typeface="Arial" panose="020B0604020202020204" pitchFamily="34" charset="0"/>
                <a:cs typeface="Arial" panose="020B0604020202020204" pitchFamily="34" charset="0"/>
              </a:rPr>
              <a:t>patients</a:t>
            </a:r>
            <a:r>
              <a:rPr lang="es-CO" sz="1400" b="1" dirty="0">
                <a:solidFill>
                  <a:schemeClr val="accent1"/>
                </a:solidFill>
                <a:latin typeface="Arial" panose="020B0604020202020204" pitchFamily="34" charset="0"/>
                <a:cs typeface="Arial" panose="020B0604020202020204" pitchFamily="34" charset="0"/>
              </a:rPr>
              <a:t> </a:t>
            </a:r>
          </a:p>
          <a:p>
            <a:pPr algn="ctr">
              <a:lnSpc>
                <a:spcPct val="120000"/>
              </a:lnSpc>
            </a:pPr>
            <a:r>
              <a:rPr lang="es-CO" sz="1100" i="1" dirty="0">
                <a:latin typeface="Arial" panose="020B0604020202020204" pitchFamily="34" charset="0"/>
                <a:cs typeface="Arial" panose="020B0604020202020204" pitchFamily="34" charset="0"/>
              </a:rPr>
              <a:t>(</a:t>
            </a:r>
            <a:r>
              <a:rPr lang="es-CO" sz="1100" i="1" dirty="0" err="1">
                <a:latin typeface="Arial" panose="020B0604020202020204" pitchFamily="34" charset="0"/>
                <a:cs typeface="Arial" panose="020B0604020202020204" pitchFamily="34" charset="0"/>
              </a:rPr>
              <a:t>agit</a:t>
            </a:r>
            <a:r>
              <a:rPr lang="es-CO" sz="1100" i="1" dirty="0">
                <a:latin typeface="Arial" panose="020B0604020202020204" pitchFamily="34" charset="0"/>
                <a:cs typeface="Arial" panose="020B0604020202020204" pitchFamily="34" charset="0"/>
              </a:rPr>
              <a:t> </a:t>
            </a:r>
            <a:r>
              <a:rPr lang="es-CO" sz="1100" i="1" dirty="0" err="1">
                <a:latin typeface="Arial" panose="020B0604020202020204" pitchFamily="34" charset="0"/>
                <a:cs typeface="Arial" panose="020B0604020202020204" pitchFamily="34" charset="0"/>
              </a:rPr>
              <a:t>comme</a:t>
            </a:r>
            <a:r>
              <a:rPr lang="es-CO" sz="1100" i="1" dirty="0">
                <a:latin typeface="Arial" panose="020B0604020202020204" pitchFamily="34" charset="0"/>
                <a:cs typeface="Arial" panose="020B0604020202020204" pitchFamily="34" charset="0"/>
              </a:rPr>
              <a:t> un </a:t>
            </a:r>
            <a:r>
              <a:rPr lang="es-CO" sz="1100" i="1" dirty="0" err="1">
                <a:latin typeface="Arial" panose="020B0604020202020204" pitchFamily="34" charset="0"/>
                <a:cs typeface="Arial" panose="020B0604020202020204" pitchFamily="34" charset="0"/>
              </a:rPr>
              <a:t>patient</a:t>
            </a:r>
            <a:r>
              <a:rPr lang="es-CO" sz="1100" i="1" dirty="0">
                <a:latin typeface="Arial" panose="020B0604020202020204" pitchFamily="34" charset="0"/>
                <a:cs typeface="Arial" panose="020B0604020202020204" pitchFamily="34" charset="0"/>
              </a:rPr>
              <a:t>, </a:t>
            </a:r>
            <a:r>
              <a:rPr lang="es-CO" sz="1100" i="1" dirty="0" err="1">
                <a:latin typeface="Arial" panose="020B0604020202020204" pitchFamily="34" charset="0"/>
                <a:cs typeface="Arial" panose="020B0604020202020204" pitchFamily="34" charset="0"/>
              </a:rPr>
              <a:t>répond</a:t>
            </a:r>
            <a:r>
              <a:rPr lang="es-CO" sz="1100" i="1" dirty="0">
                <a:latin typeface="Arial" panose="020B0604020202020204" pitchFamily="34" charset="0"/>
                <a:cs typeface="Arial" panose="020B0604020202020204" pitchFamily="34" charset="0"/>
              </a:rPr>
              <a:t> en </a:t>
            </a:r>
            <a:r>
              <a:rPr lang="es-CO" sz="1100" i="1" dirty="0" err="1">
                <a:latin typeface="Arial" panose="020B0604020202020204" pitchFamily="34" charset="0"/>
                <a:cs typeface="Arial" panose="020B0604020202020204" pitchFamily="34" charset="0"/>
              </a:rPr>
              <a:t>utilisant</a:t>
            </a:r>
            <a:r>
              <a:rPr lang="es-CO" sz="1100" i="1" dirty="0">
                <a:latin typeface="Arial" panose="020B0604020202020204" pitchFamily="34" charset="0"/>
                <a:cs typeface="Arial" panose="020B0604020202020204" pitchFamily="34" charset="0"/>
              </a:rPr>
              <a:t> le script)</a:t>
            </a:r>
          </a:p>
        </p:txBody>
      </p:sp>
      <p:sp>
        <p:nvSpPr>
          <p:cNvPr id="13" name="CuadroTexto 12">
            <a:extLst>
              <a:ext uri="{FF2B5EF4-FFF2-40B4-BE49-F238E27FC236}">
                <a16:creationId xmlns:a16="http://schemas.microsoft.com/office/drawing/2014/main" id="{B0BE7293-85F7-8F4B-AE58-F50F8A824F1B}"/>
              </a:ext>
            </a:extLst>
          </p:cNvPr>
          <p:cNvSpPr txBox="1"/>
          <p:nvPr/>
        </p:nvSpPr>
        <p:spPr>
          <a:xfrm>
            <a:off x="5730574" y="5359360"/>
            <a:ext cx="1910696" cy="923330"/>
          </a:xfrm>
          <a:prstGeom prst="rect">
            <a:avLst/>
          </a:prstGeom>
          <a:noFill/>
        </p:spPr>
        <p:txBody>
          <a:bodyPr wrap="square" lIns="0" tIns="0" rIns="0" bIns="0" rtlCol="0">
            <a:spAutoFit/>
          </a:bodyPr>
          <a:lstStyle/>
          <a:p>
            <a:pPr algn="ctr">
              <a:lnSpc>
                <a:spcPct val="120000"/>
              </a:lnSpc>
            </a:pPr>
            <a:r>
              <a:rPr lang="es-CO" sz="1400" b="1" dirty="0" err="1">
                <a:solidFill>
                  <a:schemeClr val="accent1"/>
                </a:solidFill>
                <a:latin typeface="Arial" panose="020B0604020202020204" pitchFamily="34" charset="0"/>
                <a:cs typeface="Arial" panose="020B0604020202020204" pitchFamily="34" charset="0"/>
              </a:rPr>
              <a:t>Enquêteur</a:t>
            </a:r>
            <a:r>
              <a:rPr lang="es-CO" sz="1400" b="1" dirty="0">
                <a:solidFill>
                  <a:schemeClr val="accent1"/>
                </a:solidFill>
                <a:latin typeface="Arial" panose="020B0604020202020204" pitchFamily="34" charset="0"/>
                <a:cs typeface="Arial" panose="020B0604020202020204" pitchFamily="34" charset="0"/>
              </a:rPr>
              <a:t> </a:t>
            </a:r>
            <a:r>
              <a:rPr lang="es-CO" sz="1400" b="1" dirty="0" err="1">
                <a:solidFill>
                  <a:schemeClr val="accent1"/>
                </a:solidFill>
                <a:latin typeface="Arial" panose="020B0604020202020204" pitchFamily="34" charset="0"/>
                <a:cs typeface="Arial" panose="020B0604020202020204" pitchFamily="34" charset="0"/>
              </a:rPr>
              <a:t>observateur</a:t>
            </a:r>
            <a:endParaRPr lang="es-CO" sz="1400" b="1" dirty="0">
              <a:solidFill>
                <a:schemeClr val="accent1"/>
              </a:solidFill>
              <a:latin typeface="Arial" panose="020B0604020202020204" pitchFamily="34" charset="0"/>
              <a:cs typeface="Arial" panose="020B0604020202020204" pitchFamily="34" charset="0"/>
            </a:endParaRPr>
          </a:p>
          <a:p>
            <a:pPr algn="ctr">
              <a:lnSpc>
                <a:spcPct val="120000"/>
              </a:lnSpc>
            </a:pPr>
            <a:r>
              <a:rPr lang="es-CO" sz="1100" i="1" dirty="0">
                <a:latin typeface="Arial" panose="020B0604020202020204" pitchFamily="34" charset="0"/>
                <a:cs typeface="Arial" panose="020B0604020202020204" pitchFamily="34" charset="0"/>
              </a:rPr>
              <a:t>(</a:t>
            </a:r>
            <a:r>
              <a:rPr lang="es-CO" sz="1100" i="1" dirty="0" err="1">
                <a:latin typeface="Arial" panose="020B0604020202020204" pitchFamily="34" charset="0"/>
                <a:cs typeface="Arial" panose="020B0604020202020204" pitchFamily="34" charset="0"/>
              </a:rPr>
              <a:t>enregistre</a:t>
            </a:r>
            <a:r>
              <a:rPr lang="es-CO" sz="1100" i="1" dirty="0">
                <a:latin typeface="Arial" panose="020B0604020202020204" pitchFamily="34" charset="0"/>
                <a:cs typeface="Arial" panose="020B0604020202020204" pitchFamily="34" charset="0"/>
              </a:rPr>
              <a:t> les </a:t>
            </a:r>
            <a:r>
              <a:rPr lang="es-CO" sz="1100" i="1" dirty="0" err="1">
                <a:latin typeface="Arial" panose="020B0604020202020204" pitchFamily="34" charset="0"/>
                <a:cs typeface="Arial" panose="020B0604020202020204" pitchFamily="34" charset="0"/>
              </a:rPr>
              <a:t>actions</a:t>
            </a:r>
            <a:r>
              <a:rPr lang="es-CO" sz="1100" i="1" dirty="0">
                <a:latin typeface="Arial" panose="020B0604020202020204" pitchFamily="34" charset="0"/>
                <a:cs typeface="Arial" panose="020B0604020202020204" pitchFamily="34" charset="0"/>
              </a:rPr>
              <a:t> du </a:t>
            </a:r>
            <a:r>
              <a:rPr lang="es-CO" sz="1100" i="1" dirty="0" err="1">
                <a:latin typeface="Arial" panose="020B0604020202020204" pitchFamily="34" charset="0"/>
                <a:cs typeface="Arial" panose="020B0604020202020204" pitchFamily="34" charset="0"/>
              </a:rPr>
              <a:t>prestataire</a:t>
            </a:r>
            <a:r>
              <a:rPr lang="es-CO" sz="1100" i="1" dirty="0">
                <a:latin typeface="Arial" panose="020B0604020202020204" pitchFamily="34" charset="0"/>
                <a:cs typeface="Arial" panose="020B0604020202020204" pitchFamily="34" charset="0"/>
              </a:rPr>
              <a:t>)</a:t>
            </a:r>
          </a:p>
        </p:txBody>
      </p:sp>
      <p:sp>
        <p:nvSpPr>
          <p:cNvPr id="14" name="CuadroTexto 13">
            <a:extLst>
              <a:ext uri="{FF2B5EF4-FFF2-40B4-BE49-F238E27FC236}">
                <a16:creationId xmlns:a16="http://schemas.microsoft.com/office/drawing/2014/main" id="{52A36BC2-9B7B-314F-BBEF-D39537F1D023}"/>
              </a:ext>
            </a:extLst>
          </p:cNvPr>
          <p:cNvSpPr txBox="1"/>
          <p:nvPr/>
        </p:nvSpPr>
        <p:spPr>
          <a:xfrm>
            <a:off x="538164" y="2043152"/>
            <a:ext cx="2969417" cy="268279"/>
          </a:xfrm>
          <a:prstGeom prst="rect">
            <a:avLst/>
          </a:prstGeom>
          <a:noFill/>
        </p:spPr>
        <p:txBody>
          <a:bodyPr wrap="square" lIns="0" tIns="0" rIns="0" bIns="0" rtlCol="0">
            <a:spAutoFit/>
          </a:bodyPr>
          <a:lstStyle/>
          <a:p>
            <a:pPr>
              <a:lnSpc>
                <a:spcPct val="120000"/>
              </a:lnSpc>
            </a:pPr>
            <a:r>
              <a:rPr lang="es-CO" sz="1600" dirty="0" err="1">
                <a:solidFill>
                  <a:schemeClr val="tx1">
                    <a:lumMod val="50000"/>
                  </a:schemeClr>
                </a:solidFill>
                <a:latin typeface="Arial" panose="020B0604020202020204" pitchFamily="34" charset="0"/>
                <a:cs typeface="Arial" panose="020B0604020202020204" pitchFamily="34" charset="0"/>
              </a:rPr>
              <a:t>Jeu</a:t>
            </a:r>
            <a:r>
              <a:rPr lang="es-CO" sz="1600" dirty="0">
                <a:solidFill>
                  <a:schemeClr val="tx1">
                    <a:lumMod val="50000"/>
                  </a:schemeClr>
                </a:solidFill>
                <a:latin typeface="Arial" panose="020B0604020202020204" pitchFamily="34" charset="0"/>
                <a:cs typeface="Arial" panose="020B0604020202020204" pitchFamily="34" charset="0"/>
              </a:rPr>
              <a:t> de </a:t>
            </a:r>
            <a:r>
              <a:rPr lang="es-CO" sz="1600" dirty="0" err="1">
                <a:solidFill>
                  <a:schemeClr val="tx1">
                    <a:lumMod val="50000"/>
                  </a:schemeClr>
                </a:solidFill>
                <a:latin typeface="Arial" panose="020B0604020202020204" pitchFamily="34" charset="0"/>
                <a:cs typeface="Arial" panose="020B0604020202020204" pitchFamily="34" charset="0"/>
              </a:rPr>
              <a:t>rôles</a:t>
            </a:r>
            <a:endParaRPr lang="es-CO" sz="1600" dirty="0">
              <a:solidFill>
                <a:schemeClr val="tx1">
                  <a:lumMod val="50000"/>
                </a:schemeClr>
              </a:solidFill>
              <a:latin typeface="Arial" panose="020B0604020202020204" pitchFamily="34" charset="0"/>
              <a:cs typeface="Arial" panose="020B0604020202020204" pitchFamily="34" charset="0"/>
            </a:endParaRPr>
          </a:p>
        </p:txBody>
      </p:sp>
      <p:pic>
        <p:nvPicPr>
          <p:cNvPr id="16" name="Imagen 15">
            <a:extLst>
              <a:ext uri="{FF2B5EF4-FFF2-40B4-BE49-F238E27FC236}">
                <a16:creationId xmlns:a16="http://schemas.microsoft.com/office/drawing/2014/main" id="{56DEFF61-B1D8-0847-9865-091F1F66B271}"/>
              </a:ext>
            </a:extLst>
          </p:cNvPr>
          <p:cNvPicPr>
            <a:picLocks noChangeAspect="1"/>
          </p:cNvPicPr>
          <p:nvPr/>
        </p:nvPicPr>
        <p:blipFill>
          <a:blip r:embed="rId5"/>
          <a:stretch>
            <a:fillRect/>
          </a:stretch>
        </p:blipFill>
        <p:spPr>
          <a:xfrm flipH="1">
            <a:off x="5677860" y="2413520"/>
            <a:ext cx="2016125" cy="2822575"/>
          </a:xfrm>
          <a:prstGeom prst="rect">
            <a:avLst/>
          </a:prstGeom>
        </p:spPr>
      </p:pic>
      <p:pic>
        <p:nvPicPr>
          <p:cNvPr id="17" name="Imagen 16">
            <a:extLst>
              <a:ext uri="{FF2B5EF4-FFF2-40B4-BE49-F238E27FC236}">
                <a16:creationId xmlns:a16="http://schemas.microsoft.com/office/drawing/2014/main" id="{506F8C09-7083-3B42-A64B-34F69D85C0FA}"/>
              </a:ext>
            </a:extLst>
          </p:cNvPr>
          <p:cNvPicPr>
            <a:picLocks noChangeAspect="1"/>
          </p:cNvPicPr>
          <p:nvPr/>
        </p:nvPicPr>
        <p:blipFill>
          <a:blip r:embed="rId6"/>
          <a:stretch>
            <a:fillRect/>
          </a:stretch>
        </p:blipFill>
        <p:spPr>
          <a:xfrm>
            <a:off x="2124885" y="2703233"/>
            <a:ext cx="1432629" cy="1078114"/>
          </a:xfrm>
          <a:prstGeom prst="rect">
            <a:avLst/>
          </a:prstGeom>
        </p:spPr>
      </p:pic>
    </p:spTree>
    <p:extLst>
      <p:ext uri="{BB962C8B-B14F-4D97-AF65-F5344CB8AC3E}">
        <p14:creationId xmlns:p14="http://schemas.microsoft.com/office/powerpoint/2010/main" val="227376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7FB5EF3-BE73-B447-AC8C-99906D87DC38}"/>
              </a:ext>
            </a:extLst>
          </p:cNvPr>
          <p:cNvSpPr txBox="1"/>
          <p:nvPr/>
        </p:nvSpPr>
        <p:spPr>
          <a:xfrm>
            <a:off x="538162" y="921584"/>
            <a:ext cx="5694363" cy="984885"/>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Des </a:t>
            </a:r>
            <a:r>
              <a:rPr lang="es-CO" sz="3200" dirty="0" err="1">
                <a:solidFill>
                  <a:schemeClr val="accent1"/>
                </a:solidFill>
                <a:latin typeface="Arial" panose="020B0604020202020204" pitchFamily="34" charset="0"/>
                <a:cs typeface="Arial" panose="020B0604020202020204" pitchFamily="34" charset="0"/>
              </a:rPr>
              <a:t>thèmes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simulation</a:t>
            </a:r>
            <a:r>
              <a:rPr lang="es-CO" sz="3200" dirty="0">
                <a:solidFill>
                  <a:schemeClr val="accent1"/>
                </a:solidFill>
                <a:latin typeface="Arial" panose="020B0604020202020204" pitchFamily="34" charset="0"/>
                <a:cs typeface="Arial" panose="020B0604020202020204" pitchFamily="34" charset="0"/>
              </a:rPr>
              <a:t> </a:t>
            </a:r>
            <a:r>
              <a:rPr lang="es-CO" sz="3200" dirty="0" err="1">
                <a:solidFill>
                  <a:schemeClr val="accent1"/>
                </a:solidFill>
                <a:latin typeface="Arial" panose="020B0604020202020204" pitchFamily="34" charset="0"/>
                <a:cs typeface="Arial" panose="020B0604020202020204" pitchFamily="34" charset="0"/>
              </a:rPr>
              <a:t>clinique</a:t>
            </a:r>
            <a:r>
              <a:rPr lang="es-CO" sz="3200" dirty="0">
                <a:solidFill>
                  <a:schemeClr val="accent1"/>
                </a:solidFill>
                <a:latin typeface="Arial" panose="020B0604020202020204" pitchFamily="34" charset="0"/>
                <a:cs typeface="Arial" panose="020B0604020202020204" pitchFamily="34" charset="0"/>
              </a:rPr>
              <a:t> disponibles</a:t>
            </a:r>
          </a:p>
        </p:txBody>
      </p:sp>
      <p:grpSp>
        <p:nvGrpSpPr>
          <p:cNvPr id="106" name="Grupo 105">
            <a:extLst>
              <a:ext uri="{FF2B5EF4-FFF2-40B4-BE49-F238E27FC236}">
                <a16:creationId xmlns:a16="http://schemas.microsoft.com/office/drawing/2014/main" id="{622F77BE-CB4E-2C4A-B8AD-4E526FC5724E}"/>
              </a:ext>
            </a:extLst>
          </p:cNvPr>
          <p:cNvGrpSpPr/>
          <p:nvPr/>
        </p:nvGrpSpPr>
        <p:grpSpPr>
          <a:xfrm>
            <a:off x="8148637" y="1905000"/>
            <a:ext cx="3505201" cy="4405313"/>
            <a:chOff x="8148637" y="1905000"/>
            <a:chExt cx="3505201" cy="4405313"/>
          </a:xfrm>
        </p:grpSpPr>
        <p:sp>
          <p:nvSpPr>
            <p:cNvPr id="17" name="Rectángulo 16">
              <a:extLst>
                <a:ext uri="{FF2B5EF4-FFF2-40B4-BE49-F238E27FC236}">
                  <a16:creationId xmlns:a16="http://schemas.microsoft.com/office/drawing/2014/main" id="{EC51BF8A-4E68-ED4B-8EEE-7468092AE285}"/>
                </a:ext>
              </a:extLst>
            </p:cNvPr>
            <p:cNvSpPr/>
            <p:nvPr/>
          </p:nvSpPr>
          <p:spPr>
            <a:xfrm>
              <a:off x="8148638" y="1905000"/>
              <a:ext cx="3505200" cy="4405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adroTexto 19">
              <a:extLst>
                <a:ext uri="{FF2B5EF4-FFF2-40B4-BE49-F238E27FC236}">
                  <a16:creationId xmlns:a16="http://schemas.microsoft.com/office/drawing/2014/main" id="{9F91C099-67FF-7741-9E47-AA82FA7ADB40}"/>
                </a:ext>
              </a:extLst>
            </p:cNvPr>
            <p:cNvSpPr txBox="1"/>
            <p:nvPr/>
          </p:nvSpPr>
          <p:spPr>
            <a:xfrm>
              <a:off x="8148638" y="2054568"/>
              <a:ext cx="3495675" cy="268279"/>
            </a:xfrm>
            <a:prstGeom prst="rect">
              <a:avLst/>
            </a:prstGeom>
            <a:noFill/>
          </p:spPr>
          <p:txBody>
            <a:bodyPr wrap="square" lIns="0" tIns="0" rIns="0" bIns="0" rtlCol="0">
              <a:spAutoFit/>
            </a:bodyPr>
            <a:lstStyle/>
            <a:p>
              <a:pPr algn="ctr">
                <a:lnSpc>
                  <a:spcPct val="120000"/>
                </a:lnSpc>
                <a:spcAft>
                  <a:spcPts val="1200"/>
                </a:spcAft>
              </a:pPr>
              <a:r>
                <a:rPr lang="es-CO" sz="1600" b="1" dirty="0">
                  <a:latin typeface="Arial" panose="020B0604020202020204" pitchFamily="34" charset="0"/>
                  <a:cs typeface="Arial" panose="020B0604020202020204" pitchFamily="34" charset="0"/>
                </a:rPr>
                <a:t>LIÉ A L’ACCOUCHEMENT</a:t>
              </a:r>
            </a:p>
          </p:txBody>
        </p:sp>
        <p:grpSp>
          <p:nvGrpSpPr>
            <p:cNvPr id="64" name="Grupo 63">
              <a:extLst>
                <a:ext uri="{FF2B5EF4-FFF2-40B4-BE49-F238E27FC236}">
                  <a16:creationId xmlns:a16="http://schemas.microsoft.com/office/drawing/2014/main" id="{614D5D9C-E9FF-1C4B-83BC-B1EE23E11449}"/>
                </a:ext>
              </a:extLst>
            </p:cNvPr>
            <p:cNvGrpSpPr/>
            <p:nvPr/>
          </p:nvGrpSpPr>
          <p:grpSpPr>
            <a:xfrm>
              <a:off x="8400953" y="2615177"/>
              <a:ext cx="1115808" cy="1115808"/>
              <a:chOff x="8401656" y="2669816"/>
              <a:chExt cx="1115808" cy="1115808"/>
            </a:xfrm>
          </p:grpSpPr>
          <p:pic>
            <p:nvPicPr>
              <p:cNvPr id="24" name="Gráfico 23">
                <a:extLst>
                  <a:ext uri="{FF2B5EF4-FFF2-40B4-BE49-F238E27FC236}">
                    <a16:creationId xmlns:a16="http://schemas.microsoft.com/office/drawing/2014/main" id="{0EF4B691-D5AF-EF40-95FD-E665DE9823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3003" y="2798795"/>
                <a:ext cx="823650" cy="823650"/>
              </a:xfrm>
              <a:prstGeom prst="rect">
                <a:avLst/>
              </a:prstGeom>
            </p:spPr>
          </p:pic>
          <p:sp>
            <p:nvSpPr>
              <p:cNvPr id="55" name="Elipse 54">
                <a:extLst>
                  <a:ext uri="{FF2B5EF4-FFF2-40B4-BE49-F238E27FC236}">
                    <a16:creationId xmlns:a16="http://schemas.microsoft.com/office/drawing/2014/main" id="{0F327618-0042-1042-AA05-1DED7B9CF54D}"/>
                  </a:ext>
                </a:extLst>
              </p:cNvPr>
              <p:cNvSpPr/>
              <p:nvPr/>
            </p:nvSpPr>
            <p:spPr>
              <a:xfrm>
                <a:off x="8401656" y="2669816"/>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upo 64">
              <a:extLst>
                <a:ext uri="{FF2B5EF4-FFF2-40B4-BE49-F238E27FC236}">
                  <a16:creationId xmlns:a16="http://schemas.microsoft.com/office/drawing/2014/main" id="{9EA1BC29-4549-7A41-A329-B327661C84F8}"/>
                </a:ext>
              </a:extLst>
            </p:cNvPr>
            <p:cNvGrpSpPr/>
            <p:nvPr/>
          </p:nvGrpSpPr>
          <p:grpSpPr>
            <a:xfrm>
              <a:off x="10265075" y="2615177"/>
              <a:ext cx="1115808" cy="1115808"/>
              <a:chOff x="10026650" y="2523737"/>
              <a:chExt cx="1115808" cy="1115808"/>
            </a:xfrm>
          </p:grpSpPr>
          <p:pic>
            <p:nvPicPr>
              <p:cNvPr id="22" name="Gráfico 21">
                <a:extLst>
                  <a:ext uri="{FF2B5EF4-FFF2-40B4-BE49-F238E27FC236}">
                    <a16:creationId xmlns:a16="http://schemas.microsoft.com/office/drawing/2014/main" id="{BA506CCA-12BC-054E-9559-D5B4FBDF58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72729" y="2669816"/>
                <a:ext cx="823650" cy="823650"/>
              </a:xfrm>
              <a:prstGeom prst="rect">
                <a:avLst/>
              </a:prstGeom>
            </p:spPr>
          </p:pic>
          <p:sp>
            <p:nvSpPr>
              <p:cNvPr id="56" name="Elipse 55">
                <a:extLst>
                  <a:ext uri="{FF2B5EF4-FFF2-40B4-BE49-F238E27FC236}">
                    <a16:creationId xmlns:a16="http://schemas.microsoft.com/office/drawing/2014/main" id="{DDCA0166-66F8-3045-B745-E72CB54119A7}"/>
                  </a:ext>
                </a:extLst>
              </p:cNvPr>
              <p:cNvSpPr/>
              <p:nvPr/>
            </p:nvSpPr>
            <p:spPr>
              <a:xfrm>
                <a:off x="10026650" y="2523737"/>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CuadroTexto 92">
              <a:extLst>
                <a:ext uri="{FF2B5EF4-FFF2-40B4-BE49-F238E27FC236}">
                  <a16:creationId xmlns:a16="http://schemas.microsoft.com/office/drawing/2014/main" id="{5ED37EEF-A63F-4A4B-8F3F-D1B1F1045933}"/>
                </a:ext>
              </a:extLst>
            </p:cNvPr>
            <p:cNvSpPr txBox="1"/>
            <p:nvPr/>
          </p:nvSpPr>
          <p:spPr>
            <a:xfrm>
              <a:off x="8148637" y="3793202"/>
              <a:ext cx="1608137" cy="430887"/>
            </a:xfrm>
            <a:prstGeom prst="rect">
              <a:avLst/>
            </a:prstGeom>
            <a:noFill/>
          </p:spPr>
          <p:txBody>
            <a:bodyPr wrap="square" lIns="0" tIns="0" rIns="0" bIns="0" rtlCol="0">
              <a:spAutoFit/>
            </a:bodyPr>
            <a:lstStyle/>
            <a:p>
              <a:pPr algn="ctr"/>
              <a:r>
                <a:rPr lang="es-CO" sz="1400" i="1" dirty="0" err="1">
                  <a:solidFill>
                    <a:schemeClr val="accent1"/>
                  </a:solidFill>
                  <a:latin typeface="Arial" panose="020B0604020202020204" pitchFamily="34" charset="0"/>
                  <a:cs typeface="Arial" panose="020B0604020202020204" pitchFamily="34" charset="0"/>
                </a:rPr>
                <a:t>Hémorragie</a:t>
              </a:r>
              <a:r>
                <a:rPr lang="es-CO" sz="1400" i="1" dirty="0">
                  <a:solidFill>
                    <a:schemeClr val="accent1"/>
                  </a:solidFill>
                  <a:latin typeface="Arial" panose="020B0604020202020204" pitchFamily="34" charset="0"/>
                  <a:cs typeface="Arial" panose="020B0604020202020204" pitchFamily="34" charset="0"/>
                </a:rPr>
                <a:t> post-partum</a:t>
              </a:r>
            </a:p>
          </p:txBody>
        </p:sp>
        <p:sp>
          <p:nvSpPr>
            <p:cNvPr id="94" name="CuadroTexto 93">
              <a:extLst>
                <a:ext uri="{FF2B5EF4-FFF2-40B4-BE49-F238E27FC236}">
                  <a16:creationId xmlns:a16="http://schemas.microsoft.com/office/drawing/2014/main" id="{5144658D-6833-264B-B07B-3A1BB90FBAD7}"/>
                </a:ext>
              </a:extLst>
            </p:cNvPr>
            <p:cNvSpPr txBox="1"/>
            <p:nvPr/>
          </p:nvSpPr>
          <p:spPr>
            <a:xfrm>
              <a:off x="10107588" y="3793202"/>
              <a:ext cx="1430782" cy="430887"/>
            </a:xfrm>
            <a:prstGeom prst="rect">
              <a:avLst/>
            </a:prstGeom>
            <a:noFill/>
          </p:spPr>
          <p:txBody>
            <a:bodyPr wrap="square" lIns="0" tIns="0" rIns="0" bIns="0" rtlCol="0">
              <a:spAutoFit/>
            </a:bodyPr>
            <a:lstStyle/>
            <a:p>
              <a:pPr algn="ctr"/>
              <a:r>
                <a:rPr lang="es-CO" sz="1400" i="1" dirty="0" err="1">
                  <a:solidFill>
                    <a:schemeClr val="accent1"/>
                  </a:solidFill>
                  <a:latin typeface="Arial" panose="020B0604020202020204" pitchFamily="34" charset="0"/>
                  <a:cs typeface="Arial" panose="020B0604020202020204" pitchFamily="34" charset="0"/>
                </a:rPr>
                <a:t>Asphixie</a:t>
              </a:r>
              <a:r>
                <a:rPr lang="es-CO" sz="1400" i="1" dirty="0">
                  <a:solidFill>
                    <a:schemeClr val="accent1"/>
                  </a:solidFill>
                  <a:latin typeface="Arial" panose="020B0604020202020204" pitchFamily="34" charset="0"/>
                  <a:cs typeface="Arial" panose="020B0604020202020204" pitchFamily="34" charset="0"/>
                </a:rPr>
                <a:t> </a:t>
              </a:r>
              <a:r>
                <a:rPr lang="es-CO" sz="1400" i="1" dirty="0" err="1">
                  <a:solidFill>
                    <a:schemeClr val="accent1"/>
                  </a:solidFill>
                  <a:latin typeface="Arial" panose="020B0604020202020204" pitchFamily="34" charset="0"/>
                  <a:cs typeface="Arial" panose="020B0604020202020204" pitchFamily="34" charset="0"/>
                </a:rPr>
                <a:t>néonatale</a:t>
              </a:r>
              <a:endParaRPr lang="es-CO" sz="1400" i="1" dirty="0">
                <a:solidFill>
                  <a:schemeClr val="accent1"/>
                </a:solidFill>
                <a:latin typeface="Arial" panose="020B0604020202020204" pitchFamily="34" charset="0"/>
                <a:cs typeface="Arial" panose="020B0604020202020204" pitchFamily="34" charset="0"/>
              </a:endParaRPr>
            </a:p>
          </p:txBody>
        </p:sp>
      </p:grpSp>
      <p:grpSp>
        <p:nvGrpSpPr>
          <p:cNvPr id="104" name="Grupo 103">
            <a:extLst>
              <a:ext uri="{FF2B5EF4-FFF2-40B4-BE49-F238E27FC236}">
                <a16:creationId xmlns:a16="http://schemas.microsoft.com/office/drawing/2014/main" id="{681C0FD6-EF91-7440-A0B0-615E06CB28C0}"/>
              </a:ext>
            </a:extLst>
          </p:cNvPr>
          <p:cNvGrpSpPr/>
          <p:nvPr/>
        </p:nvGrpSpPr>
        <p:grpSpPr>
          <a:xfrm>
            <a:off x="535114" y="1900238"/>
            <a:ext cx="3528886" cy="4405313"/>
            <a:chOff x="535114" y="1900238"/>
            <a:chExt cx="3528886" cy="4405313"/>
          </a:xfrm>
        </p:grpSpPr>
        <p:sp>
          <p:nvSpPr>
            <p:cNvPr id="15" name="Rectángulo 14">
              <a:extLst>
                <a:ext uri="{FF2B5EF4-FFF2-40B4-BE49-F238E27FC236}">
                  <a16:creationId xmlns:a16="http://schemas.microsoft.com/office/drawing/2014/main" id="{67FF795E-2FDC-FA44-A8A3-DC1E1B29B178}"/>
                </a:ext>
              </a:extLst>
            </p:cNvPr>
            <p:cNvSpPr/>
            <p:nvPr/>
          </p:nvSpPr>
          <p:spPr>
            <a:xfrm>
              <a:off x="538162" y="1900238"/>
              <a:ext cx="3525838" cy="4405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lipse 46">
              <a:extLst>
                <a:ext uri="{FF2B5EF4-FFF2-40B4-BE49-F238E27FC236}">
                  <a16:creationId xmlns:a16="http://schemas.microsoft.com/office/drawing/2014/main" id="{602686F7-74C4-794C-AF34-CF8C12B1DB42}"/>
                </a:ext>
              </a:extLst>
            </p:cNvPr>
            <p:cNvSpPr/>
            <p:nvPr/>
          </p:nvSpPr>
          <p:spPr>
            <a:xfrm>
              <a:off x="793852" y="2615177"/>
              <a:ext cx="1115808" cy="1115808"/>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lipse 49">
              <a:extLst>
                <a:ext uri="{FF2B5EF4-FFF2-40B4-BE49-F238E27FC236}">
                  <a16:creationId xmlns:a16="http://schemas.microsoft.com/office/drawing/2014/main" id="{85A99447-F845-8446-9505-51AAD118FA7B}"/>
                </a:ext>
              </a:extLst>
            </p:cNvPr>
            <p:cNvSpPr/>
            <p:nvPr/>
          </p:nvSpPr>
          <p:spPr>
            <a:xfrm>
              <a:off x="2692502" y="4532260"/>
              <a:ext cx="1115808" cy="1115808"/>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adroTexto 17">
              <a:extLst>
                <a:ext uri="{FF2B5EF4-FFF2-40B4-BE49-F238E27FC236}">
                  <a16:creationId xmlns:a16="http://schemas.microsoft.com/office/drawing/2014/main" id="{0F0CCED8-A70A-5F4D-AE70-A511B9BA2F5A}"/>
                </a:ext>
              </a:extLst>
            </p:cNvPr>
            <p:cNvSpPr txBox="1"/>
            <p:nvPr/>
          </p:nvSpPr>
          <p:spPr>
            <a:xfrm>
              <a:off x="538163" y="2054568"/>
              <a:ext cx="3525837" cy="295466"/>
            </a:xfrm>
            <a:prstGeom prst="rect">
              <a:avLst/>
            </a:prstGeom>
            <a:noFill/>
          </p:spPr>
          <p:txBody>
            <a:bodyPr wrap="square" lIns="0" tIns="0" rIns="0" bIns="0" rtlCol="0">
              <a:spAutoFit/>
            </a:bodyPr>
            <a:lstStyle/>
            <a:p>
              <a:pPr algn="ctr">
                <a:lnSpc>
                  <a:spcPct val="120000"/>
                </a:lnSpc>
                <a:spcAft>
                  <a:spcPts val="1200"/>
                </a:spcAft>
              </a:pPr>
              <a:r>
                <a:rPr lang="es-CO" sz="1600" b="1" dirty="0">
                  <a:latin typeface="Arial" panose="020B0604020202020204" pitchFamily="34" charset="0"/>
                  <a:cs typeface="Arial" panose="020B0604020202020204" pitchFamily="34" charset="0"/>
                </a:rPr>
                <a:t>ADULTES</a:t>
              </a:r>
            </a:p>
          </p:txBody>
        </p:sp>
        <p:pic>
          <p:nvPicPr>
            <p:cNvPr id="6" name="Gráfico 5">
              <a:extLst>
                <a:ext uri="{FF2B5EF4-FFF2-40B4-BE49-F238E27FC236}">
                  <a16:creationId xmlns:a16="http://schemas.microsoft.com/office/drawing/2014/main" id="{EEBD915D-868E-8B4F-8ADB-93461B1E0CC6}"/>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Lst>
            </a:blip>
            <a:srcRect/>
            <a:stretch/>
          </p:blipFill>
          <p:spPr>
            <a:xfrm>
              <a:off x="998839" y="2826971"/>
              <a:ext cx="716069" cy="710223"/>
            </a:xfrm>
            <a:prstGeom prst="rect">
              <a:avLst/>
            </a:prstGeom>
          </p:spPr>
        </p:pic>
        <p:grpSp>
          <p:nvGrpSpPr>
            <p:cNvPr id="58" name="Grupo 57">
              <a:extLst>
                <a:ext uri="{FF2B5EF4-FFF2-40B4-BE49-F238E27FC236}">
                  <a16:creationId xmlns:a16="http://schemas.microsoft.com/office/drawing/2014/main" id="{D73A2C4C-0416-6B47-9694-19B79F367313}"/>
                </a:ext>
              </a:extLst>
            </p:cNvPr>
            <p:cNvGrpSpPr/>
            <p:nvPr/>
          </p:nvGrpSpPr>
          <p:grpSpPr>
            <a:xfrm>
              <a:off x="2692502" y="2615177"/>
              <a:ext cx="1115808" cy="1115808"/>
              <a:chOff x="2585162" y="2719522"/>
              <a:chExt cx="1115808" cy="1115808"/>
            </a:xfrm>
          </p:grpSpPr>
          <p:pic>
            <p:nvPicPr>
              <p:cNvPr id="44" name="Gráfico 43">
                <a:extLst>
                  <a:ext uri="{FF2B5EF4-FFF2-40B4-BE49-F238E27FC236}">
                    <a16:creationId xmlns:a16="http://schemas.microsoft.com/office/drawing/2014/main" id="{24A75E97-5E0C-F44C-8B9F-3C2EDB6A26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31241" y="2798795"/>
                <a:ext cx="823650" cy="823650"/>
              </a:xfrm>
              <a:prstGeom prst="rect">
                <a:avLst/>
              </a:prstGeom>
            </p:spPr>
          </p:pic>
          <p:sp>
            <p:nvSpPr>
              <p:cNvPr id="48" name="Elipse 47">
                <a:extLst>
                  <a:ext uri="{FF2B5EF4-FFF2-40B4-BE49-F238E27FC236}">
                    <a16:creationId xmlns:a16="http://schemas.microsoft.com/office/drawing/2014/main" id="{5A39FC8B-94F9-0445-950F-7C208AA9CAC8}"/>
                  </a:ext>
                </a:extLst>
              </p:cNvPr>
              <p:cNvSpPr/>
              <p:nvPr/>
            </p:nvSpPr>
            <p:spPr>
              <a:xfrm>
                <a:off x="2585162" y="2719522"/>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upo 58">
              <a:extLst>
                <a:ext uri="{FF2B5EF4-FFF2-40B4-BE49-F238E27FC236}">
                  <a16:creationId xmlns:a16="http://schemas.microsoft.com/office/drawing/2014/main" id="{F22D6FDE-0D01-174C-B7D1-EDCE8D6D8150}"/>
                </a:ext>
              </a:extLst>
            </p:cNvPr>
            <p:cNvGrpSpPr/>
            <p:nvPr/>
          </p:nvGrpSpPr>
          <p:grpSpPr>
            <a:xfrm>
              <a:off x="793852" y="4532260"/>
              <a:ext cx="1115808" cy="1115808"/>
              <a:chOff x="844476" y="4669420"/>
              <a:chExt cx="1115808" cy="1115808"/>
            </a:xfrm>
          </p:grpSpPr>
          <p:pic>
            <p:nvPicPr>
              <p:cNvPr id="46" name="Gráfico 45">
                <a:extLst>
                  <a:ext uri="{FF2B5EF4-FFF2-40B4-BE49-F238E27FC236}">
                    <a16:creationId xmlns:a16="http://schemas.microsoft.com/office/drawing/2014/main" id="{DF713B64-F5E6-B348-8725-FDD9742AAE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7085" y="4912595"/>
                <a:ext cx="733180" cy="733180"/>
              </a:xfrm>
              <a:prstGeom prst="rect">
                <a:avLst/>
              </a:prstGeom>
            </p:spPr>
          </p:pic>
          <p:sp>
            <p:nvSpPr>
              <p:cNvPr id="49" name="Elipse 48">
                <a:extLst>
                  <a:ext uri="{FF2B5EF4-FFF2-40B4-BE49-F238E27FC236}">
                    <a16:creationId xmlns:a16="http://schemas.microsoft.com/office/drawing/2014/main" id="{C68A5458-0449-2C48-B240-1FA1188D7903}"/>
                  </a:ext>
                </a:extLst>
              </p:cNvPr>
              <p:cNvSpPr/>
              <p:nvPr/>
            </p:nvSpPr>
            <p:spPr>
              <a:xfrm>
                <a:off x="844476" y="4669420"/>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Gráfico 35">
              <a:extLst>
                <a:ext uri="{FF2B5EF4-FFF2-40B4-BE49-F238E27FC236}">
                  <a16:creationId xmlns:a16="http://schemas.microsoft.com/office/drawing/2014/main" id="{9F4E30E4-6B92-D84A-9B23-3038C7B63DD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33880" y="4678339"/>
              <a:ext cx="823650" cy="823650"/>
            </a:xfrm>
            <a:prstGeom prst="rect">
              <a:avLst/>
            </a:prstGeom>
          </p:spPr>
        </p:pic>
        <p:sp>
          <p:nvSpPr>
            <p:cNvPr id="89" name="CuadroTexto 88">
              <a:extLst>
                <a:ext uri="{FF2B5EF4-FFF2-40B4-BE49-F238E27FC236}">
                  <a16:creationId xmlns:a16="http://schemas.microsoft.com/office/drawing/2014/main" id="{1961E4E7-3622-334D-9E1C-3540A9236B49}"/>
                </a:ext>
              </a:extLst>
            </p:cNvPr>
            <p:cNvSpPr txBox="1"/>
            <p:nvPr/>
          </p:nvSpPr>
          <p:spPr>
            <a:xfrm>
              <a:off x="538162" y="3793202"/>
              <a:ext cx="1627188" cy="258532"/>
            </a:xfrm>
            <a:prstGeom prst="rect">
              <a:avLst/>
            </a:prstGeom>
            <a:noFill/>
          </p:spPr>
          <p:txBody>
            <a:bodyPr wrap="square" lIns="0" tIns="0" rIns="0" bIns="0" rtlCol="0">
              <a:spAutoFit/>
            </a:bodyPr>
            <a:lstStyle/>
            <a:p>
              <a:pPr algn="ctr">
                <a:lnSpc>
                  <a:spcPct val="120000"/>
                </a:lnSpc>
              </a:pPr>
              <a:r>
                <a:rPr lang="es-CO" sz="1400" i="1" dirty="0" err="1">
                  <a:solidFill>
                    <a:schemeClr val="accent1"/>
                  </a:solidFill>
                  <a:latin typeface="Arial" panose="020B0604020202020204" pitchFamily="34" charset="0"/>
                  <a:cs typeface="Arial" panose="020B0604020202020204" pitchFamily="34" charset="0"/>
                </a:rPr>
                <a:t>Hypertension</a:t>
              </a:r>
              <a:endParaRPr lang="es-CO" sz="1400" i="1" dirty="0">
                <a:solidFill>
                  <a:schemeClr val="accent1"/>
                </a:solidFill>
                <a:latin typeface="Arial" panose="020B0604020202020204" pitchFamily="34" charset="0"/>
                <a:cs typeface="Arial" panose="020B0604020202020204" pitchFamily="34" charset="0"/>
              </a:endParaRPr>
            </a:p>
          </p:txBody>
        </p:sp>
        <p:sp>
          <p:nvSpPr>
            <p:cNvPr id="90" name="CuadroTexto 89">
              <a:extLst>
                <a:ext uri="{FF2B5EF4-FFF2-40B4-BE49-F238E27FC236}">
                  <a16:creationId xmlns:a16="http://schemas.microsoft.com/office/drawing/2014/main" id="{D7D0C068-F79F-A248-A9DF-5251A2F0E856}"/>
                </a:ext>
              </a:extLst>
            </p:cNvPr>
            <p:cNvSpPr txBox="1"/>
            <p:nvPr/>
          </p:nvSpPr>
          <p:spPr>
            <a:xfrm>
              <a:off x="2414586" y="3793202"/>
              <a:ext cx="1627188" cy="234744"/>
            </a:xfrm>
            <a:prstGeom prst="rect">
              <a:avLst/>
            </a:prstGeom>
            <a:noFill/>
          </p:spPr>
          <p:txBody>
            <a:bodyPr wrap="square" lIns="0" tIns="0" rIns="0" bIns="0" rtlCol="0">
              <a:spAutoFit/>
            </a:bodyPr>
            <a:lstStyle/>
            <a:p>
              <a:pPr algn="ctr">
                <a:lnSpc>
                  <a:spcPct val="120000"/>
                </a:lnSpc>
              </a:pPr>
              <a:r>
                <a:rPr lang="es-CO" sz="1400" i="1" dirty="0" err="1">
                  <a:solidFill>
                    <a:schemeClr val="accent1"/>
                  </a:solidFill>
                  <a:latin typeface="Arial" panose="020B0604020202020204" pitchFamily="34" charset="0"/>
                  <a:cs typeface="Arial" panose="020B0604020202020204" pitchFamily="34" charset="0"/>
                </a:rPr>
                <a:t>Tuberculose</a:t>
              </a:r>
              <a:endParaRPr lang="es-CO" sz="1400" i="1" dirty="0">
                <a:solidFill>
                  <a:schemeClr val="accent1"/>
                </a:solidFill>
                <a:latin typeface="Arial" panose="020B0604020202020204" pitchFamily="34" charset="0"/>
                <a:cs typeface="Arial" panose="020B0604020202020204" pitchFamily="34" charset="0"/>
              </a:endParaRPr>
            </a:p>
          </p:txBody>
        </p:sp>
        <p:sp>
          <p:nvSpPr>
            <p:cNvPr id="95" name="CuadroTexto 94">
              <a:extLst>
                <a:ext uri="{FF2B5EF4-FFF2-40B4-BE49-F238E27FC236}">
                  <a16:creationId xmlns:a16="http://schemas.microsoft.com/office/drawing/2014/main" id="{B1FDFFAB-DCD5-C84A-B7F3-D5FAAA3CCE8F}"/>
                </a:ext>
              </a:extLst>
            </p:cNvPr>
            <p:cNvSpPr txBox="1"/>
            <p:nvPr/>
          </p:nvSpPr>
          <p:spPr>
            <a:xfrm>
              <a:off x="535114" y="5748167"/>
              <a:ext cx="1627188" cy="258532"/>
            </a:xfrm>
            <a:prstGeom prst="rect">
              <a:avLst/>
            </a:prstGeom>
            <a:noFill/>
          </p:spPr>
          <p:txBody>
            <a:bodyPr wrap="square" lIns="0" tIns="0" rIns="0" bIns="0" rtlCol="0">
              <a:spAutoFit/>
            </a:bodyPr>
            <a:lstStyle/>
            <a:p>
              <a:pPr algn="ctr">
                <a:lnSpc>
                  <a:spcPct val="120000"/>
                </a:lnSpc>
              </a:pPr>
              <a:r>
                <a:rPr lang="es-CO" sz="1400" i="1" dirty="0" err="1">
                  <a:solidFill>
                    <a:schemeClr val="accent1"/>
                  </a:solidFill>
                  <a:latin typeface="Arial" panose="020B0604020202020204" pitchFamily="34" charset="0"/>
                  <a:cs typeface="Arial" panose="020B0604020202020204" pitchFamily="34" charset="0"/>
                </a:rPr>
                <a:t>Diabètes</a:t>
              </a:r>
              <a:endParaRPr lang="es-CO" sz="1400" i="1" dirty="0">
                <a:solidFill>
                  <a:schemeClr val="accent1"/>
                </a:solidFill>
                <a:latin typeface="Arial" panose="020B0604020202020204" pitchFamily="34" charset="0"/>
                <a:cs typeface="Arial" panose="020B0604020202020204" pitchFamily="34" charset="0"/>
              </a:endParaRPr>
            </a:p>
          </p:txBody>
        </p:sp>
        <p:sp>
          <p:nvSpPr>
            <p:cNvPr id="96" name="CuadroTexto 95">
              <a:extLst>
                <a:ext uri="{FF2B5EF4-FFF2-40B4-BE49-F238E27FC236}">
                  <a16:creationId xmlns:a16="http://schemas.microsoft.com/office/drawing/2014/main" id="{A96AD31F-85E1-E743-8E13-5BB2DAF63815}"/>
                </a:ext>
              </a:extLst>
            </p:cNvPr>
            <p:cNvSpPr txBox="1"/>
            <p:nvPr/>
          </p:nvSpPr>
          <p:spPr>
            <a:xfrm>
              <a:off x="2411538" y="5748167"/>
              <a:ext cx="1627188" cy="234744"/>
            </a:xfrm>
            <a:prstGeom prst="rect">
              <a:avLst/>
            </a:prstGeom>
            <a:noFill/>
          </p:spPr>
          <p:txBody>
            <a:bodyPr wrap="square" lIns="0" tIns="0" rIns="0" bIns="0" rtlCol="0">
              <a:spAutoFit/>
            </a:bodyPr>
            <a:lstStyle/>
            <a:p>
              <a:pPr algn="ctr">
                <a:lnSpc>
                  <a:spcPct val="120000"/>
                </a:lnSpc>
              </a:pPr>
              <a:r>
                <a:rPr lang="es-CO" sz="1400" i="1" dirty="0" err="1">
                  <a:solidFill>
                    <a:schemeClr val="accent1"/>
                  </a:solidFill>
                  <a:latin typeface="Arial" panose="020B0604020202020204" pitchFamily="34" charset="0"/>
                  <a:cs typeface="Arial" panose="020B0604020202020204" pitchFamily="34" charset="0"/>
                </a:rPr>
                <a:t>Dépression</a:t>
              </a:r>
              <a:endParaRPr lang="es-CO" sz="1400" i="1" dirty="0">
                <a:solidFill>
                  <a:schemeClr val="accent1"/>
                </a:solidFill>
                <a:latin typeface="Arial" panose="020B0604020202020204" pitchFamily="34" charset="0"/>
                <a:cs typeface="Arial" panose="020B0604020202020204" pitchFamily="34" charset="0"/>
              </a:endParaRPr>
            </a:p>
          </p:txBody>
        </p:sp>
        <p:sp>
          <p:nvSpPr>
            <p:cNvPr id="101" name="CuadroTexto 100">
              <a:extLst>
                <a:ext uri="{FF2B5EF4-FFF2-40B4-BE49-F238E27FC236}">
                  <a16:creationId xmlns:a16="http://schemas.microsoft.com/office/drawing/2014/main" id="{DE6C78C7-20B1-0441-9C17-4C7B979E20FE}"/>
                </a:ext>
              </a:extLst>
            </p:cNvPr>
            <p:cNvSpPr txBox="1"/>
            <p:nvPr/>
          </p:nvSpPr>
          <p:spPr>
            <a:xfrm rot="1482079">
              <a:off x="673050" y="2505036"/>
              <a:ext cx="1440000" cy="1440000"/>
            </a:xfrm>
            <a:prstGeom prst="rect">
              <a:avLst/>
            </a:prstGeom>
            <a:noFill/>
          </p:spPr>
          <p:txBody>
            <a:bodyPr wrap="square" lIns="0" tIns="0" rIns="0" bIns="0" rtlCol="0">
              <a:prstTxWarp prst="textArchUp">
                <a:avLst>
                  <a:gd name="adj" fmla="val 13855604"/>
                </a:avLst>
              </a:prstTxWarp>
              <a:spAutoFit/>
            </a:bodyPr>
            <a:lstStyle/>
            <a:p>
              <a:pPr>
                <a:lnSpc>
                  <a:spcPct val="120000"/>
                </a:lnSpc>
              </a:pPr>
              <a:r>
                <a:rPr lang="es-CO" sz="1100" dirty="0">
                  <a:solidFill>
                    <a:schemeClr val="accent1"/>
                  </a:solidFill>
                  <a:latin typeface="Arial" panose="020B0604020202020204" pitchFamily="34" charset="0"/>
                  <a:cs typeface="Arial" panose="020B0604020202020204" pitchFamily="34" charset="0"/>
                </a:rPr>
                <a:t>NOUVELLES</a:t>
              </a:r>
            </a:p>
          </p:txBody>
        </p:sp>
        <p:sp>
          <p:nvSpPr>
            <p:cNvPr id="102" name="CuadroTexto 101">
              <a:extLst>
                <a:ext uri="{FF2B5EF4-FFF2-40B4-BE49-F238E27FC236}">
                  <a16:creationId xmlns:a16="http://schemas.microsoft.com/office/drawing/2014/main" id="{50BD895F-5A62-D14F-B2EA-5D9766F9C698}"/>
                </a:ext>
              </a:extLst>
            </p:cNvPr>
            <p:cNvSpPr txBox="1"/>
            <p:nvPr/>
          </p:nvSpPr>
          <p:spPr>
            <a:xfrm rot="1482079">
              <a:off x="2547033" y="4422024"/>
              <a:ext cx="1440000" cy="1440000"/>
            </a:xfrm>
            <a:prstGeom prst="rect">
              <a:avLst/>
            </a:prstGeom>
            <a:noFill/>
          </p:spPr>
          <p:txBody>
            <a:bodyPr wrap="square" lIns="0" tIns="0" rIns="0" bIns="0" rtlCol="0">
              <a:prstTxWarp prst="textArchUp">
                <a:avLst>
                  <a:gd name="adj" fmla="val 13855604"/>
                </a:avLst>
              </a:prstTxWarp>
              <a:spAutoFit/>
            </a:bodyPr>
            <a:lstStyle/>
            <a:p>
              <a:pPr algn="l">
                <a:lnSpc>
                  <a:spcPct val="120000"/>
                </a:lnSpc>
              </a:pPr>
              <a:r>
                <a:rPr lang="es-CO" sz="1100" dirty="0">
                  <a:solidFill>
                    <a:schemeClr val="accent1"/>
                  </a:solidFill>
                  <a:latin typeface="Arial" panose="020B0604020202020204" pitchFamily="34" charset="0"/>
                  <a:cs typeface="Arial" panose="020B0604020202020204" pitchFamily="34" charset="0"/>
                </a:rPr>
                <a:t>NOUVELLES</a:t>
              </a:r>
            </a:p>
          </p:txBody>
        </p:sp>
      </p:grpSp>
      <p:grpSp>
        <p:nvGrpSpPr>
          <p:cNvPr id="105" name="Grupo 104">
            <a:extLst>
              <a:ext uri="{FF2B5EF4-FFF2-40B4-BE49-F238E27FC236}">
                <a16:creationId xmlns:a16="http://schemas.microsoft.com/office/drawing/2014/main" id="{6FA4B085-235E-7943-84F5-4F9A4D8CC187}"/>
              </a:ext>
            </a:extLst>
          </p:cNvPr>
          <p:cNvGrpSpPr/>
          <p:nvPr/>
        </p:nvGrpSpPr>
        <p:grpSpPr>
          <a:xfrm>
            <a:off x="4332287" y="1900237"/>
            <a:ext cx="3525838" cy="4405313"/>
            <a:chOff x="4332287" y="1900237"/>
            <a:chExt cx="3525838" cy="4405313"/>
          </a:xfrm>
        </p:grpSpPr>
        <p:sp>
          <p:nvSpPr>
            <p:cNvPr id="16" name="Rectángulo 15">
              <a:extLst>
                <a:ext uri="{FF2B5EF4-FFF2-40B4-BE49-F238E27FC236}">
                  <a16:creationId xmlns:a16="http://schemas.microsoft.com/office/drawing/2014/main" id="{7F14C83B-7BAE-784D-9DEF-1A52A37D60E4}"/>
                </a:ext>
              </a:extLst>
            </p:cNvPr>
            <p:cNvSpPr/>
            <p:nvPr/>
          </p:nvSpPr>
          <p:spPr>
            <a:xfrm>
              <a:off x="4332287" y="1900237"/>
              <a:ext cx="3525838" cy="4405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Elipse 52">
              <a:extLst>
                <a:ext uri="{FF2B5EF4-FFF2-40B4-BE49-F238E27FC236}">
                  <a16:creationId xmlns:a16="http://schemas.microsoft.com/office/drawing/2014/main" id="{3A7B4338-3337-AC4C-9D00-ACB678FB6C8B}"/>
                </a:ext>
              </a:extLst>
            </p:cNvPr>
            <p:cNvSpPr/>
            <p:nvPr/>
          </p:nvSpPr>
          <p:spPr>
            <a:xfrm>
              <a:off x="4591153" y="2615177"/>
              <a:ext cx="1115808" cy="1115808"/>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adroTexto 18">
              <a:extLst>
                <a:ext uri="{FF2B5EF4-FFF2-40B4-BE49-F238E27FC236}">
                  <a16:creationId xmlns:a16="http://schemas.microsoft.com/office/drawing/2014/main" id="{F2F85F52-A2F4-2B40-B4BA-02136D958435}"/>
                </a:ext>
              </a:extLst>
            </p:cNvPr>
            <p:cNvSpPr txBox="1"/>
            <p:nvPr/>
          </p:nvSpPr>
          <p:spPr>
            <a:xfrm>
              <a:off x="4354513" y="2054568"/>
              <a:ext cx="3503612" cy="295466"/>
            </a:xfrm>
            <a:prstGeom prst="rect">
              <a:avLst/>
            </a:prstGeom>
            <a:noFill/>
          </p:spPr>
          <p:txBody>
            <a:bodyPr wrap="square" lIns="0" tIns="0" rIns="0" bIns="0" rtlCol="0">
              <a:spAutoFit/>
            </a:bodyPr>
            <a:lstStyle/>
            <a:p>
              <a:pPr algn="ctr">
                <a:lnSpc>
                  <a:spcPct val="120000"/>
                </a:lnSpc>
                <a:spcAft>
                  <a:spcPts val="1200"/>
                </a:spcAft>
              </a:pPr>
              <a:r>
                <a:rPr lang="es-CO" sz="1600" b="1" dirty="0">
                  <a:latin typeface="Arial" panose="020B0604020202020204" pitchFamily="34" charset="0"/>
                  <a:cs typeface="Arial" panose="020B0604020202020204" pitchFamily="34" charset="0"/>
                </a:rPr>
                <a:t>ENFANTS</a:t>
              </a:r>
            </a:p>
          </p:txBody>
        </p:sp>
        <p:grpSp>
          <p:nvGrpSpPr>
            <p:cNvPr id="62" name="Grupo 61">
              <a:extLst>
                <a:ext uri="{FF2B5EF4-FFF2-40B4-BE49-F238E27FC236}">
                  <a16:creationId xmlns:a16="http://schemas.microsoft.com/office/drawing/2014/main" id="{1C3A741C-D24E-8745-83F6-6323170983D9}"/>
                </a:ext>
              </a:extLst>
            </p:cNvPr>
            <p:cNvGrpSpPr/>
            <p:nvPr/>
          </p:nvGrpSpPr>
          <p:grpSpPr>
            <a:xfrm>
              <a:off x="4591153" y="4532260"/>
              <a:ext cx="1115808" cy="1115808"/>
              <a:chOff x="4552459" y="4721281"/>
              <a:chExt cx="1115808" cy="1115808"/>
            </a:xfrm>
          </p:grpSpPr>
          <p:pic>
            <p:nvPicPr>
              <p:cNvPr id="30" name="Gráfico 29">
                <a:extLst>
                  <a:ext uri="{FF2B5EF4-FFF2-40B4-BE49-F238E27FC236}">
                    <a16:creationId xmlns:a16="http://schemas.microsoft.com/office/drawing/2014/main" id="{B78625F1-C582-444C-BBB5-C484B7F04D7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94709" y="4912595"/>
                <a:ext cx="823650" cy="823650"/>
              </a:xfrm>
              <a:prstGeom prst="rect">
                <a:avLst/>
              </a:prstGeom>
            </p:spPr>
          </p:pic>
          <p:sp>
            <p:nvSpPr>
              <p:cNvPr id="51" name="Elipse 50">
                <a:extLst>
                  <a:ext uri="{FF2B5EF4-FFF2-40B4-BE49-F238E27FC236}">
                    <a16:creationId xmlns:a16="http://schemas.microsoft.com/office/drawing/2014/main" id="{6A60BE33-19BD-FC48-91A4-85782B3958E3}"/>
                  </a:ext>
                </a:extLst>
              </p:cNvPr>
              <p:cNvSpPr/>
              <p:nvPr/>
            </p:nvSpPr>
            <p:spPr>
              <a:xfrm>
                <a:off x="4552459" y="4721281"/>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upo 60">
              <a:extLst>
                <a:ext uri="{FF2B5EF4-FFF2-40B4-BE49-F238E27FC236}">
                  <a16:creationId xmlns:a16="http://schemas.microsoft.com/office/drawing/2014/main" id="{390B1183-2A13-9749-8DA5-3B7E3D8E6289}"/>
                </a:ext>
              </a:extLst>
            </p:cNvPr>
            <p:cNvGrpSpPr/>
            <p:nvPr/>
          </p:nvGrpSpPr>
          <p:grpSpPr>
            <a:xfrm>
              <a:off x="6488214" y="4532260"/>
              <a:ext cx="1115808" cy="1115808"/>
              <a:chOff x="6523735" y="4721281"/>
              <a:chExt cx="1115808" cy="1115808"/>
            </a:xfrm>
          </p:grpSpPr>
          <p:pic>
            <p:nvPicPr>
              <p:cNvPr id="26" name="Gráfico 25">
                <a:extLst>
                  <a:ext uri="{FF2B5EF4-FFF2-40B4-BE49-F238E27FC236}">
                    <a16:creationId xmlns:a16="http://schemas.microsoft.com/office/drawing/2014/main" id="{5B48840F-792D-AC4B-A7BE-B139AA5B9B4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69814" y="4835845"/>
                <a:ext cx="823650" cy="823650"/>
              </a:xfrm>
              <a:prstGeom prst="rect">
                <a:avLst/>
              </a:prstGeom>
            </p:spPr>
          </p:pic>
          <p:sp>
            <p:nvSpPr>
              <p:cNvPr id="52" name="Elipse 51">
                <a:extLst>
                  <a:ext uri="{FF2B5EF4-FFF2-40B4-BE49-F238E27FC236}">
                    <a16:creationId xmlns:a16="http://schemas.microsoft.com/office/drawing/2014/main" id="{C97AA17D-2DDC-364C-B4C7-022066DEB9AF}"/>
                  </a:ext>
                </a:extLst>
              </p:cNvPr>
              <p:cNvSpPr/>
              <p:nvPr/>
            </p:nvSpPr>
            <p:spPr>
              <a:xfrm>
                <a:off x="6523735" y="4721281"/>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upo 62">
              <a:extLst>
                <a:ext uri="{FF2B5EF4-FFF2-40B4-BE49-F238E27FC236}">
                  <a16:creationId xmlns:a16="http://schemas.microsoft.com/office/drawing/2014/main" id="{C06A58FC-DCD8-6043-B13B-B82061EF1EBF}"/>
                </a:ext>
              </a:extLst>
            </p:cNvPr>
            <p:cNvGrpSpPr/>
            <p:nvPr/>
          </p:nvGrpSpPr>
          <p:grpSpPr>
            <a:xfrm>
              <a:off x="6488214" y="2615177"/>
              <a:ext cx="1115808" cy="1115808"/>
              <a:chOff x="6407168" y="2719522"/>
              <a:chExt cx="1115808" cy="1115808"/>
            </a:xfrm>
          </p:grpSpPr>
          <p:pic>
            <p:nvPicPr>
              <p:cNvPr id="34" name="Gráfico 33">
                <a:extLst>
                  <a:ext uri="{FF2B5EF4-FFF2-40B4-BE49-F238E27FC236}">
                    <a16:creationId xmlns:a16="http://schemas.microsoft.com/office/drawing/2014/main" id="{FA731591-A66F-F94A-A45F-D2691D32E71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553247" y="2917556"/>
                <a:ext cx="823650" cy="823650"/>
              </a:xfrm>
              <a:prstGeom prst="rect">
                <a:avLst/>
              </a:prstGeom>
            </p:spPr>
          </p:pic>
          <p:sp>
            <p:nvSpPr>
              <p:cNvPr id="54" name="Elipse 53">
                <a:extLst>
                  <a:ext uri="{FF2B5EF4-FFF2-40B4-BE49-F238E27FC236}">
                    <a16:creationId xmlns:a16="http://schemas.microsoft.com/office/drawing/2014/main" id="{A78646CD-0F1B-1646-A73F-B0EBA23B21A2}"/>
                  </a:ext>
                </a:extLst>
              </p:cNvPr>
              <p:cNvSpPr/>
              <p:nvPr/>
            </p:nvSpPr>
            <p:spPr>
              <a:xfrm>
                <a:off x="6407168" y="2719522"/>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Gráfico 27">
              <a:extLst>
                <a:ext uri="{FF2B5EF4-FFF2-40B4-BE49-F238E27FC236}">
                  <a16:creationId xmlns:a16="http://schemas.microsoft.com/office/drawing/2014/main" id="{BF518DDE-826D-2644-BC3C-A7DC043B3EB8}"/>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r="47071"/>
            <a:stretch/>
          </p:blipFill>
          <p:spPr>
            <a:xfrm>
              <a:off x="4832332" y="2767709"/>
              <a:ext cx="435946" cy="823650"/>
            </a:xfrm>
            <a:prstGeom prst="rect">
              <a:avLst/>
            </a:prstGeom>
          </p:spPr>
        </p:pic>
        <p:grpSp>
          <p:nvGrpSpPr>
            <p:cNvPr id="81" name="Grupo 80">
              <a:extLst>
                <a:ext uri="{FF2B5EF4-FFF2-40B4-BE49-F238E27FC236}">
                  <a16:creationId xmlns:a16="http://schemas.microsoft.com/office/drawing/2014/main" id="{13A82BD7-83D7-4B4E-B85D-795DDFC53C93}"/>
                </a:ext>
              </a:extLst>
            </p:cNvPr>
            <p:cNvGrpSpPr/>
            <p:nvPr/>
          </p:nvGrpSpPr>
          <p:grpSpPr>
            <a:xfrm>
              <a:off x="5283844" y="2783945"/>
              <a:ext cx="57150" cy="790050"/>
              <a:chOff x="4929188" y="2917556"/>
              <a:chExt cx="57150" cy="790050"/>
            </a:xfrm>
          </p:grpSpPr>
          <p:cxnSp>
            <p:nvCxnSpPr>
              <p:cNvPr id="67" name="Conector recto 66">
                <a:extLst>
                  <a:ext uri="{FF2B5EF4-FFF2-40B4-BE49-F238E27FC236}">
                    <a16:creationId xmlns:a16="http://schemas.microsoft.com/office/drawing/2014/main" id="{0013E7B0-BB90-6540-A591-2066C0D580DB}"/>
                  </a:ext>
                </a:extLst>
              </p:cNvPr>
              <p:cNvCxnSpPr/>
              <p:nvPr/>
            </p:nvCxnSpPr>
            <p:spPr>
              <a:xfrm>
                <a:off x="4929188" y="2917556"/>
                <a:ext cx="0" cy="79005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D74BC9C5-9745-E74F-82C5-C0DFBCAA3D77}"/>
                  </a:ext>
                </a:extLst>
              </p:cNvPr>
              <p:cNvCxnSpPr>
                <a:cxnSpLocks/>
              </p:cNvCxnSpPr>
              <p:nvPr/>
            </p:nvCxnSpPr>
            <p:spPr>
              <a:xfrm>
                <a:off x="4929188" y="3643715"/>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a16="http://schemas.microsoft.com/office/drawing/2014/main" id="{37F9F1C0-481D-E345-B000-18263ACE32A5}"/>
                  </a:ext>
                </a:extLst>
              </p:cNvPr>
              <p:cNvCxnSpPr>
                <a:cxnSpLocks/>
              </p:cNvCxnSpPr>
              <p:nvPr/>
            </p:nvCxnSpPr>
            <p:spPr>
              <a:xfrm>
                <a:off x="4929188" y="3564427"/>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77057187-446F-8247-AD5C-18EEA9536725}"/>
                  </a:ext>
                </a:extLst>
              </p:cNvPr>
              <p:cNvCxnSpPr>
                <a:cxnSpLocks/>
              </p:cNvCxnSpPr>
              <p:nvPr/>
            </p:nvCxnSpPr>
            <p:spPr>
              <a:xfrm>
                <a:off x="4929188" y="3485143"/>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BF53663C-E5D5-6245-B755-A409AE5914FA}"/>
                  </a:ext>
                </a:extLst>
              </p:cNvPr>
              <p:cNvCxnSpPr>
                <a:cxnSpLocks/>
              </p:cNvCxnSpPr>
              <p:nvPr/>
            </p:nvCxnSpPr>
            <p:spPr>
              <a:xfrm>
                <a:off x="4929188" y="3405859"/>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070BFBC5-220C-B84F-B58C-0C9945C7BAE3}"/>
                  </a:ext>
                </a:extLst>
              </p:cNvPr>
              <p:cNvCxnSpPr>
                <a:cxnSpLocks/>
              </p:cNvCxnSpPr>
              <p:nvPr/>
            </p:nvCxnSpPr>
            <p:spPr>
              <a:xfrm>
                <a:off x="4929188" y="3326575"/>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Conector recto 74">
                <a:extLst>
                  <a:ext uri="{FF2B5EF4-FFF2-40B4-BE49-F238E27FC236}">
                    <a16:creationId xmlns:a16="http://schemas.microsoft.com/office/drawing/2014/main" id="{007009D6-069E-7442-BAA3-9BB1DE34B545}"/>
                  </a:ext>
                </a:extLst>
              </p:cNvPr>
              <p:cNvCxnSpPr>
                <a:cxnSpLocks/>
              </p:cNvCxnSpPr>
              <p:nvPr/>
            </p:nvCxnSpPr>
            <p:spPr>
              <a:xfrm>
                <a:off x="4929188" y="3247291"/>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4B1ED56C-578F-0F42-8FEE-D0F3D02622DA}"/>
                  </a:ext>
                </a:extLst>
              </p:cNvPr>
              <p:cNvCxnSpPr>
                <a:cxnSpLocks/>
              </p:cNvCxnSpPr>
              <p:nvPr/>
            </p:nvCxnSpPr>
            <p:spPr>
              <a:xfrm>
                <a:off x="4929188" y="3168007"/>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E5854231-BCAD-5B48-930F-FE43AE2E1C84}"/>
                  </a:ext>
                </a:extLst>
              </p:cNvPr>
              <p:cNvCxnSpPr>
                <a:cxnSpLocks/>
              </p:cNvCxnSpPr>
              <p:nvPr/>
            </p:nvCxnSpPr>
            <p:spPr>
              <a:xfrm>
                <a:off x="4929188" y="3088723"/>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28D04211-7878-1A45-8797-EDE266C3F819}"/>
                  </a:ext>
                </a:extLst>
              </p:cNvPr>
              <p:cNvCxnSpPr>
                <a:cxnSpLocks/>
              </p:cNvCxnSpPr>
              <p:nvPr/>
            </p:nvCxnSpPr>
            <p:spPr>
              <a:xfrm>
                <a:off x="4929188" y="3009439"/>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216DCF4F-700C-C340-82CE-4ABBB22DFA92}"/>
                  </a:ext>
                </a:extLst>
              </p:cNvPr>
              <p:cNvCxnSpPr>
                <a:cxnSpLocks/>
              </p:cNvCxnSpPr>
              <p:nvPr/>
            </p:nvCxnSpPr>
            <p:spPr>
              <a:xfrm>
                <a:off x="4929188" y="2930155"/>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1" name="CuadroTexto 90">
              <a:extLst>
                <a:ext uri="{FF2B5EF4-FFF2-40B4-BE49-F238E27FC236}">
                  <a16:creationId xmlns:a16="http://schemas.microsoft.com/office/drawing/2014/main" id="{457A1D0B-1DCD-4F4A-BEAA-BB81691D8D9A}"/>
                </a:ext>
              </a:extLst>
            </p:cNvPr>
            <p:cNvSpPr txBox="1"/>
            <p:nvPr/>
          </p:nvSpPr>
          <p:spPr>
            <a:xfrm>
              <a:off x="4354513" y="3793202"/>
              <a:ext cx="1627188" cy="517065"/>
            </a:xfrm>
            <a:prstGeom prst="rect">
              <a:avLst/>
            </a:prstGeom>
            <a:noFill/>
          </p:spPr>
          <p:txBody>
            <a:bodyPr wrap="square" lIns="0" tIns="0" rIns="0" bIns="0" rtlCol="0">
              <a:spAutoFit/>
            </a:bodyPr>
            <a:lstStyle/>
            <a:p>
              <a:pPr algn="ctr">
                <a:lnSpc>
                  <a:spcPct val="120000"/>
                </a:lnSpc>
              </a:pPr>
              <a:r>
                <a:rPr lang="es-CO" sz="1400" i="1" dirty="0" err="1">
                  <a:solidFill>
                    <a:schemeClr val="accent1"/>
                  </a:solidFill>
                  <a:latin typeface="Arial" panose="020B0604020202020204" pitchFamily="34" charset="0"/>
                  <a:cs typeface="Arial" panose="020B0604020202020204" pitchFamily="34" charset="0"/>
                </a:rPr>
                <a:t>Retard</a:t>
              </a:r>
              <a:r>
                <a:rPr lang="es-CO" sz="1400" i="1" dirty="0">
                  <a:solidFill>
                    <a:schemeClr val="accent1"/>
                  </a:solidFill>
                  <a:latin typeface="Arial" panose="020B0604020202020204" pitchFamily="34" charset="0"/>
                  <a:cs typeface="Arial" panose="020B0604020202020204" pitchFamily="34" charset="0"/>
                </a:rPr>
                <a:t> de </a:t>
              </a:r>
              <a:r>
                <a:rPr lang="es-CO" sz="1400" i="1" dirty="0" err="1">
                  <a:solidFill>
                    <a:schemeClr val="accent1"/>
                  </a:solidFill>
                  <a:latin typeface="Arial" panose="020B0604020202020204" pitchFamily="34" charset="0"/>
                  <a:cs typeface="Arial" panose="020B0604020202020204" pitchFamily="34" charset="0"/>
                </a:rPr>
                <a:t>croissance</a:t>
              </a:r>
              <a:endParaRPr lang="es-CO" sz="1400" i="1" dirty="0">
                <a:solidFill>
                  <a:schemeClr val="accent1"/>
                </a:solidFill>
                <a:latin typeface="Arial" panose="020B0604020202020204" pitchFamily="34" charset="0"/>
                <a:cs typeface="Arial" panose="020B0604020202020204" pitchFamily="34" charset="0"/>
              </a:endParaRPr>
            </a:p>
          </p:txBody>
        </p:sp>
        <p:sp>
          <p:nvSpPr>
            <p:cNvPr id="92" name="CuadroTexto 91">
              <a:extLst>
                <a:ext uri="{FF2B5EF4-FFF2-40B4-BE49-F238E27FC236}">
                  <a16:creationId xmlns:a16="http://schemas.microsoft.com/office/drawing/2014/main" id="{3B4002B9-AD8F-7443-B4D9-A0BF4091930A}"/>
                </a:ext>
              </a:extLst>
            </p:cNvPr>
            <p:cNvSpPr txBox="1"/>
            <p:nvPr/>
          </p:nvSpPr>
          <p:spPr>
            <a:xfrm>
              <a:off x="6267156" y="3793202"/>
              <a:ext cx="1541463" cy="430887"/>
            </a:xfrm>
            <a:prstGeom prst="rect">
              <a:avLst/>
            </a:prstGeom>
            <a:noFill/>
          </p:spPr>
          <p:txBody>
            <a:bodyPr wrap="square" lIns="0" tIns="0" rIns="0" bIns="0" rtlCol="0">
              <a:spAutoFit/>
            </a:bodyPr>
            <a:lstStyle/>
            <a:p>
              <a:pPr algn="ctr"/>
              <a:r>
                <a:rPr lang="es-CO" sz="1400" i="1" dirty="0" err="1">
                  <a:solidFill>
                    <a:schemeClr val="accent1"/>
                  </a:solidFill>
                  <a:latin typeface="Arial" panose="020B0604020202020204" pitchFamily="34" charset="0"/>
                  <a:cs typeface="Arial" panose="020B0604020202020204" pitchFamily="34" charset="0"/>
                </a:rPr>
                <a:t>Paludisme</a:t>
              </a:r>
              <a:r>
                <a:rPr lang="es-CO" sz="1400" i="1" dirty="0">
                  <a:solidFill>
                    <a:schemeClr val="accent1"/>
                  </a:solidFill>
                  <a:latin typeface="Arial" panose="020B0604020202020204" pitchFamily="34" charset="0"/>
                  <a:cs typeface="Arial" panose="020B0604020202020204" pitchFamily="34" charset="0"/>
                </a:rPr>
                <a:t> </a:t>
              </a:r>
              <a:r>
                <a:rPr lang="es-CO" sz="1400" i="1" dirty="0" err="1">
                  <a:solidFill>
                    <a:schemeClr val="accent1"/>
                  </a:solidFill>
                  <a:latin typeface="Arial" panose="020B0604020202020204" pitchFamily="34" charset="0"/>
                  <a:cs typeface="Arial" panose="020B0604020202020204" pitchFamily="34" charset="0"/>
                </a:rPr>
                <a:t>avec</a:t>
              </a:r>
              <a:r>
                <a:rPr lang="es-CO" sz="1400" i="1" dirty="0">
                  <a:solidFill>
                    <a:schemeClr val="accent1"/>
                  </a:solidFill>
                  <a:latin typeface="Arial" panose="020B0604020202020204" pitchFamily="34" charset="0"/>
                  <a:cs typeface="Arial" panose="020B0604020202020204" pitchFamily="34" charset="0"/>
                </a:rPr>
                <a:t> </a:t>
              </a:r>
              <a:r>
                <a:rPr lang="es-CO" sz="1400" i="1" dirty="0" err="1">
                  <a:solidFill>
                    <a:schemeClr val="accent1"/>
                  </a:solidFill>
                  <a:latin typeface="Arial" panose="020B0604020202020204" pitchFamily="34" charset="0"/>
                  <a:cs typeface="Arial" panose="020B0604020202020204" pitchFamily="34" charset="0"/>
                </a:rPr>
                <a:t>anémie</a:t>
              </a:r>
              <a:endParaRPr lang="es-CO" sz="1400" i="1" dirty="0">
                <a:solidFill>
                  <a:schemeClr val="accent1"/>
                </a:solidFill>
                <a:latin typeface="Arial" panose="020B0604020202020204" pitchFamily="34" charset="0"/>
                <a:cs typeface="Arial" panose="020B0604020202020204" pitchFamily="34" charset="0"/>
              </a:endParaRPr>
            </a:p>
          </p:txBody>
        </p:sp>
        <p:sp>
          <p:nvSpPr>
            <p:cNvPr id="97" name="CuadroTexto 96">
              <a:extLst>
                <a:ext uri="{FF2B5EF4-FFF2-40B4-BE49-F238E27FC236}">
                  <a16:creationId xmlns:a16="http://schemas.microsoft.com/office/drawing/2014/main" id="{42EDE7A3-5E9E-1C47-8F6C-A53B12F1D1C9}"/>
                </a:ext>
              </a:extLst>
            </p:cNvPr>
            <p:cNvSpPr txBox="1"/>
            <p:nvPr/>
          </p:nvSpPr>
          <p:spPr>
            <a:xfrm>
              <a:off x="4351465" y="5748167"/>
              <a:ext cx="1627188" cy="430887"/>
            </a:xfrm>
            <a:prstGeom prst="rect">
              <a:avLst/>
            </a:prstGeom>
            <a:noFill/>
          </p:spPr>
          <p:txBody>
            <a:bodyPr wrap="square" lIns="0" tIns="0" rIns="0" bIns="0" rtlCol="0">
              <a:spAutoFit/>
            </a:bodyPr>
            <a:lstStyle/>
            <a:p>
              <a:pPr algn="ctr"/>
              <a:r>
                <a:rPr lang="es-CO" sz="1400" i="1" dirty="0" err="1">
                  <a:solidFill>
                    <a:schemeClr val="accent1"/>
                  </a:solidFill>
                  <a:latin typeface="Arial" panose="020B0604020202020204" pitchFamily="34" charset="0"/>
                  <a:cs typeface="Arial" panose="020B0604020202020204" pitchFamily="34" charset="0"/>
                </a:rPr>
                <a:t>Diarrhée</a:t>
              </a:r>
              <a:r>
                <a:rPr lang="es-CO" sz="1400" i="1" dirty="0">
                  <a:solidFill>
                    <a:schemeClr val="accent1"/>
                  </a:solidFill>
                  <a:latin typeface="Arial" panose="020B0604020202020204" pitchFamily="34" charset="0"/>
                  <a:cs typeface="Arial" panose="020B0604020202020204" pitchFamily="34" charset="0"/>
                </a:rPr>
                <a:t> </a:t>
              </a:r>
              <a:r>
                <a:rPr lang="es-CO" sz="1400" i="1" dirty="0" err="1">
                  <a:solidFill>
                    <a:schemeClr val="accent1"/>
                  </a:solidFill>
                  <a:latin typeface="Arial" panose="020B0604020202020204" pitchFamily="34" charset="0"/>
                  <a:cs typeface="Arial" panose="020B0604020202020204" pitchFamily="34" charset="0"/>
                </a:rPr>
                <a:t>avec</a:t>
              </a:r>
              <a:r>
                <a:rPr lang="es-CO" sz="1400" i="1" dirty="0">
                  <a:solidFill>
                    <a:schemeClr val="accent1"/>
                  </a:solidFill>
                  <a:latin typeface="Arial" panose="020B0604020202020204" pitchFamily="34" charset="0"/>
                  <a:cs typeface="Arial" panose="020B0604020202020204" pitchFamily="34" charset="0"/>
                </a:rPr>
                <a:t> </a:t>
              </a:r>
              <a:r>
                <a:rPr lang="es-CO" sz="1400" i="1" dirty="0" err="1">
                  <a:solidFill>
                    <a:schemeClr val="accent1"/>
                  </a:solidFill>
                  <a:latin typeface="Arial" panose="020B0604020202020204" pitchFamily="34" charset="0"/>
                  <a:cs typeface="Arial" panose="020B0604020202020204" pitchFamily="34" charset="0"/>
                </a:rPr>
                <a:t>déshydratation</a:t>
              </a:r>
              <a:endParaRPr lang="es-CO" sz="1400" i="1" dirty="0">
                <a:solidFill>
                  <a:schemeClr val="accent1"/>
                </a:solidFill>
                <a:latin typeface="Arial" panose="020B0604020202020204" pitchFamily="34" charset="0"/>
                <a:cs typeface="Arial" panose="020B0604020202020204" pitchFamily="34" charset="0"/>
              </a:endParaRPr>
            </a:p>
          </p:txBody>
        </p:sp>
        <p:sp>
          <p:nvSpPr>
            <p:cNvPr id="98" name="CuadroTexto 97">
              <a:extLst>
                <a:ext uri="{FF2B5EF4-FFF2-40B4-BE49-F238E27FC236}">
                  <a16:creationId xmlns:a16="http://schemas.microsoft.com/office/drawing/2014/main" id="{3316742A-C495-8643-8732-5B4E0E413B6F}"/>
                </a:ext>
              </a:extLst>
            </p:cNvPr>
            <p:cNvSpPr txBox="1"/>
            <p:nvPr/>
          </p:nvSpPr>
          <p:spPr>
            <a:xfrm>
              <a:off x="6227889" y="5748167"/>
              <a:ext cx="1627188" cy="258532"/>
            </a:xfrm>
            <a:prstGeom prst="rect">
              <a:avLst/>
            </a:prstGeom>
            <a:noFill/>
          </p:spPr>
          <p:txBody>
            <a:bodyPr wrap="square" lIns="0" tIns="0" rIns="0" bIns="0" rtlCol="0">
              <a:spAutoFit/>
            </a:bodyPr>
            <a:lstStyle/>
            <a:p>
              <a:pPr algn="ctr">
                <a:lnSpc>
                  <a:spcPct val="120000"/>
                </a:lnSpc>
              </a:pPr>
              <a:r>
                <a:rPr lang="es-CO" sz="1400" i="1" dirty="0" err="1">
                  <a:solidFill>
                    <a:schemeClr val="accent1"/>
                  </a:solidFill>
                  <a:latin typeface="Arial" panose="020B0604020202020204" pitchFamily="34" charset="0"/>
                  <a:cs typeface="Arial" panose="020B0604020202020204" pitchFamily="34" charset="0"/>
                </a:rPr>
                <a:t>Pneumonie</a:t>
              </a:r>
              <a:endParaRPr lang="es-CO" sz="1400" i="1" dirty="0">
                <a:solidFill>
                  <a:schemeClr val="accent1"/>
                </a:solidFill>
                <a:latin typeface="Arial" panose="020B0604020202020204" pitchFamily="34" charset="0"/>
                <a:cs typeface="Arial" panose="020B0604020202020204" pitchFamily="34" charset="0"/>
              </a:endParaRPr>
            </a:p>
          </p:txBody>
        </p:sp>
        <p:sp>
          <p:nvSpPr>
            <p:cNvPr id="103" name="CuadroTexto 102">
              <a:extLst>
                <a:ext uri="{FF2B5EF4-FFF2-40B4-BE49-F238E27FC236}">
                  <a16:creationId xmlns:a16="http://schemas.microsoft.com/office/drawing/2014/main" id="{89E46F73-E510-E349-A46B-FFFF94BE8407}"/>
                </a:ext>
              </a:extLst>
            </p:cNvPr>
            <p:cNvSpPr txBox="1"/>
            <p:nvPr/>
          </p:nvSpPr>
          <p:spPr>
            <a:xfrm rot="1482079">
              <a:off x="4420208" y="2512027"/>
              <a:ext cx="1440000" cy="1440000"/>
            </a:xfrm>
            <a:prstGeom prst="rect">
              <a:avLst/>
            </a:prstGeom>
            <a:noFill/>
          </p:spPr>
          <p:txBody>
            <a:bodyPr wrap="square" lIns="0" tIns="0" rIns="0" bIns="0" rtlCol="0">
              <a:prstTxWarp prst="textArchUp">
                <a:avLst>
                  <a:gd name="adj" fmla="val 13855604"/>
                </a:avLst>
              </a:prstTxWarp>
              <a:spAutoFit/>
            </a:bodyPr>
            <a:lstStyle/>
            <a:p>
              <a:pPr>
                <a:lnSpc>
                  <a:spcPct val="120000"/>
                </a:lnSpc>
              </a:pPr>
              <a:r>
                <a:rPr lang="es-CO" sz="1100" dirty="0">
                  <a:solidFill>
                    <a:schemeClr val="accent1"/>
                  </a:solidFill>
                  <a:latin typeface="Arial" panose="020B0604020202020204" pitchFamily="34" charset="0"/>
                  <a:cs typeface="Arial" panose="020B0604020202020204" pitchFamily="34" charset="0"/>
                </a:rPr>
                <a:t>NOUVELLES</a:t>
              </a:r>
            </a:p>
          </p:txBody>
        </p:sp>
      </p:grpSp>
    </p:spTree>
    <p:extLst>
      <p:ext uri="{BB962C8B-B14F-4D97-AF65-F5344CB8AC3E}">
        <p14:creationId xmlns:p14="http://schemas.microsoft.com/office/powerpoint/2010/main" val="4352632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750"/>
                                        <p:tgtEl>
                                          <p:spTgt spid="104"/>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fade">
                                      <p:cBhvr>
                                        <p:cTn id="15" dur="750"/>
                                        <p:tgtEl>
                                          <p:spTgt spid="10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75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292662"/>
          </a:xfrm>
          <a:prstGeom prst="rect">
            <a:avLst/>
          </a:prstGeom>
          <a:noFill/>
        </p:spPr>
        <p:txBody>
          <a:bodyPr wrap="square" lIns="0" tIns="0" rIns="0" bIns="0" rtlCol="0">
            <a:spAutoFit/>
          </a:bodyPr>
          <a:lstStyle/>
          <a:p>
            <a:r>
              <a:rPr lang="es-CO" sz="2800" dirty="0" err="1">
                <a:solidFill>
                  <a:schemeClr val="accent1"/>
                </a:solidFill>
                <a:latin typeface="Arial" panose="020B0604020202020204" pitchFamily="34" charset="0"/>
                <a:cs typeface="Arial" panose="020B0604020202020204" pitchFamily="34" charset="0"/>
              </a:rPr>
              <a:t>Quelles</a:t>
            </a:r>
            <a:r>
              <a:rPr lang="es-CO" sz="2800" dirty="0">
                <a:solidFill>
                  <a:schemeClr val="accent1"/>
                </a:solidFill>
                <a:latin typeface="Arial" panose="020B0604020202020204" pitchFamily="34" charset="0"/>
                <a:cs typeface="Arial" panose="020B0604020202020204" pitchFamily="34" charset="0"/>
              </a:rPr>
              <a:t> </a:t>
            </a:r>
            <a:r>
              <a:rPr lang="es-CO" sz="2800" dirty="0" err="1">
                <a:solidFill>
                  <a:schemeClr val="accent1"/>
                </a:solidFill>
                <a:latin typeface="Arial" panose="020B0604020202020204" pitchFamily="34" charset="0"/>
                <a:cs typeface="Arial" panose="020B0604020202020204" pitchFamily="34" charset="0"/>
              </a:rPr>
              <a:t>sont</a:t>
            </a:r>
            <a:r>
              <a:rPr lang="es-CO" sz="2800" dirty="0">
                <a:solidFill>
                  <a:schemeClr val="accent1"/>
                </a:solidFill>
                <a:latin typeface="Arial" panose="020B0604020202020204" pitchFamily="34" charset="0"/>
                <a:cs typeface="Arial" panose="020B0604020202020204" pitchFamily="34" charset="0"/>
              </a:rPr>
              <a:t> les </a:t>
            </a:r>
            <a:r>
              <a:rPr lang="es-CO" sz="2800" dirty="0" err="1">
                <a:solidFill>
                  <a:schemeClr val="accent1"/>
                </a:solidFill>
                <a:latin typeface="Arial" panose="020B0604020202020204" pitchFamily="34" charset="0"/>
                <a:cs typeface="Arial" panose="020B0604020202020204" pitchFamily="34" charset="0"/>
              </a:rPr>
              <a:t>enquêtes</a:t>
            </a:r>
            <a:r>
              <a:rPr lang="es-CO" sz="2800" dirty="0">
                <a:solidFill>
                  <a:schemeClr val="accent1"/>
                </a:solidFill>
                <a:latin typeface="Arial" panose="020B0604020202020204" pitchFamily="34" charset="0"/>
                <a:cs typeface="Arial" panose="020B0604020202020204" pitchFamily="34" charset="0"/>
              </a:rPr>
              <a:t> de </a:t>
            </a:r>
            <a:r>
              <a:rPr lang="es-CO" sz="2800" dirty="0" err="1">
                <a:solidFill>
                  <a:schemeClr val="accent1"/>
                </a:solidFill>
                <a:latin typeface="Arial" panose="020B0604020202020204" pitchFamily="34" charset="0"/>
                <a:cs typeface="Arial" panose="020B0604020202020204" pitchFamily="34" charset="0"/>
              </a:rPr>
              <a:t>santé</a:t>
            </a:r>
            <a:r>
              <a:rPr lang="es-CO" sz="2800" dirty="0">
                <a:solidFill>
                  <a:schemeClr val="accent1"/>
                </a:solidFill>
                <a:latin typeface="Arial" panose="020B0604020202020204" pitchFamily="34" charset="0"/>
                <a:cs typeface="Arial" panose="020B0604020202020204" pitchFamily="34" charset="0"/>
              </a:rPr>
              <a:t> des IPS?</a:t>
            </a:r>
          </a:p>
        </p:txBody>
      </p:sp>
      <p:sp>
        <p:nvSpPr>
          <p:cNvPr id="9" name="CuadroTexto 8">
            <a:extLst>
              <a:ext uri="{FF2B5EF4-FFF2-40B4-BE49-F238E27FC236}">
                <a16:creationId xmlns:a16="http://schemas.microsoft.com/office/drawing/2014/main" id="{8A5BA0AA-7FD1-754A-A5D9-975F70A20673}"/>
              </a:ext>
            </a:extLst>
          </p:cNvPr>
          <p:cNvSpPr txBox="1"/>
          <p:nvPr/>
        </p:nvSpPr>
        <p:spPr>
          <a:xfrm>
            <a:off x="538164" y="2424152"/>
            <a:ext cx="2969417" cy="1772793"/>
          </a:xfrm>
          <a:prstGeom prst="rect">
            <a:avLst/>
          </a:prstGeom>
          <a:noFill/>
        </p:spPr>
        <p:txBody>
          <a:bodyPr wrap="square" lIns="0" tIns="0" rIns="0" bIns="0" rtlCol="0">
            <a:spAutoFit/>
          </a:bodyPr>
          <a:lstStyle/>
          <a:p>
            <a:pPr>
              <a:lnSpc>
                <a:spcPct val="120000"/>
              </a:lnSpc>
            </a:pPr>
            <a:r>
              <a:rPr lang="es-CO" sz="1600" dirty="0" err="1">
                <a:solidFill>
                  <a:schemeClr val="tx1">
                    <a:lumMod val="50000"/>
                  </a:schemeClr>
                </a:solidFill>
                <a:latin typeface="Arial" panose="020B0604020202020204" pitchFamily="34" charset="0"/>
                <a:cs typeface="Arial" panose="020B0604020202020204" pitchFamily="34" charset="0"/>
              </a:rPr>
              <a:t>Enquête</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représentative</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au</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niveau</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national</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basée</a:t>
            </a:r>
            <a:r>
              <a:rPr lang="es-CO" sz="1600" dirty="0">
                <a:solidFill>
                  <a:schemeClr val="tx1">
                    <a:lumMod val="50000"/>
                  </a:schemeClr>
                </a:solidFill>
                <a:latin typeface="Arial" panose="020B0604020202020204" pitchFamily="34" charset="0"/>
                <a:cs typeface="Arial" panose="020B0604020202020204" pitchFamily="34" charset="0"/>
              </a:rPr>
              <a:t> sur les centres de </a:t>
            </a:r>
            <a:r>
              <a:rPr lang="es-CO" sz="1600" dirty="0" err="1">
                <a:solidFill>
                  <a:schemeClr val="tx1">
                    <a:lumMod val="50000"/>
                  </a:schemeClr>
                </a:solidFill>
                <a:latin typeface="Arial" panose="020B0604020202020204" pitchFamily="34" charset="0"/>
                <a:cs typeface="Arial" panose="020B0604020202020204" pitchFamily="34" charset="0"/>
              </a:rPr>
              <a:t>santé</a:t>
            </a:r>
            <a:r>
              <a:rPr lang="es-CO" sz="1600" dirty="0">
                <a:solidFill>
                  <a:schemeClr val="tx1">
                    <a:lumMod val="50000"/>
                  </a:schemeClr>
                </a:solidFill>
                <a:latin typeface="Arial" panose="020B0604020202020204" pitchFamily="34" charset="0"/>
                <a:cs typeface="Arial" panose="020B0604020202020204" pitchFamily="34" charset="0"/>
              </a:rPr>
              <a:t>, qui mesure la </a:t>
            </a:r>
            <a:r>
              <a:rPr lang="es-CO" sz="1600" dirty="0" err="1">
                <a:solidFill>
                  <a:schemeClr val="tx1">
                    <a:lumMod val="50000"/>
                  </a:schemeClr>
                </a:solidFill>
                <a:latin typeface="Arial" panose="020B0604020202020204" pitchFamily="34" charset="0"/>
                <a:cs typeface="Arial" panose="020B0604020202020204" pitchFamily="34" charset="0"/>
              </a:rPr>
              <a:t>prestation</a:t>
            </a:r>
            <a:r>
              <a:rPr lang="es-CO" sz="1600" dirty="0">
                <a:solidFill>
                  <a:schemeClr val="tx1">
                    <a:lumMod val="50000"/>
                  </a:schemeClr>
                </a:solidFill>
                <a:latin typeface="Arial" panose="020B0604020202020204" pitchFamily="34" charset="0"/>
                <a:cs typeface="Arial" panose="020B0604020202020204" pitchFamily="34" charset="0"/>
              </a:rPr>
              <a:t> de </a:t>
            </a:r>
            <a:r>
              <a:rPr lang="es-CO" sz="1600" dirty="0" err="1">
                <a:solidFill>
                  <a:schemeClr val="tx1">
                    <a:lumMod val="50000"/>
                  </a:schemeClr>
                </a:solidFill>
                <a:latin typeface="Arial" panose="020B0604020202020204" pitchFamily="34" charset="0"/>
                <a:cs typeface="Arial" panose="020B0604020202020204" pitchFamily="34" charset="0"/>
              </a:rPr>
              <a:t>services</a:t>
            </a:r>
            <a:r>
              <a:rPr lang="es-CO" sz="1600" dirty="0">
                <a:solidFill>
                  <a:schemeClr val="tx1">
                    <a:lumMod val="50000"/>
                  </a:schemeClr>
                </a:solidFill>
                <a:latin typeface="Arial" panose="020B0604020202020204" pitchFamily="34" charset="0"/>
                <a:cs typeface="Arial" panose="020B0604020202020204" pitchFamily="34" charset="0"/>
              </a:rPr>
              <a:t> de </a:t>
            </a:r>
            <a:r>
              <a:rPr lang="es-CO" sz="1600" dirty="0" err="1">
                <a:solidFill>
                  <a:schemeClr val="tx1">
                    <a:lumMod val="50000"/>
                  </a:schemeClr>
                </a:solidFill>
                <a:latin typeface="Arial" panose="020B0604020202020204" pitchFamily="34" charset="0"/>
                <a:cs typeface="Arial" panose="020B0604020202020204" pitchFamily="34" charset="0"/>
              </a:rPr>
              <a:t>soins</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primaires</a:t>
            </a:r>
            <a:r>
              <a:rPr lang="es-CO" sz="1600" dirty="0">
                <a:solidFill>
                  <a:schemeClr val="tx1">
                    <a:lumMod val="50000"/>
                  </a:schemeClr>
                </a:solidFill>
                <a:latin typeface="Arial" panose="020B0604020202020204" pitchFamily="34" charset="0"/>
                <a:cs typeface="Arial" panose="020B0604020202020204" pitchFamily="34" charset="0"/>
              </a:rPr>
              <a:t> de </a:t>
            </a:r>
            <a:r>
              <a:rPr lang="es-CO" sz="1600" dirty="0" err="1">
                <a:solidFill>
                  <a:schemeClr val="tx1">
                    <a:lumMod val="50000"/>
                  </a:schemeClr>
                </a:solidFill>
                <a:latin typeface="Arial" panose="020B0604020202020204" pitchFamily="34" charset="0"/>
                <a:cs typeface="Arial" panose="020B0604020202020204" pitchFamily="34" charset="0"/>
              </a:rPr>
              <a:t>santé</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selon</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l’expérience</a:t>
            </a:r>
            <a:r>
              <a:rPr lang="es-CO" sz="1600" dirty="0">
                <a:solidFill>
                  <a:schemeClr val="tx1">
                    <a:lumMod val="50000"/>
                  </a:schemeClr>
                </a:solidFill>
                <a:latin typeface="Arial" panose="020B0604020202020204" pitchFamily="34" charset="0"/>
                <a:cs typeface="Arial" panose="020B0604020202020204" pitchFamily="34" charset="0"/>
              </a:rPr>
              <a:t> du </a:t>
            </a:r>
            <a:r>
              <a:rPr lang="es-CO" sz="1600" dirty="0" err="1">
                <a:solidFill>
                  <a:schemeClr val="tx1">
                    <a:lumMod val="50000"/>
                  </a:schemeClr>
                </a:solidFill>
                <a:latin typeface="Arial" panose="020B0604020202020204" pitchFamily="34" charset="0"/>
                <a:cs typeface="Arial" panose="020B0604020202020204" pitchFamily="34" charset="0"/>
              </a:rPr>
              <a:t>citoyen</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commun</a:t>
            </a:r>
            <a:r>
              <a:rPr lang="es-CO" sz="1600" dirty="0">
                <a:solidFill>
                  <a:schemeClr val="tx1">
                    <a:lumMod val="50000"/>
                  </a:schemeClr>
                </a:solidFill>
                <a:latin typeface="Arial" panose="020B0604020202020204" pitchFamily="34" charset="0"/>
                <a:cs typeface="Arial" panose="020B0604020202020204" pitchFamily="34" charset="0"/>
              </a:rPr>
              <a:t>.</a:t>
            </a:r>
          </a:p>
        </p:txBody>
      </p:sp>
      <p:sp>
        <p:nvSpPr>
          <p:cNvPr id="12" name="Rectángulo 11">
            <a:extLst>
              <a:ext uri="{FF2B5EF4-FFF2-40B4-BE49-F238E27FC236}">
                <a16:creationId xmlns:a16="http://schemas.microsoft.com/office/drawing/2014/main" id="{0A6AEEDD-4171-6543-9C8B-03BC9BD33C14}"/>
              </a:ext>
            </a:extLst>
          </p:cNvPr>
          <p:cNvSpPr/>
          <p:nvPr/>
        </p:nvSpPr>
        <p:spPr>
          <a:xfrm>
            <a:off x="4333875" y="971550"/>
            <a:ext cx="7310438" cy="5338763"/>
          </a:xfrm>
          <a:prstGeom prst="rect">
            <a:avLst/>
          </a:pr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adroTexto 12">
            <a:extLst>
              <a:ext uri="{FF2B5EF4-FFF2-40B4-BE49-F238E27FC236}">
                <a16:creationId xmlns:a16="http://schemas.microsoft.com/office/drawing/2014/main" id="{63F94008-F9AA-C04B-8ACB-344EB18ED441}"/>
              </a:ext>
            </a:extLst>
          </p:cNvPr>
          <p:cNvSpPr txBox="1"/>
          <p:nvPr/>
        </p:nvSpPr>
        <p:spPr>
          <a:xfrm>
            <a:off x="4614862" y="1224204"/>
            <a:ext cx="6765131" cy="1186479"/>
          </a:xfrm>
          <a:prstGeom prst="rect">
            <a:avLst/>
          </a:prstGeom>
          <a:noFill/>
        </p:spPr>
        <p:txBody>
          <a:bodyPr wrap="square" lIns="0" tIns="0" rIns="0" bIns="0" rtlCol="0">
            <a:spAutoFit/>
          </a:bodyPr>
          <a:lstStyle/>
          <a:p>
            <a:pPr>
              <a:lnSpc>
                <a:spcPct val="120000"/>
              </a:lnSpc>
              <a:spcAft>
                <a:spcPts val="900"/>
              </a:spcAft>
            </a:pPr>
            <a:r>
              <a:rPr lang="es-CO" sz="1600" b="1" dirty="0">
                <a:solidFill>
                  <a:schemeClr val="accent1"/>
                </a:solidFill>
                <a:latin typeface="Arial" panose="020B0604020202020204" pitchFamily="34" charset="0"/>
                <a:cs typeface="Arial" panose="020B0604020202020204" pitchFamily="34" charset="0"/>
              </a:rPr>
              <a:t>OBJECTIF DE L’ENQUÊTE DE SANTE DES IPS</a:t>
            </a:r>
          </a:p>
          <a:p>
            <a:pPr>
              <a:lnSpc>
                <a:spcPct val="120000"/>
              </a:lnSpc>
            </a:pPr>
            <a:r>
              <a:rPr lang="es-CO" sz="1400" i="1" dirty="0" err="1">
                <a:latin typeface="Arial" panose="020B0604020202020204" pitchFamily="34" charset="0"/>
                <a:cs typeface="Arial" panose="020B0604020202020204" pitchFamily="34" charset="0"/>
              </a:rPr>
              <a:t>Améliorer</a:t>
            </a:r>
            <a:r>
              <a:rPr lang="es-CO" sz="1400" i="1" dirty="0">
                <a:latin typeface="Arial" panose="020B0604020202020204" pitchFamily="34" charset="0"/>
                <a:cs typeface="Arial" panose="020B0604020202020204" pitchFamily="34" charset="0"/>
              </a:rPr>
              <a:t> le </a:t>
            </a:r>
            <a:r>
              <a:rPr lang="es-CO" sz="1400" i="1" dirty="0" err="1">
                <a:latin typeface="Arial" panose="020B0604020202020204" pitchFamily="34" charset="0"/>
                <a:cs typeface="Arial" panose="020B0604020202020204" pitchFamily="34" charset="0"/>
              </a:rPr>
              <a:t>suivi</a:t>
            </a:r>
            <a:r>
              <a:rPr lang="es-CO" sz="1400" i="1" dirty="0">
                <a:latin typeface="Arial" panose="020B0604020202020204" pitchFamily="34" charset="0"/>
                <a:cs typeface="Arial" panose="020B0604020202020204" pitchFamily="34" charset="0"/>
              </a:rPr>
              <a:t> dela </a:t>
            </a:r>
            <a:r>
              <a:rPr lang="es-CO" sz="1400" i="1" dirty="0" err="1">
                <a:latin typeface="Arial" panose="020B0604020202020204" pitchFamily="34" charset="0"/>
                <a:cs typeface="Arial" panose="020B0604020202020204" pitchFamily="34" charset="0"/>
              </a:rPr>
              <a:t>prestation</a:t>
            </a:r>
            <a:r>
              <a:rPr lang="es-CO" sz="1400" i="1" dirty="0">
                <a:latin typeface="Arial" panose="020B0604020202020204" pitchFamily="34" charset="0"/>
                <a:cs typeface="Arial" panose="020B0604020202020204" pitchFamily="34" charset="0"/>
              </a:rPr>
              <a:t> de </a:t>
            </a:r>
            <a:r>
              <a:rPr lang="es-CO" sz="1400" i="1" dirty="0" err="1">
                <a:latin typeface="Arial" panose="020B0604020202020204" pitchFamily="34" charset="0"/>
                <a:cs typeface="Arial" panose="020B0604020202020204" pitchFamily="34" charset="0"/>
              </a:rPr>
              <a:t>services</a:t>
            </a:r>
            <a:r>
              <a:rPr lang="es-CO" sz="1400" i="1" dirty="0">
                <a:latin typeface="Arial" panose="020B0604020202020204" pitchFamily="34" charset="0"/>
                <a:cs typeface="Arial" panose="020B0604020202020204" pitchFamily="34" charset="0"/>
              </a:rPr>
              <a:t> </a:t>
            </a:r>
            <a:r>
              <a:rPr lang="es-CO" sz="1400" i="1" dirty="0" err="1">
                <a:latin typeface="Arial" panose="020B0604020202020204" pitchFamily="34" charset="0"/>
                <a:cs typeface="Arial" panose="020B0604020202020204" pitchFamily="34" charset="0"/>
              </a:rPr>
              <a:t>pour</a:t>
            </a:r>
            <a:r>
              <a:rPr lang="es-CO" sz="1400" i="1" dirty="0">
                <a:latin typeface="Arial" panose="020B0604020202020204" pitchFamily="34" charset="0"/>
                <a:cs typeface="Arial" panose="020B0604020202020204" pitchFamily="34" charset="0"/>
              </a:rPr>
              <a:t> </a:t>
            </a:r>
            <a:r>
              <a:rPr lang="es-CO" sz="1400" i="1" dirty="0" err="1">
                <a:latin typeface="Arial" panose="020B0604020202020204" pitchFamily="34" charset="0"/>
                <a:cs typeface="Arial" panose="020B0604020202020204" pitchFamily="34" charset="0"/>
              </a:rPr>
              <a:t>augmenter</a:t>
            </a:r>
            <a:r>
              <a:rPr lang="es-CO" sz="1400" i="1" dirty="0">
                <a:latin typeface="Arial" panose="020B0604020202020204" pitchFamily="34" charset="0"/>
                <a:cs typeface="Arial" panose="020B0604020202020204" pitchFamily="34" charset="0"/>
              </a:rPr>
              <a:t> la </a:t>
            </a:r>
            <a:r>
              <a:rPr lang="es-CO" sz="1400" i="1" dirty="0" err="1">
                <a:latin typeface="Arial" panose="020B0604020202020204" pitchFamily="34" charset="0"/>
                <a:cs typeface="Arial" panose="020B0604020202020204" pitchFamily="34" charset="0"/>
              </a:rPr>
              <a:t>responsabilité</a:t>
            </a:r>
            <a:r>
              <a:rPr lang="es-CO" sz="1400" i="1" dirty="0">
                <a:latin typeface="Arial" panose="020B0604020202020204" pitchFamily="34" charset="0"/>
                <a:cs typeface="Arial" panose="020B0604020202020204" pitchFamily="34" charset="0"/>
              </a:rPr>
              <a:t> publique, la </a:t>
            </a:r>
            <a:r>
              <a:rPr lang="es-CO" sz="1400" i="1" dirty="0" err="1">
                <a:latin typeface="Arial" panose="020B0604020202020204" pitchFamily="34" charset="0"/>
                <a:cs typeface="Arial" panose="020B0604020202020204" pitchFamily="34" charset="0"/>
              </a:rPr>
              <a:t>bonne</a:t>
            </a:r>
            <a:r>
              <a:rPr lang="es-CO" sz="1400" i="1" dirty="0">
                <a:latin typeface="Arial" panose="020B0604020202020204" pitchFamily="34" charset="0"/>
                <a:cs typeface="Arial" panose="020B0604020202020204" pitchFamily="34" charset="0"/>
              </a:rPr>
              <a:t> </a:t>
            </a:r>
            <a:r>
              <a:rPr lang="es-CO" sz="1400" i="1" dirty="0" err="1">
                <a:latin typeface="Arial" panose="020B0604020202020204" pitchFamily="34" charset="0"/>
                <a:cs typeface="Arial" panose="020B0604020202020204" pitchFamily="34" charset="0"/>
              </a:rPr>
              <a:t>gouvernance</a:t>
            </a:r>
            <a:r>
              <a:rPr lang="es-CO" sz="1400" i="1" dirty="0">
                <a:latin typeface="Arial" panose="020B0604020202020204" pitchFamily="34" charset="0"/>
                <a:cs typeface="Arial" panose="020B0604020202020204" pitchFamily="34" charset="0"/>
              </a:rPr>
              <a:t> et </a:t>
            </a:r>
            <a:r>
              <a:rPr lang="es-CO" sz="1400" i="1" dirty="0" err="1">
                <a:latin typeface="Arial" panose="020B0604020202020204" pitchFamily="34" charset="0"/>
                <a:cs typeface="Arial" panose="020B0604020202020204" pitchFamily="34" charset="0"/>
              </a:rPr>
              <a:t>l’intervention</a:t>
            </a:r>
            <a:r>
              <a:rPr lang="es-CO" sz="1400" i="1" dirty="0">
                <a:latin typeface="Arial" panose="020B0604020202020204" pitchFamily="34" charset="0"/>
                <a:cs typeface="Arial" panose="020B0604020202020204" pitchFamily="34" charset="0"/>
              </a:rPr>
              <a:t> </a:t>
            </a:r>
            <a:r>
              <a:rPr lang="es-CO" sz="1400" i="1" dirty="0" err="1">
                <a:latin typeface="Arial" panose="020B0604020202020204" pitchFamily="34" charset="0"/>
                <a:cs typeface="Arial" panose="020B0604020202020204" pitchFamily="34" charset="0"/>
              </a:rPr>
              <a:t>sélective</a:t>
            </a:r>
            <a:r>
              <a:rPr lang="es-CO" sz="1400" i="1" dirty="0">
                <a:latin typeface="Arial" panose="020B0604020202020204" pitchFamily="34" charset="0"/>
                <a:cs typeface="Arial" panose="020B0604020202020204" pitchFamily="34" charset="0"/>
              </a:rPr>
              <a:t> à </a:t>
            </a:r>
            <a:r>
              <a:rPr lang="es-CO" sz="1400" i="1" dirty="0" err="1">
                <a:latin typeface="Arial" panose="020B0604020202020204" pitchFamily="34" charset="0"/>
                <a:cs typeface="Arial" panose="020B0604020202020204" pitchFamily="34" charset="0"/>
              </a:rPr>
              <a:t>travers</a:t>
            </a:r>
            <a:r>
              <a:rPr lang="es-CO" sz="1400" i="1" dirty="0">
                <a:latin typeface="Arial" panose="020B0604020202020204" pitchFamily="34" charset="0"/>
                <a:cs typeface="Arial" panose="020B0604020202020204" pitchFamily="34" charset="0"/>
              </a:rPr>
              <a:t> </a:t>
            </a:r>
            <a:r>
              <a:rPr lang="es-CO" sz="1400" i="1" dirty="0" err="1">
                <a:latin typeface="Arial" panose="020B0604020202020204" pitchFamily="34" charset="0"/>
                <a:cs typeface="Arial" panose="020B0604020202020204" pitchFamily="34" charset="0"/>
              </a:rPr>
              <a:t>l’évaluation</a:t>
            </a:r>
            <a:r>
              <a:rPr lang="es-CO" sz="1400" i="1" dirty="0">
                <a:latin typeface="Arial" panose="020B0604020202020204" pitchFamily="34" charset="0"/>
                <a:cs typeface="Arial" panose="020B0604020202020204" pitchFamily="34" charset="0"/>
              </a:rPr>
              <a:t> de la </a:t>
            </a:r>
            <a:r>
              <a:rPr lang="es-CO" sz="1400" i="1" dirty="0" err="1">
                <a:latin typeface="Arial" panose="020B0604020202020204" pitchFamily="34" charset="0"/>
                <a:cs typeface="Arial" panose="020B0604020202020204" pitchFamily="34" charset="0"/>
              </a:rPr>
              <a:t>qualité</a:t>
            </a:r>
            <a:r>
              <a:rPr lang="es-CO" sz="1400" i="1" dirty="0">
                <a:latin typeface="Arial" panose="020B0604020202020204" pitchFamily="34" charset="0"/>
                <a:cs typeface="Arial" panose="020B0604020202020204" pitchFamily="34" charset="0"/>
              </a:rPr>
              <a:t> et le </a:t>
            </a:r>
            <a:r>
              <a:rPr lang="es-CO" sz="1400" i="1" dirty="0" err="1">
                <a:latin typeface="Arial" panose="020B0604020202020204" pitchFamily="34" charset="0"/>
                <a:cs typeface="Arial" panose="020B0604020202020204" pitchFamily="34" charset="0"/>
              </a:rPr>
              <a:t>rendement</a:t>
            </a:r>
            <a:r>
              <a:rPr lang="es-CO" sz="1400" i="1" dirty="0">
                <a:latin typeface="Arial" panose="020B0604020202020204" pitchFamily="34" charset="0"/>
                <a:cs typeface="Arial" panose="020B0604020202020204" pitchFamily="34" charset="0"/>
              </a:rPr>
              <a:t> des </a:t>
            </a:r>
            <a:r>
              <a:rPr lang="es-CO" sz="1400" i="1" dirty="0" err="1">
                <a:latin typeface="Arial" panose="020B0604020202020204" pitchFamily="34" charset="0"/>
                <a:cs typeface="Arial" panose="020B0604020202020204" pitchFamily="34" charset="0"/>
              </a:rPr>
              <a:t>services</a:t>
            </a:r>
            <a:r>
              <a:rPr lang="es-CO" sz="1400" i="1" dirty="0">
                <a:latin typeface="Arial" panose="020B0604020202020204" pitchFamily="34" charset="0"/>
                <a:cs typeface="Arial" panose="020B0604020202020204" pitchFamily="34" charset="0"/>
              </a:rPr>
              <a:t> </a:t>
            </a:r>
            <a:r>
              <a:rPr lang="es-CO" sz="1400" i="1" dirty="0" err="1">
                <a:latin typeface="Arial" panose="020B0604020202020204" pitchFamily="34" charset="0"/>
                <a:cs typeface="Arial" panose="020B0604020202020204" pitchFamily="34" charset="0"/>
              </a:rPr>
              <a:t>sanitaires</a:t>
            </a:r>
            <a:r>
              <a:rPr lang="es-CO" sz="1400" i="1" dirty="0">
                <a:latin typeface="Arial" panose="020B0604020202020204" pitchFamily="34" charset="0"/>
                <a:cs typeface="Arial" panose="020B0604020202020204" pitchFamily="34" charset="0"/>
              </a:rPr>
              <a:t> </a:t>
            </a:r>
            <a:r>
              <a:rPr lang="es-CO" sz="1400" i="1" dirty="0" err="1">
                <a:latin typeface="Arial" panose="020B0604020202020204" pitchFamily="34" charset="0"/>
                <a:cs typeface="Arial" panose="020B0604020202020204" pitchFamily="34" charset="0"/>
              </a:rPr>
              <a:t>depuis</a:t>
            </a:r>
            <a:r>
              <a:rPr lang="es-CO" sz="1400" i="1" dirty="0">
                <a:latin typeface="Arial" panose="020B0604020202020204" pitchFamily="34" charset="0"/>
                <a:cs typeface="Arial" panose="020B0604020202020204" pitchFamily="34" charset="0"/>
              </a:rPr>
              <a:t> la </a:t>
            </a:r>
            <a:r>
              <a:rPr lang="es-CO" sz="1400" i="1" dirty="0" err="1">
                <a:latin typeface="Arial" panose="020B0604020202020204" pitchFamily="34" charset="0"/>
                <a:cs typeface="Arial" panose="020B0604020202020204" pitchFamily="34" charset="0"/>
              </a:rPr>
              <a:t>perspective</a:t>
            </a:r>
            <a:r>
              <a:rPr lang="es-CO" sz="1400" i="1" dirty="0">
                <a:latin typeface="Arial" panose="020B0604020202020204" pitchFamily="34" charset="0"/>
                <a:cs typeface="Arial" panose="020B0604020202020204" pitchFamily="34" charset="0"/>
              </a:rPr>
              <a:t> du </a:t>
            </a:r>
            <a:r>
              <a:rPr lang="es-CO" sz="1400" i="1" dirty="0" err="1">
                <a:latin typeface="Arial" panose="020B0604020202020204" pitchFamily="34" charset="0"/>
                <a:cs typeface="Arial" panose="020B0604020202020204" pitchFamily="34" charset="0"/>
              </a:rPr>
              <a:t>citoyen</a:t>
            </a:r>
            <a:r>
              <a:rPr lang="es-CO" sz="1400" i="1" dirty="0">
                <a:latin typeface="Arial" panose="020B0604020202020204" pitchFamily="34" charset="0"/>
                <a:cs typeface="Arial" panose="020B0604020202020204" pitchFamily="34" charset="0"/>
              </a:rPr>
              <a:t>.</a:t>
            </a:r>
          </a:p>
        </p:txBody>
      </p:sp>
      <p:sp>
        <p:nvSpPr>
          <p:cNvPr id="14" name="CuadroTexto 13">
            <a:extLst>
              <a:ext uri="{FF2B5EF4-FFF2-40B4-BE49-F238E27FC236}">
                <a16:creationId xmlns:a16="http://schemas.microsoft.com/office/drawing/2014/main" id="{A38F689E-4887-2A4F-8D7B-897F5B5873AC}"/>
              </a:ext>
            </a:extLst>
          </p:cNvPr>
          <p:cNvSpPr txBox="1"/>
          <p:nvPr/>
        </p:nvSpPr>
        <p:spPr>
          <a:xfrm>
            <a:off x="4614862" y="2639549"/>
            <a:ext cx="6765130" cy="2012859"/>
          </a:xfrm>
          <a:prstGeom prst="rect">
            <a:avLst/>
          </a:prstGeom>
          <a:noFill/>
        </p:spPr>
        <p:txBody>
          <a:bodyPr wrap="square" lIns="0" tIns="0" rIns="0" bIns="0" rtlCol="0">
            <a:spAutoFit/>
          </a:bodyPr>
          <a:lstStyle/>
          <a:p>
            <a:pPr marL="227013" indent="-227013">
              <a:lnSpc>
                <a:spcPct val="120000"/>
              </a:lnSpc>
              <a:spcAft>
                <a:spcPts val="1200"/>
              </a:spcAft>
              <a:buClr>
                <a:schemeClr val="accent1"/>
              </a:buClr>
              <a:buSzPct val="100000"/>
              <a:buFont typeface="Tipo de letra del sistema regular"/>
              <a:buChar char="→"/>
            </a:pPr>
            <a:r>
              <a:rPr lang="es-CO" sz="1200" b="1" dirty="0" err="1">
                <a:latin typeface="Arial" panose="020B0604020202020204" pitchFamily="34" charset="0"/>
                <a:cs typeface="Arial" panose="020B0604020202020204" pitchFamily="34" charset="0"/>
              </a:rPr>
              <a:t>Identifier</a:t>
            </a:r>
            <a:r>
              <a:rPr lang="es-CO" sz="1200" b="1" dirty="0">
                <a:latin typeface="Arial" panose="020B0604020202020204" pitchFamily="34" charset="0"/>
                <a:cs typeface="Arial" panose="020B0604020202020204" pitchFamily="34" charset="0"/>
              </a:rPr>
              <a:t> des </a:t>
            </a:r>
            <a:r>
              <a:rPr lang="es-CO" sz="1200" b="1" dirty="0" err="1">
                <a:latin typeface="Arial" panose="020B0604020202020204" pitchFamily="34" charset="0"/>
                <a:cs typeface="Arial" panose="020B0604020202020204" pitchFamily="34" charset="0"/>
              </a:rPr>
              <a:t>niveaux</a:t>
            </a:r>
            <a:r>
              <a:rPr lang="es-CO" sz="1200" b="1" dirty="0">
                <a:latin typeface="Arial" panose="020B0604020202020204" pitchFamily="34" charset="0"/>
                <a:cs typeface="Arial" panose="020B0604020202020204" pitchFamily="34" charset="0"/>
              </a:rPr>
              <a:t> et des </a:t>
            </a:r>
            <a:r>
              <a:rPr lang="es-CO" sz="1200" b="1" dirty="0" err="1">
                <a:latin typeface="Arial" panose="020B0604020202020204" pitchFamily="34" charset="0"/>
                <a:cs typeface="Arial" panose="020B0604020202020204" pitchFamily="34" charset="0"/>
              </a:rPr>
              <a:t>tendances</a:t>
            </a:r>
            <a:r>
              <a:rPr lang="es-CO" sz="1200" b="1"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dans</a:t>
            </a:r>
            <a:r>
              <a:rPr lang="es-CO" sz="1200" dirty="0">
                <a:latin typeface="Arial" panose="020B0604020202020204" pitchFamily="34" charset="0"/>
                <a:cs typeface="Arial" panose="020B0604020202020204" pitchFamily="34" charset="0"/>
              </a:rPr>
              <a:t> la </a:t>
            </a:r>
            <a:r>
              <a:rPr lang="es-CO" sz="1200" dirty="0" err="1">
                <a:latin typeface="Arial" panose="020B0604020202020204" pitchFamily="34" charset="0"/>
                <a:cs typeface="Arial" panose="020B0604020202020204" pitchFamily="34" charset="0"/>
              </a:rPr>
              <a:t>prestation</a:t>
            </a:r>
            <a:r>
              <a:rPr lang="es-CO" sz="1200" dirty="0">
                <a:latin typeface="Arial" panose="020B0604020202020204" pitchFamily="34" charset="0"/>
                <a:cs typeface="Arial" panose="020B0604020202020204" pitchFamily="34" charset="0"/>
              </a:rPr>
              <a:t> de </a:t>
            </a:r>
            <a:r>
              <a:rPr lang="es-CO" sz="1200" dirty="0" err="1">
                <a:latin typeface="Arial" panose="020B0604020202020204" pitchFamily="34" charset="0"/>
                <a:cs typeface="Arial" panose="020B0604020202020204" pitchFamily="34" charset="0"/>
              </a:rPr>
              <a:t>services</a:t>
            </a:r>
            <a:r>
              <a:rPr lang="es-CO" sz="1200" dirty="0">
                <a:latin typeface="Arial" panose="020B0604020202020204" pitchFamily="34" charset="0"/>
                <a:cs typeface="Arial" panose="020B0604020202020204" pitchFamily="34" charset="0"/>
              </a:rPr>
              <a:t> de </a:t>
            </a:r>
            <a:r>
              <a:rPr lang="es-CO" sz="1200" dirty="0" err="1">
                <a:latin typeface="Arial" panose="020B0604020202020204" pitchFamily="34" charset="0"/>
                <a:cs typeface="Arial" panose="020B0604020202020204" pitchFamily="34" charset="0"/>
              </a:rPr>
              <a:t>santé</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depuis</a:t>
            </a:r>
            <a:r>
              <a:rPr lang="es-CO" sz="1200" dirty="0">
                <a:latin typeface="Arial" panose="020B0604020202020204" pitchFamily="34" charset="0"/>
                <a:cs typeface="Arial" panose="020B0604020202020204" pitchFamily="34" charset="0"/>
              </a:rPr>
              <a:t> la </a:t>
            </a:r>
            <a:r>
              <a:rPr lang="es-CO" sz="1200" dirty="0" err="1">
                <a:latin typeface="Arial" panose="020B0604020202020204" pitchFamily="34" charset="0"/>
                <a:cs typeface="Arial" panose="020B0604020202020204" pitchFamily="34" charset="0"/>
              </a:rPr>
              <a:t>perspective</a:t>
            </a:r>
            <a:r>
              <a:rPr lang="es-CO" sz="1200" dirty="0">
                <a:latin typeface="Arial" panose="020B0604020202020204" pitchFamily="34" charset="0"/>
                <a:cs typeface="Arial" panose="020B0604020202020204" pitchFamily="34" charset="0"/>
              </a:rPr>
              <a:t> du </a:t>
            </a:r>
            <a:r>
              <a:rPr lang="es-CO" sz="1200" dirty="0" err="1">
                <a:latin typeface="Arial" panose="020B0604020202020204" pitchFamily="34" charset="0"/>
                <a:cs typeface="Arial" panose="020B0604020202020204" pitchFamily="34" charset="0"/>
              </a:rPr>
              <a:t>citoyen</a:t>
            </a:r>
            <a:r>
              <a:rPr lang="es-CO" sz="1200" dirty="0">
                <a:latin typeface="Arial" panose="020B0604020202020204" pitchFamily="34" charset="0"/>
                <a:cs typeface="Arial" panose="020B0604020202020204" pitchFamily="34" charset="0"/>
              </a:rPr>
              <a:t>.</a:t>
            </a:r>
          </a:p>
          <a:p>
            <a:pPr marL="227013" indent="-227013">
              <a:lnSpc>
                <a:spcPct val="120000"/>
              </a:lnSpc>
              <a:spcAft>
                <a:spcPts val="1200"/>
              </a:spcAft>
              <a:buClr>
                <a:schemeClr val="accent1"/>
              </a:buClr>
              <a:buSzPct val="100000"/>
              <a:buFont typeface="Tipo de letra del sistema regular"/>
              <a:buChar char="→"/>
            </a:pPr>
            <a:r>
              <a:rPr lang="es-CO" sz="1200" b="1" dirty="0" err="1">
                <a:latin typeface="Arial" panose="020B0604020202020204" pitchFamily="34" charset="0"/>
                <a:cs typeface="Arial" panose="020B0604020202020204" pitchFamily="34" charset="0"/>
              </a:rPr>
              <a:t>Identifier</a:t>
            </a:r>
            <a:r>
              <a:rPr lang="es-CO" sz="1200" b="1" dirty="0">
                <a:latin typeface="Arial" panose="020B0604020202020204" pitchFamily="34" charset="0"/>
                <a:cs typeface="Arial" panose="020B0604020202020204" pitchFamily="34" charset="0"/>
              </a:rPr>
              <a:t> les </a:t>
            </a:r>
            <a:r>
              <a:rPr lang="es-CO" sz="1200" b="1" dirty="0" err="1">
                <a:latin typeface="Arial" panose="020B0604020202020204" pitchFamily="34" charset="0"/>
                <a:cs typeface="Arial" panose="020B0604020202020204" pitchFamily="34" charset="0"/>
              </a:rPr>
              <a:t>disparités</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pour</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apprendre</a:t>
            </a:r>
            <a:r>
              <a:rPr lang="es-CO" sz="1200" dirty="0">
                <a:latin typeface="Arial" panose="020B0604020202020204" pitchFamily="34" charset="0"/>
                <a:cs typeface="Arial" panose="020B0604020202020204" pitchFamily="34" charset="0"/>
              </a:rPr>
              <a:t> de </a:t>
            </a:r>
            <a:r>
              <a:rPr lang="es-CO" sz="1200" dirty="0" err="1">
                <a:latin typeface="Arial" panose="020B0604020202020204" pitchFamily="34" charset="0"/>
                <a:cs typeface="Arial" panose="020B0604020202020204" pitchFamily="34" charset="0"/>
              </a:rPr>
              <a:t>ceux</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qui</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ont</a:t>
            </a:r>
            <a:r>
              <a:rPr lang="es-CO" sz="1200" dirty="0">
                <a:latin typeface="Arial" panose="020B0604020202020204" pitchFamily="34" charset="0"/>
                <a:cs typeface="Arial" panose="020B0604020202020204" pitchFamily="34" charset="0"/>
              </a:rPr>
              <a:t> un </a:t>
            </a:r>
            <a:r>
              <a:rPr lang="es-CO" sz="1200" dirty="0" err="1">
                <a:latin typeface="Arial" panose="020B0604020202020204" pitchFamily="34" charset="0"/>
                <a:cs typeface="Arial" panose="020B0604020202020204" pitchFamily="34" charset="0"/>
              </a:rPr>
              <a:t>rendement</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élevé</a:t>
            </a:r>
            <a:r>
              <a:rPr lang="es-CO" sz="1200" dirty="0">
                <a:latin typeface="Arial" panose="020B0604020202020204" pitchFamily="34" charset="0"/>
                <a:cs typeface="Arial" panose="020B0604020202020204" pitchFamily="34" charset="0"/>
              </a:rPr>
              <a:t> et </a:t>
            </a:r>
            <a:r>
              <a:rPr lang="es-CO" sz="1200" dirty="0" err="1">
                <a:latin typeface="Arial" panose="020B0604020202020204" pitchFamily="34" charset="0"/>
                <a:cs typeface="Arial" panose="020B0604020202020204" pitchFamily="34" charset="0"/>
              </a:rPr>
              <a:t>soutenir</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ceux</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qui</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ont</a:t>
            </a:r>
            <a:r>
              <a:rPr lang="es-CO" sz="1200" dirty="0">
                <a:latin typeface="Arial" panose="020B0604020202020204" pitchFamily="34" charset="0"/>
                <a:cs typeface="Arial" panose="020B0604020202020204" pitchFamily="34" charset="0"/>
              </a:rPr>
              <a:t> un </a:t>
            </a:r>
            <a:r>
              <a:rPr lang="es-CO" sz="1200" dirty="0" err="1">
                <a:latin typeface="Arial" panose="020B0604020202020204" pitchFamily="34" charset="0"/>
                <a:cs typeface="Arial" panose="020B0604020202020204" pitchFamily="34" charset="0"/>
              </a:rPr>
              <a:t>rendement</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bas</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avec</a:t>
            </a:r>
            <a:r>
              <a:rPr lang="es-CO" sz="1200" dirty="0">
                <a:latin typeface="Arial" panose="020B0604020202020204" pitchFamily="34" charset="0"/>
                <a:cs typeface="Arial" panose="020B0604020202020204" pitchFamily="34" charset="0"/>
              </a:rPr>
              <a:t> des </a:t>
            </a:r>
            <a:r>
              <a:rPr lang="es-CO" sz="1200" dirty="0" err="1">
                <a:latin typeface="Arial" panose="020B0604020202020204" pitchFamily="34" charset="0"/>
                <a:cs typeface="Arial" panose="020B0604020202020204" pitchFamily="34" charset="0"/>
              </a:rPr>
              <a:t>interventions</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spécifiques</a:t>
            </a:r>
            <a:r>
              <a:rPr lang="es-CO" sz="1200" dirty="0">
                <a:latin typeface="Arial" panose="020B0604020202020204" pitchFamily="34" charset="0"/>
                <a:cs typeface="Arial" panose="020B0604020202020204" pitchFamily="34" charset="0"/>
              </a:rPr>
              <a:t>.</a:t>
            </a:r>
          </a:p>
          <a:p>
            <a:pPr marL="227013" indent="-227013">
              <a:lnSpc>
                <a:spcPct val="120000"/>
              </a:lnSpc>
              <a:spcAft>
                <a:spcPts val="1200"/>
              </a:spcAft>
              <a:buClr>
                <a:schemeClr val="accent1"/>
              </a:buClr>
              <a:buSzPct val="100000"/>
              <a:buFont typeface="Tipo de letra del sistema regular"/>
              <a:buChar char="→"/>
            </a:pPr>
            <a:r>
              <a:rPr lang="es-CO" sz="1200" b="1" dirty="0" err="1">
                <a:latin typeface="Arial" panose="020B0604020202020204" pitchFamily="34" charset="0"/>
                <a:cs typeface="Arial" panose="020B0604020202020204" pitchFamily="34" charset="0"/>
              </a:rPr>
              <a:t>Créer</a:t>
            </a:r>
            <a:r>
              <a:rPr lang="es-CO" sz="1200" b="1" dirty="0">
                <a:latin typeface="Arial" panose="020B0604020202020204" pitchFamily="34" charset="0"/>
                <a:cs typeface="Arial" panose="020B0604020202020204" pitchFamily="34" charset="0"/>
              </a:rPr>
              <a:t> des </a:t>
            </a:r>
            <a:r>
              <a:rPr lang="es-CO" sz="1200" b="1" dirty="0" err="1">
                <a:latin typeface="Arial" panose="020B0604020202020204" pitchFamily="34" charset="0"/>
                <a:cs typeface="Arial" panose="020B0604020202020204" pitchFamily="34" charset="0"/>
              </a:rPr>
              <a:t>points</a:t>
            </a:r>
            <a:r>
              <a:rPr lang="es-CO" sz="1200" b="1" dirty="0">
                <a:latin typeface="Arial" panose="020B0604020202020204" pitchFamily="34" charset="0"/>
                <a:cs typeface="Arial" panose="020B0604020202020204" pitchFamily="34" charset="0"/>
              </a:rPr>
              <a:t> de </a:t>
            </a:r>
            <a:r>
              <a:rPr lang="es-CO" sz="1200" b="1" dirty="0" err="1">
                <a:latin typeface="Arial" panose="020B0604020202020204" pitchFamily="34" charset="0"/>
                <a:cs typeface="Arial" panose="020B0604020202020204" pitchFamily="34" charset="0"/>
              </a:rPr>
              <a:t>référence</a:t>
            </a:r>
            <a:r>
              <a:rPr lang="es-CO" sz="1200" b="1"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pour</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comparer</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dans</a:t>
            </a:r>
            <a:r>
              <a:rPr lang="es-CO" sz="1200" dirty="0">
                <a:latin typeface="Arial" panose="020B0604020202020204" pitchFamily="34" charset="0"/>
                <a:cs typeface="Arial" panose="020B0604020202020204" pitchFamily="34" charset="0"/>
              </a:rPr>
              <a:t> le </a:t>
            </a:r>
            <a:r>
              <a:rPr lang="es-CO" sz="1200" dirty="0" err="1">
                <a:latin typeface="Arial" panose="020B0604020202020204" pitchFamily="34" charset="0"/>
                <a:cs typeface="Arial" panose="020B0604020202020204" pitchFamily="34" charset="0"/>
              </a:rPr>
              <a:t>temps</a:t>
            </a:r>
            <a:r>
              <a:rPr lang="es-CO" sz="1200" dirty="0">
                <a:latin typeface="Arial" panose="020B0604020202020204" pitchFamily="34" charset="0"/>
                <a:cs typeface="Arial" panose="020B0604020202020204" pitchFamily="34" charset="0"/>
              </a:rPr>
              <a:t> et </a:t>
            </a:r>
            <a:r>
              <a:rPr lang="es-CO" sz="1200" dirty="0" err="1">
                <a:latin typeface="Arial" panose="020B0604020202020204" pitchFamily="34" charset="0"/>
                <a:cs typeface="Arial" panose="020B0604020202020204" pitchFamily="34" charset="0"/>
              </a:rPr>
              <a:t>suivre</a:t>
            </a:r>
            <a:r>
              <a:rPr lang="es-CO" sz="1200" dirty="0">
                <a:latin typeface="Arial" panose="020B0604020202020204" pitchFamily="34" charset="0"/>
                <a:cs typeface="Arial" panose="020B0604020202020204" pitchFamily="34" charset="0"/>
              </a:rPr>
              <a:t> le </a:t>
            </a:r>
            <a:r>
              <a:rPr lang="es-CO" sz="1200" dirty="0" err="1">
                <a:latin typeface="Arial" panose="020B0604020202020204" pitchFamily="34" charset="0"/>
                <a:cs typeface="Arial" panose="020B0604020202020204" pitchFamily="34" charset="0"/>
              </a:rPr>
              <a:t>progrès</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national</a:t>
            </a:r>
            <a:r>
              <a:rPr lang="es-CO" sz="1200" dirty="0">
                <a:latin typeface="Arial" panose="020B0604020202020204" pitchFamily="34" charset="0"/>
                <a:cs typeface="Arial" panose="020B0604020202020204" pitchFamily="34" charset="0"/>
              </a:rPr>
              <a:t>.</a:t>
            </a:r>
          </a:p>
          <a:p>
            <a:pPr marL="227013" indent="-227013">
              <a:lnSpc>
                <a:spcPct val="120000"/>
              </a:lnSpc>
              <a:spcAft>
                <a:spcPts val="1200"/>
              </a:spcAft>
              <a:buClr>
                <a:schemeClr val="accent1"/>
              </a:buClr>
              <a:buSzPct val="100000"/>
              <a:buFont typeface="Tipo de letra del sistema regular"/>
              <a:buChar char="→"/>
            </a:pPr>
            <a:r>
              <a:rPr lang="es-CO" sz="1200" b="1" dirty="0" err="1">
                <a:latin typeface="Arial" panose="020B0604020202020204" pitchFamily="34" charset="0"/>
                <a:cs typeface="Arial" panose="020B0604020202020204" pitchFamily="34" charset="0"/>
              </a:rPr>
              <a:t>Générer</a:t>
            </a:r>
            <a:r>
              <a:rPr lang="es-CO" sz="1200" b="1" dirty="0">
                <a:latin typeface="Arial" panose="020B0604020202020204" pitchFamily="34" charset="0"/>
                <a:cs typeface="Arial" panose="020B0604020202020204" pitchFamily="34" charset="0"/>
              </a:rPr>
              <a:t> des </a:t>
            </a:r>
            <a:r>
              <a:rPr lang="es-CO" sz="1200" b="1" dirty="0" err="1">
                <a:latin typeface="Arial" panose="020B0604020202020204" pitchFamily="34" charset="0"/>
                <a:cs typeface="Arial" panose="020B0604020202020204" pitchFamily="34" charset="0"/>
              </a:rPr>
              <a:t>métriques</a:t>
            </a:r>
            <a:r>
              <a:rPr lang="es-CO" sz="1200" b="1" dirty="0">
                <a:latin typeface="Arial" panose="020B0604020202020204" pitchFamily="34" charset="0"/>
                <a:cs typeface="Arial" panose="020B0604020202020204" pitchFamily="34" charset="0"/>
              </a:rPr>
              <a:t> comparables </a:t>
            </a:r>
            <a:r>
              <a:rPr lang="es-CO" sz="1200" b="1" dirty="0" err="1">
                <a:latin typeface="Arial" panose="020B0604020202020204" pitchFamily="34" charset="0"/>
                <a:cs typeface="Arial" panose="020B0604020202020204" pitchFamily="34" charset="0"/>
              </a:rPr>
              <a:t>au</a:t>
            </a:r>
            <a:r>
              <a:rPr lang="es-CO" sz="1200" b="1" dirty="0">
                <a:latin typeface="Arial" panose="020B0604020202020204" pitchFamily="34" charset="0"/>
                <a:cs typeface="Arial" panose="020B0604020202020204" pitchFamily="34" charset="0"/>
              </a:rPr>
              <a:t> </a:t>
            </a:r>
            <a:r>
              <a:rPr lang="es-CO" sz="1200" b="1" dirty="0" err="1">
                <a:latin typeface="Arial" panose="020B0604020202020204" pitchFamily="34" charset="0"/>
                <a:cs typeface="Arial" panose="020B0604020202020204" pitchFamily="34" charset="0"/>
              </a:rPr>
              <a:t>niveau</a:t>
            </a:r>
            <a:r>
              <a:rPr lang="es-CO" sz="1200" b="1" dirty="0">
                <a:latin typeface="Arial" panose="020B0604020202020204" pitchFamily="34" charset="0"/>
                <a:cs typeface="Arial" panose="020B0604020202020204" pitchFamily="34" charset="0"/>
              </a:rPr>
              <a:t> </a:t>
            </a:r>
            <a:r>
              <a:rPr lang="es-CO" sz="1200" b="1" dirty="0" err="1">
                <a:latin typeface="Arial" panose="020B0604020202020204" pitchFamily="34" charset="0"/>
                <a:cs typeface="Arial" panose="020B0604020202020204" pitchFamily="34" charset="0"/>
              </a:rPr>
              <a:t>international</a:t>
            </a:r>
            <a:r>
              <a:rPr lang="es-CO" sz="1200" b="1"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pour</a:t>
            </a:r>
            <a:r>
              <a:rPr lang="es-CO" sz="1200" dirty="0">
                <a:latin typeface="Arial" panose="020B0604020202020204" pitchFamily="34" charset="0"/>
                <a:cs typeface="Arial" panose="020B0604020202020204" pitchFamily="34" charset="0"/>
              </a:rPr>
              <a:t> faire un </a:t>
            </a:r>
            <a:r>
              <a:rPr lang="es-CO" sz="1200" dirty="0" err="1">
                <a:latin typeface="Arial" panose="020B0604020202020204" pitchFamily="34" charset="0"/>
                <a:cs typeface="Arial" panose="020B0604020202020204" pitchFamily="34" charset="0"/>
              </a:rPr>
              <a:t>bilan</a:t>
            </a:r>
            <a:r>
              <a:rPr lang="es-CO" sz="1200" dirty="0">
                <a:latin typeface="Arial" panose="020B0604020202020204" pitchFamily="34" charset="0"/>
                <a:cs typeface="Arial" panose="020B0604020202020204" pitchFamily="34" charset="0"/>
              </a:rPr>
              <a:t> et </a:t>
            </a:r>
            <a:r>
              <a:rPr lang="es-CO" sz="1200" dirty="0" err="1">
                <a:latin typeface="Arial" panose="020B0604020202020204" pitchFamily="34" charset="0"/>
                <a:cs typeface="Arial" panose="020B0604020202020204" pitchFamily="34" charset="0"/>
              </a:rPr>
              <a:t>pour</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l’apprentissage</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au</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niveau</a:t>
            </a:r>
            <a:r>
              <a:rPr lang="es-CO" sz="1200" dirty="0">
                <a:latin typeface="Arial" panose="020B0604020202020204" pitchFamily="34" charset="0"/>
                <a:cs typeface="Arial" panose="020B0604020202020204" pitchFamily="34" charset="0"/>
              </a:rPr>
              <a:t> </a:t>
            </a:r>
            <a:r>
              <a:rPr lang="es-CO" sz="1200" dirty="0" err="1">
                <a:latin typeface="Arial" panose="020B0604020202020204" pitchFamily="34" charset="0"/>
                <a:cs typeface="Arial" panose="020B0604020202020204" pitchFamily="34" charset="0"/>
              </a:rPr>
              <a:t>mondial</a:t>
            </a:r>
            <a:r>
              <a:rPr lang="es-CO" sz="1200" dirty="0">
                <a:latin typeface="Arial" panose="020B0604020202020204" pitchFamily="34" charset="0"/>
                <a:cs typeface="Arial" panose="020B0604020202020204" pitchFamily="34" charset="0"/>
              </a:rPr>
              <a:t>.</a:t>
            </a:r>
          </a:p>
        </p:txBody>
      </p:sp>
      <p:grpSp>
        <p:nvGrpSpPr>
          <p:cNvPr id="6" name="Grupo 5">
            <a:extLst>
              <a:ext uri="{FF2B5EF4-FFF2-40B4-BE49-F238E27FC236}">
                <a16:creationId xmlns:a16="http://schemas.microsoft.com/office/drawing/2014/main" id="{D6BC5015-34F9-3546-A65B-EDD5A7604DDB}"/>
              </a:ext>
            </a:extLst>
          </p:cNvPr>
          <p:cNvGrpSpPr/>
          <p:nvPr/>
        </p:nvGrpSpPr>
        <p:grpSpPr>
          <a:xfrm>
            <a:off x="4695826" y="5052508"/>
            <a:ext cx="2026443" cy="835575"/>
            <a:chOff x="4695826" y="5052508"/>
            <a:chExt cx="2026443" cy="835575"/>
          </a:xfrm>
        </p:grpSpPr>
        <p:sp>
          <p:nvSpPr>
            <p:cNvPr id="2" name="Elipse 1">
              <a:extLst>
                <a:ext uri="{FF2B5EF4-FFF2-40B4-BE49-F238E27FC236}">
                  <a16:creationId xmlns:a16="http://schemas.microsoft.com/office/drawing/2014/main" id="{0AFD3BDE-54C5-034A-BB0D-198D0A16B242}"/>
                </a:ext>
              </a:extLst>
            </p:cNvPr>
            <p:cNvSpPr/>
            <p:nvPr/>
          </p:nvSpPr>
          <p:spPr>
            <a:xfrm>
              <a:off x="4695826" y="5052508"/>
              <a:ext cx="690562" cy="690562"/>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CuadroTexto 2">
              <a:extLst>
                <a:ext uri="{FF2B5EF4-FFF2-40B4-BE49-F238E27FC236}">
                  <a16:creationId xmlns:a16="http://schemas.microsoft.com/office/drawing/2014/main" id="{5AF72DD4-10D3-3F4B-8068-62E5D94823A5}"/>
                </a:ext>
              </a:extLst>
            </p:cNvPr>
            <p:cNvSpPr txBox="1"/>
            <p:nvPr/>
          </p:nvSpPr>
          <p:spPr>
            <a:xfrm>
              <a:off x="5487194" y="5075553"/>
              <a:ext cx="1235075" cy="812530"/>
            </a:xfrm>
            <a:prstGeom prst="rect">
              <a:avLst/>
            </a:prstGeom>
            <a:noFill/>
          </p:spPr>
          <p:txBody>
            <a:bodyPr wrap="square" lIns="0" tIns="0" rIns="0" bIns="0" rtlCol="0">
              <a:spAutoFit/>
            </a:bodyPr>
            <a:lstStyle/>
            <a:p>
              <a:pPr>
                <a:lnSpc>
                  <a:spcPct val="120000"/>
                </a:lnSpc>
              </a:pPr>
              <a:r>
                <a:rPr lang="es-CO" sz="1100" b="1" dirty="0">
                  <a:latin typeface="Arial" panose="020B0604020202020204" pitchFamily="34" charset="0"/>
                  <a:cs typeface="Arial" panose="020B0604020202020204" pitchFamily="34" charset="0"/>
                </a:rPr>
                <a:t>APPORTS QUI REPONDENT AUX BESOINS  POLITIQUES</a:t>
              </a:r>
            </a:p>
          </p:txBody>
        </p:sp>
        <p:pic>
          <p:nvPicPr>
            <p:cNvPr id="5" name="Gráfico 4">
              <a:extLst>
                <a:ext uri="{FF2B5EF4-FFF2-40B4-BE49-F238E27FC236}">
                  <a16:creationId xmlns:a16="http://schemas.microsoft.com/office/drawing/2014/main" id="{E37C4673-E1EE-5445-84A4-73C54C3EFDB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42670" y="5170031"/>
              <a:ext cx="439194" cy="439194"/>
            </a:xfrm>
            <a:prstGeom prst="rect">
              <a:avLst/>
            </a:prstGeom>
          </p:spPr>
        </p:pic>
      </p:grpSp>
      <p:grpSp>
        <p:nvGrpSpPr>
          <p:cNvPr id="15" name="Grupo 14">
            <a:extLst>
              <a:ext uri="{FF2B5EF4-FFF2-40B4-BE49-F238E27FC236}">
                <a16:creationId xmlns:a16="http://schemas.microsoft.com/office/drawing/2014/main" id="{245B8592-FFBF-544E-83AD-3ACF346C7E3D}"/>
              </a:ext>
            </a:extLst>
          </p:cNvPr>
          <p:cNvGrpSpPr/>
          <p:nvPr/>
        </p:nvGrpSpPr>
        <p:grpSpPr>
          <a:xfrm>
            <a:off x="6992144" y="5052508"/>
            <a:ext cx="2026443" cy="690562"/>
            <a:chOff x="4695826" y="5052508"/>
            <a:chExt cx="2026443" cy="690562"/>
          </a:xfrm>
        </p:grpSpPr>
        <p:sp>
          <p:nvSpPr>
            <p:cNvPr id="16" name="Elipse 15">
              <a:extLst>
                <a:ext uri="{FF2B5EF4-FFF2-40B4-BE49-F238E27FC236}">
                  <a16:creationId xmlns:a16="http://schemas.microsoft.com/office/drawing/2014/main" id="{0EF39520-C0FD-1948-9628-8716C828E74A}"/>
                </a:ext>
              </a:extLst>
            </p:cNvPr>
            <p:cNvSpPr/>
            <p:nvPr/>
          </p:nvSpPr>
          <p:spPr>
            <a:xfrm>
              <a:off x="4695826" y="5052508"/>
              <a:ext cx="690562" cy="690562"/>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CuadroTexto 16">
              <a:extLst>
                <a:ext uri="{FF2B5EF4-FFF2-40B4-BE49-F238E27FC236}">
                  <a16:creationId xmlns:a16="http://schemas.microsoft.com/office/drawing/2014/main" id="{5E7A68D0-F519-2C46-BB8A-36562CBDBF35}"/>
                </a:ext>
              </a:extLst>
            </p:cNvPr>
            <p:cNvSpPr txBox="1"/>
            <p:nvPr/>
          </p:nvSpPr>
          <p:spPr>
            <a:xfrm>
              <a:off x="5487194" y="5186352"/>
              <a:ext cx="1235075" cy="406265"/>
            </a:xfrm>
            <a:prstGeom prst="rect">
              <a:avLst/>
            </a:prstGeom>
            <a:noFill/>
          </p:spPr>
          <p:txBody>
            <a:bodyPr wrap="square" lIns="0" tIns="0" rIns="0" bIns="0" rtlCol="0">
              <a:spAutoFit/>
            </a:bodyPr>
            <a:lstStyle/>
            <a:p>
              <a:pPr>
                <a:lnSpc>
                  <a:spcPct val="120000"/>
                </a:lnSpc>
              </a:pPr>
              <a:r>
                <a:rPr lang="es-CO" sz="1100" b="1" dirty="0">
                  <a:latin typeface="Arial" panose="020B0604020202020204" pitchFamily="34" charset="0"/>
                  <a:cs typeface="Arial" panose="020B0604020202020204" pitchFamily="34" charset="0"/>
                </a:rPr>
                <a:t>RENFORCE LA CAPACITE</a:t>
              </a:r>
            </a:p>
          </p:txBody>
        </p:sp>
        <p:pic>
          <p:nvPicPr>
            <p:cNvPr id="18" name="Gráfico 17">
              <a:extLst>
                <a:ext uri="{FF2B5EF4-FFF2-40B4-BE49-F238E27FC236}">
                  <a16:creationId xmlns:a16="http://schemas.microsoft.com/office/drawing/2014/main" id="{B2FF07AC-BB55-A246-9F16-9215CD0EDA5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792662" y="5170031"/>
              <a:ext cx="463765" cy="463765"/>
            </a:xfrm>
            <a:prstGeom prst="rect">
              <a:avLst/>
            </a:prstGeom>
          </p:spPr>
        </p:pic>
      </p:grpSp>
      <p:grpSp>
        <p:nvGrpSpPr>
          <p:cNvPr id="19" name="Grupo 18">
            <a:extLst>
              <a:ext uri="{FF2B5EF4-FFF2-40B4-BE49-F238E27FC236}">
                <a16:creationId xmlns:a16="http://schemas.microsoft.com/office/drawing/2014/main" id="{0EC4E16F-8958-C940-B19A-DC151421BB69}"/>
              </a:ext>
            </a:extLst>
          </p:cNvPr>
          <p:cNvGrpSpPr/>
          <p:nvPr/>
        </p:nvGrpSpPr>
        <p:grpSpPr>
          <a:xfrm>
            <a:off x="9288462" y="5052508"/>
            <a:ext cx="2026443" cy="835575"/>
            <a:chOff x="4695826" y="5052508"/>
            <a:chExt cx="2026443" cy="835575"/>
          </a:xfrm>
        </p:grpSpPr>
        <p:sp>
          <p:nvSpPr>
            <p:cNvPr id="20" name="Elipse 19">
              <a:extLst>
                <a:ext uri="{FF2B5EF4-FFF2-40B4-BE49-F238E27FC236}">
                  <a16:creationId xmlns:a16="http://schemas.microsoft.com/office/drawing/2014/main" id="{AE681F10-1860-6E4F-8B81-0123075E2B24}"/>
                </a:ext>
              </a:extLst>
            </p:cNvPr>
            <p:cNvSpPr/>
            <p:nvPr/>
          </p:nvSpPr>
          <p:spPr>
            <a:xfrm>
              <a:off x="4695826" y="5052508"/>
              <a:ext cx="690562" cy="690562"/>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CuadroTexto 20">
              <a:extLst>
                <a:ext uri="{FF2B5EF4-FFF2-40B4-BE49-F238E27FC236}">
                  <a16:creationId xmlns:a16="http://schemas.microsoft.com/office/drawing/2014/main" id="{79E93E1D-B647-4B4C-8E20-FA67C97A254A}"/>
                </a:ext>
              </a:extLst>
            </p:cNvPr>
            <p:cNvSpPr txBox="1"/>
            <p:nvPr/>
          </p:nvSpPr>
          <p:spPr>
            <a:xfrm>
              <a:off x="5487194" y="5075553"/>
              <a:ext cx="1235075" cy="812530"/>
            </a:xfrm>
            <a:prstGeom prst="rect">
              <a:avLst/>
            </a:prstGeom>
            <a:noFill/>
          </p:spPr>
          <p:txBody>
            <a:bodyPr wrap="square" lIns="0" tIns="0" rIns="0" bIns="0" rtlCol="0">
              <a:spAutoFit/>
            </a:bodyPr>
            <a:lstStyle/>
            <a:p>
              <a:pPr>
                <a:lnSpc>
                  <a:spcPct val="120000"/>
                </a:lnSpc>
              </a:pPr>
              <a:r>
                <a:rPr lang="es-CO" sz="1100" b="1" dirty="0">
                  <a:latin typeface="Arial" panose="020B0604020202020204" pitchFamily="34" charset="0"/>
                  <a:cs typeface="Arial" panose="020B0604020202020204" pitchFamily="34" charset="0"/>
                </a:rPr>
                <a:t>PLATEFORME POUR L’INNOVATION ET LA RECHERCHE</a:t>
              </a:r>
            </a:p>
          </p:txBody>
        </p:sp>
        <p:pic>
          <p:nvPicPr>
            <p:cNvPr id="22" name="Gráfico 21">
              <a:extLst>
                <a:ext uri="{FF2B5EF4-FFF2-40B4-BE49-F238E27FC236}">
                  <a16:creationId xmlns:a16="http://schemas.microsoft.com/office/drawing/2014/main" id="{90BC28B7-20F9-D94C-A258-6EE4CC3ACBE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828382" y="5186352"/>
              <a:ext cx="442913" cy="442913"/>
            </a:xfrm>
            <a:prstGeom prst="rect">
              <a:avLst/>
            </a:prstGeom>
          </p:spPr>
        </p:pic>
      </p:grpSp>
    </p:spTree>
    <p:extLst>
      <p:ext uri="{BB962C8B-B14F-4D97-AF65-F5344CB8AC3E}">
        <p14:creationId xmlns:p14="http://schemas.microsoft.com/office/powerpoint/2010/main" val="14658604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Que </a:t>
            </a:r>
            <a:r>
              <a:rPr lang="es-CO" sz="3200" dirty="0" err="1">
                <a:solidFill>
                  <a:schemeClr val="accent1"/>
                </a:solidFill>
                <a:latin typeface="Arial" panose="020B0604020202020204" pitchFamily="34" charset="0"/>
                <a:cs typeface="Arial" panose="020B0604020202020204" pitchFamily="34" charset="0"/>
              </a:rPr>
              <a:t>mesurent</a:t>
            </a:r>
            <a:r>
              <a:rPr lang="es-CO" sz="3200" dirty="0">
                <a:solidFill>
                  <a:schemeClr val="accent1"/>
                </a:solidFill>
                <a:latin typeface="Arial" panose="020B0604020202020204" pitchFamily="34" charset="0"/>
                <a:cs typeface="Arial" panose="020B0604020202020204" pitchFamily="34" charset="0"/>
              </a:rPr>
              <a:t> les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r>
              <a:rPr lang="es-CO" sz="3200" dirty="0">
                <a:solidFill>
                  <a:schemeClr val="accent1"/>
                </a:solidFill>
                <a:latin typeface="Arial" panose="020B0604020202020204" pitchFamily="34" charset="0"/>
                <a:cs typeface="Arial" panose="020B0604020202020204" pitchFamily="34" charset="0"/>
              </a:rPr>
              <a:t>?</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accent2"/>
                </a:solidFill>
                <a:latin typeface="Arial" panose="020B0604020202020204" pitchFamily="34" charset="0"/>
                <a:cs typeface="Arial" panose="020B0604020202020204" pitchFamily="34" charset="0"/>
              </a:rPr>
              <a:t>PROCESSUS D’ATTENTION</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2148620"/>
          </a:xfrm>
          <a:prstGeom prst="rect">
            <a:avLst/>
          </a:prstGeom>
          <a:solidFill>
            <a:schemeClr val="accent5">
              <a:lumMod val="20000"/>
              <a:lumOff val="80000"/>
            </a:schemeClr>
          </a:solidFill>
          <a:ln w="15875">
            <a:solidFill>
              <a:schemeClr val="accent5"/>
            </a:solidFill>
          </a:ln>
        </p:spPr>
        <p:txBody>
          <a:bodyPr wrap="square" lIns="72000" tIns="180000" rIns="36000" bIns="180000" rtlCol="0">
            <a:spAutoFit/>
          </a:bodyPr>
          <a:lstStyle/>
          <a:p>
            <a:pPr>
              <a:spcAft>
                <a:spcPts val="1200"/>
              </a:spcAft>
            </a:pPr>
            <a:r>
              <a:rPr lang="es-CO" sz="2000" dirty="0" err="1">
                <a:latin typeface="Arial" panose="020B0604020202020204" pitchFamily="34" charset="0"/>
                <a:cs typeface="Arial" panose="020B0604020202020204" pitchFamily="34" charset="0"/>
              </a:rPr>
              <a:t>Expérience</a:t>
            </a:r>
            <a:r>
              <a:rPr lang="es-CO" sz="2000" dirty="0">
                <a:latin typeface="Arial" panose="020B0604020202020204" pitchFamily="34" charset="0"/>
                <a:cs typeface="Arial" panose="020B0604020202020204" pitchFamily="34" charset="0"/>
              </a:rPr>
              <a:t> positive de </a:t>
            </a:r>
            <a:r>
              <a:rPr lang="es-CO" sz="2000" dirty="0" err="1">
                <a:latin typeface="Arial" panose="020B0604020202020204" pitchFamily="34" charset="0"/>
                <a:cs typeface="Arial" panose="020B0604020202020204" pitchFamily="34" charset="0"/>
              </a:rPr>
              <a:t>l’usager</a:t>
            </a:r>
            <a:endParaRPr lang="es-CO" sz="20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Respect</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Orientation</a:t>
            </a:r>
            <a:r>
              <a:rPr lang="es-CO" sz="1400" i="1" dirty="0">
                <a:solidFill>
                  <a:schemeClr val="tx1">
                    <a:lumMod val="90000"/>
                    <a:lumOff val="10000"/>
                  </a:schemeClr>
                </a:solidFill>
                <a:latin typeface="Arial" panose="020B0604020202020204" pitchFamily="34" charset="0"/>
                <a:cs typeface="Arial" panose="020B0604020202020204" pitchFamily="34" charset="0"/>
              </a:rPr>
              <a:t> de </a:t>
            </a:r>
            <a:r>
              <a:rPr lang="es-CO" sz="1400" i="1" dirty="0" err="1">
                <a:solidFill>
                  <a:schemeClr val="tx1">
                    <a:lumMod val="90000"/>
                    <a:lumOff val="10000"/>
                  </a:schemeClr>
                </a:solidFill>
                <a:latin typeface="Arial" panose="020B0604020202020204" pitchFamily="34" charset="0"/>
                <a:cs typeface="Arial" panose="020B0604020202020204" pitchFamily="34" charset="0"/>
              </a:rPr>
              <a:t>l’usager</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Capacité de </a:t>
            </a:r>
            <a:r>
              <a:rPr lang="es-CO" sz="1400" i="1" dirty="0" err="1">
                <a:solidFill>
                  <a:schemeClr val="tx1">
                    <a:lumMod val="90000"/>
                    <a:lumOff val="10000"/>
                  </a:schemeClr>
                </a:solidFill>
                <a:latin typeface="Arial" panose="020B0604020202020204" pitchFamily="34" charset="0"/>
                <a:cs typeface="Arial" panose="020B0604020202020204" pitchFamily="34" charset="0"/>
              </a:rPr>
              <a:t>réponse</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aux</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commentaires</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565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Installations</a:t>
            </a:r>
            <a:endParaRPr lang="es-CO" sz="1600" dirty="0">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1"/>
            <a:ext cx="2302669" cy="565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Prestataires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soins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santé</a:t>
            </a:r>
            <a:endParaRPr lang="es-CO" sz="1600" dirty="0">
              <a:latin typeface="Arial" panose="020B0604020202020204" pitchFamily="34" charset="0"/>
              <a:cs typeface="Arial" panose="020B0604020202020204" pitchFamily="34" charset="0"/>
            </a:endParaRP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5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Patients</a:t>
            </a:r>
            <a:endParaRPr lang="es-CO" sz="1600" dirty="0">
              <a:latin typeface="Arial" panose="020B0604020202020204" pitchFamily="34" charset="0"/>
              <a:cs typeface="Arial" panose="020B0604020202020204" pitchFamily="34" charset="0"/>
            </a:endParaRP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40664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Processus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collecte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analyse</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diffusion</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opinions</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patients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Application</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changements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comme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résultat</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opinions</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patients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Infrastructure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pour</a:t>
            </a:r>
            <a:r>
              <a:rPr lang="es-CO" sz="1200" dirty="0">
                <a:solidFill>
                  <a:schemeClr val="tx2"/>
                </a:solidFill>
                <a:latin typeface="Arial" panose="020B0604020202020204" pitchFamily="34" charset="0"/>
                <a:cs typeface="Arial" panose="020B0604020202020204" pitchFamily="34" charset="0"/>
              </a:rPr>
              <a:t> la </a:t>
            </a:r>
            <a:r>
              <a:rPr lang="es-CO" sz="1200" dirty="0" err="1">
                <a:solidFill>
                  <a:schemeClr val="tx2"/>
                </a:solidFill>
                <a:latin typeface="Arial" panose="020B0604020202020204" pitchFamily="34" charset="0"/>
                <a:cs typeface="Arial" panose="020B0604020202020204" pitchFamily="34" charset="0"/>
              </a:rPr>
              <a:t>privacité</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visuelle</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auditive</a:t>
            </a:r>
            <a:r>
              <a:rPr lang="es-CO" sz="1200" dirty="0">
                <a:solidFill>
                  <a:schemeClr val="tx2"/>
                </a:solidFill>
                <a:latin typeface="Arial" panose="020B0604020202020204" pitchFamily="34" charset="0"/>
                <a:cs typeface="Arial" panose="020B0604020202020204" pitchFamily="34" charset="0"/>
              </a:rPr>
              <a:t> </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40664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Acceuillir</a:t>
            </a:r>
            <a:r>
              <a:rPr lang="es-CO" sz="1200" dirty="0">
                <a:solidFill>
                  <a:schemeClr val="tx2"/>
                </a:solidFill>
                <a:latin typeface="Arial" panose="020B0604020202020204" pitchFamily="34" charset="0"/>
                <a:cs typeface="Arial" panose="020B0604020202020204" pitchFamily="34" charset="0"/>
              </a:rPr>
              <a:t> le </a:t>
            </a:r>
            <a:r>
              <a:rPr lang="es-CO" sz="1200" dirty="0" err="1">
                <a:solidFill>
                  <a:schemeClr val="tx2"/>
                </a:solidFill>
                <a:latin typeface="Arial" panose="020B0604020202020204" pitchFamily="34" charset="0"/>
                <a:cs typeface="Arial" panose="020B0604020202020204" pitchFamily="34" charset="0"/>
              </a:rPr>
              <a:t>patient</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Demander</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aux</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patients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s’ils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ont</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questions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Langues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parlées</a:t>
            </a:r>
            <a:endParaRPr lang="es-CO" sz="1200" dirty="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40664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Rendez-vous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programmé</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Temps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déplacement</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temps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d’attente</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Accord</a:t>
            </a:r>
            <a:r>
              <a:rPr lang="es-CO" sz="1200" dirty="0">
                <a:solidFill>
                  <a:schemeClr val="tx2"/>
                </a:solidFill>
                <a:latin typeface="Arial" panose="020B0604020202020204" pitchFamily="34" charset="0"/>
                <a:cs typeface="Arial" panose="020B0604020202020204" pitchFamily="34" charset="0"/>
              </a:rPr>
              <a:t> informé </a:t>
            </a:r>
            <a:r>
              <a:rPr lang="es-CO" sz="1200" dirty="0" err="1">
                <a:solidFill>
                  <a:schemeClr val="tx2"/>
                </a:solidFill>
                <a:latin typeface="Arial" panose="020B0604020202020204" pitchFamily="34" charset="0"/>
                <a:cs typeface="Arial" panose="020B0604020202020204" pitchFamily="34" charset="0"/>
              </a:rPr>
              <a:t>pour</a:t>
            </a:r>
            <a:r>
              <a:rPr lang="es-CO" sz="1200" dirty="0">
                <a:solidFill>
                  <a:schemeClr val="tx2"/>
                </a:solidFill>
                <a:latin typeface="Arial" panose="020B0604020202020204" pitchFamily="34" charset="0"/>
                <a:cs typeface="Arial" panose="020B0604020202020204" pitchFamily="34" charset="0"/>
              </a:rPr>
              <a:t> les </a:t>
            </a:r>
            <a:r>
              <a:rPr lang="es-CO" sz="1200" dirty="0" err="1">
                <a:solidFill>
                  <a:schemeClr val="tx2"/>
                </a:solidFill>
                <a:latin typeface="Arial" panose="020B0604020202020204" pitchFamily="34" charset="0"/>
                <a:cs typeface="Arial" panose="020B0604020202020204" pitchFamily="34" charset="0"/>
              </a:rPr>
              <a:t>soins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Communication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claire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avec</a:t>
            </a:r>
            <a:r>
              <a:rPr lang="es-CO" sz="1200" dirty="0">
                <a:solidFill>
                  <a:schemeClr val="tx2"/>
                </a:solidFill>
                <a:latin typeface="Arial" panose="020B0604020202020204" pitchFamily="34" charset="0"/>
                <a:cs typeface="Arial" panose="020B0604020202020204" pitchFamily="34" charset="0"/>
              </a:rPr>
              <a:t> le </a:t>
            </a:r>
            <a:r>
              <a:rPr lang="es-CO" sz="1200" dirty="0" err="1">
                <a:solidFill>
                  <a:schemeClr val="tx2"/>
                </a:solidFill>
                <a:latin typeface="Arial" panose="020B0604020202020204" pitchFamily="34" charset="0"/>
                <a:cs typeface="Arial" panose="020B0604020202020204" pitchFamily="34" charset="0"/>
              </a:rPr>
              <a:t>prestataire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dans</a:t>
            </a:r>
            <a:r>
              <a:rPr lang="es-CO" sz="1200" dirty="0">
                <a:solidFill>
                  <a:schemeClr val="tx2"/>
                </a:solidFill>
                <a:latin typeface="Arial" panose="020B0604020202020204" pitchFamily="34" charset="0"/>
                <a:cs typeface="Arial" panose="020B0604020202020204" pitchFamily="34" charset="0"/>
              </a:rPr>
              <a:t> la </a:t>
            </a:r>
            <a:r>
              <a:rPr lang="es-CO" sz="1200" dirty="0" err="1">
                <a:solidFill>
                  <a:schemeClr val="tx2"/>
                </a:solidFill>
                <a:latin typeface="Arial" panose="020B0604020202020204" pitchFamily="34" charset="0"/>
                <a:cs typeface="Arial" panose="020B0604020202020204" pitchFamily="34" charset="0"/>
              </a:rPr>
              <a:t>langue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souhaitée</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Evaluation</a:t>
            </a:r>
            <a:r>
              <a:rPr lang="es-CO" sz="1200" dirty="0">
                <a:solidFill>
                  <a:schemeClr val="tx2"/>
                </a:solidFill>
                <a:latin typeface="Arial" panose="020B0604020202020204" pitchFamily="34" charset="0"/>
                <a:cs typeface="Arial" panose="020B0604020202020204" pitchFamily="34" charset="0"/>
              </a:rPr>
              <a:t> du </a:t>
            </a:r>
            <a:r>
              <a:rPr lang="es-CO" sz="1200" dirty="0" err="1">
                <a:solidFill>
                  <a:schemeClr val="tx2"/>
                </a:solidFill>
                <a:latin typeface="Arial" panose="020B0604020202020204" pitchFamily="34" charset="0"/>
                <a:cs typeface="Arial" panose="020B0604020202020204" pitchFamily="34" charset="0"/>
              </a:rPr>
              <a:t>respect</a:t>
            </a:r>
            <a:r>
              <a:rPr lang="es-CO" sz="1200" dirty="0">
                <a:solidFill>
                  <a:schemeClr val="tx2"/>
                </a:solidFill>
                <a:latin typeface="Arial" panose="020B0604020202020204" pitchFamily="34" charset="0"/>
                <a:cs typeface="Arial" panose="020B0604020202020204" pitchFamily="34" charset="0"/>
              </a:rPr>
              <a:t>, la </a:t>
            </a:r>
            <a:r>
              <a:rPr lang="es-CO" sz="1200" dirty="0" err="1">
                <a:solidFill>
                  <a:schemeClr val="tx2"/>
                </a:solidFill>
                <a:latin typeface="Arial" panose="020B0604020202020204" pitchFamily="34" charset="0"/>
                <a:cs typeface="Arial" panose="020B0604020202020204" pitchFamily="34" charset="0"/>
              </a:rPr>
              <a:t>communication</a:t>
            </a:r>
            <a:r>
              <a:rPr lang="es-CO" sz="1200" dirty="0">
                <a:solidFill>
                  <a:schemeClr val="tx2"/>
                </a:solidFill>
                <a:latin typeface="Arial" panose="020B0604020202020204" pitchFamily="34" charset="0"/>
                <a:cs typeface="Arial" panose="020B0604020202020204" pitchFamily="34" charset="0"/>
              </a:rPr>
              <a:t> et le </a:t>
            </a:r>
            <a:r>
              <a:rPr lang="es-CO" sz="1200" dirty="0" err="1">
                <a:solidFill>
                  <a:schemeClr val="tx2"/>
                </a:solidFill>
                <a:latin typeface="Arial" panose="020B0604020202020204" pitchFamily="34" charset="0"/>
                <a:cs typeface="Arial" panose="020B0604020202020204" pitchFamily="34" charset="0"/>
              </a:rPr>
              <a:t>choix</a:t>
            </a:r>
            <a:r>
              <a:rPr lang="es-CO" sz="1200" dirty="0">
                <a:solidFill>
                  <a:schemeClr val="tx2"/>
                </a:solidFill>
                <a:latin typeface="Arial" panose="020B0604020202020204" pitchFamily="34" charset="0"/>
                <a:cs typeface="Arial" panose="020B0604020202020204" pitchFamily="34" charset="0"/>
              </a:rPr>
              <a:t> du </a:t>
            </a:r>
            <a:r>
              <a:rPr lang="es-CO" sz="1200" dirty="0" err="1">
                <a:solidFill>
                  <a:schemeClr val="tx2"/>
                </a:solidFill>
                <a:latin typeface="Arial" panose="020B0604020202020204" pitchFamily="34" charset="0"/>
                <a:cs typeface="Arial" panose="020B0604020202020204" pitchFamily="34" charset="0"/>
              </a:rPr>
              <a:t>prestataire</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Réception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d’explications</a:t>
            </a:r>
            <a:r>
              <a:rPr lang="es-CO" sz="1200" dirty="0">
                <a:solidFill>
                  <a:schemeClr val="tx2"/>
                </a:solidFill>
                <a:latin typeface="Arial" panose="020B0604020202020204" pitchFamily="34" charset="0"/>
                <a:cs typeface="Arial" panose="020B0604020202020204" pitchFamily="34" charset="0"/>
              </a:rPr>
              <a:t> sur les </a:t>
            </a:r>
            <a:r>
              <a:rPr lang="es-CO" sz="1200" dirty="0" err="1">
                <a:solidFill>
                  <a:schemeClr val="tx2"/>
                </a:solidFill>
                <a:latin typeface="Arial" panose="020B0604020202020204" pitchFamily="34" charset="0"/>
                <a:cs typeface="Arial" panose="020B0604020202020204" pitchFamily="34" charset="0"/>
              </a:rPr>
              <a:t>diagnostics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traitements</a:t>
            </a:r>
            <a:r>
              <a:rPr lang="es-CO" sz="1200" dirty="0">
                <a:solidFill>
                  <a:schemeClr val="tx2"/>
                </a:solidFill>
                <a:latin typeface="Arial" panose="020B0604020202020204" pitchFamily="34" charset="0"/>
                <a:cs typeface="Arial" panose="020B0604020202020204" pitchFamily="34" charset="0"/>
              </a:rPr>
              <a:t> et risques</a:t>
            </a:r>
          </a:p>
        </p:txBody>
      </p:sp>
    </p:spTree>
    <p:extLst>
      <p:ext uri="{BB962C8B-B14F-4D97-AF65-F5344CB8AC3E}">
        <p14:creationId xmlns:p14="http://schemas.microsoft.com/office/powerpoint/2010/main" val="827014"/>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rma libre 23">
            <a:extLst>
              <a:ext uri="{FF2B5EF4-FFF2-40B4-BE49-F238E27FC236}">
                <a16:creationId xmlns:a16="http://schemas.microsoft.com/office/drawing/2014/main" id="{ADE4B7C1-1AD2-F146-BA80-817C41EC88C2}"/>
              </a:ext>
            </a:extLst>
          </p:cNvPr>
          <p:cNvSpPr/>
          <p:nvPr/>
        </p:nvSpPr>
        <p:spPr>
          <a:xfrm>
            <a:off x="0"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4392215 w 12192000"/>
              <a:gd name="connsiteY5" fmla="*/ 2990850 h 6319837"/>
              <a:gd name="connsiteX6" fmla="*/ 4392215 w 12192000"/>
              <a:gd name="connsiteY6" fmla="*/ 3576637 h 6319837"/>
              <a:gd name="connsiteX7" fmla="*/ 6578203 w 12192000"/>
              <a:gd name="connsiteY7" fmla="*/ 3576637 h 6319837"/>
              <a:gd name="connsiteX8" fmla="*/ 6578203 w 12192000"/>
              <a:gd name="connsiteY8" fmla="*/ 2990850 h 6319837"/>
              <a:gd name="connsiteX9" fmla="*/ 4392215 w 12192000"/>
              <a:gd name="connsiteY9" fmla="*/ 2990850 h 6319837"/>
              <a:gd name="connsiteX10" fmla="*/ 9399984 w 12192000"/>
              <a:gd name="connsiteY10" fmla="*/ 3162300 h 6319837"/>
              <a:gd name="connsiteX11" fmla="*/ 9399984 w 12192000"/>
              <a:gd name="connsiteY11" fmla="*/ 3912393 h 6319837"/>
              <a:gd name="connsiteX12" fmla="*/ 11585972 w 12192000"/>
              <a:gd name="connsiteY12" fmla="*/ 3912393 h 6319837"/>
              <a:gd name="connsiteX13" fmla="*/ 11585972 w 12192000"/>
              <a:gd name="connsiteY13" fmla="*/ 3162300 h 6319837"/>
              <a:gd name="connsiteX14" fmla="*/ 9399984 w 12192000"/>
              <a:gd name="connsiteY14" fmla="*/ 3162300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319837">
                <a:moveTo>
                  <a:pt x="0" y="0"/>
                </a:moveTo>
                <a:lnTo>
                  <a:pt x="12192000" y="0"/>
                </a:lnTo>
                <a:lnTo>
                  <a:pt x="12192000" y="6319837"/>
                </a:lnTo>
                <a:lnTo>
                  <a:pt x="0" y="6319837"/>
                </a:lnTo>
                <a:lnTo>
                  <a:pt x="0" y="0"/>
                </a:lnTo>
                <a:close/>
                <a:moveTo>
                  <a:pt x="4392215" y="2990850"/>
                </a:moveTo>
                <a:lnTo>
                  <a:pt x="4392215" y="3576637"/>
                </a:lnTo>
                <a:lnTo>
                  <a:pt x="6578203" y="3576637"/>
                </a:lnTo>
                <a:lnTo>
                  <a:pt x="6578203" y="2990850"/>
                </a:lnTo>
                <a:lnTo>
                  <a:pt x="4392215" y="2990850"/>
                </a:lnTo>
                <a:close/>
                <a:moveTo>
                  <a:pt x="9399984" y="3162300"/>
                </a:moveTo>
                <a:lnTo>
                  <a:pt x="9399984" y="3912393"/>
                </a:lnTo>
                <a:lnTo>
                  <a:pt x="11585972" y="3912393"/>
                </a:lnTo>
                <a:lnTo>
                  <a:pt x="11585972" y="3162300"/>
                </a:lnTo>
                <a:lnTo>
                  <a:pt x="9399984" y="3162300"/>
                </a:lnTo>
                <a:close/>
              </a:path>
            </a:pathLst>
          </a:cu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Que </a:t>
            </a:r>
            <a:r>
              <a:rPr lang="es-CO" sz="3200" dirty="0" err="1">
                <a:solidFill>
                  <a:schemeClr val="accent1"/>
                </a:solidFill>
                <a:latin typeface="Arial" panose="020B0604020202020204" pitchFamily="34" charset="0"/>
                <a:cs typeface="Arial" panose="020B0604020202020204" pitchFamily="34" charset="0"/>
              </a:rPr>
              <a:t>mesurent</a:t>
            </a:r>
            <a:r>
              <a:rPr lang="es-CO" sz="3200" dirty="0">
                <a:solidFill>
                  <a:schemeClr val="accent1"/>
                </a:solidFill>
                <a:latin typeface="Arial" panose="020B0604020202020204" pitchFamily="34" charset="0"/>
                <a:cs typeface="Arial" panose="020B0604020202020204" pitchFamily="34" charset="0"/>
              </a:rPr>
              <a:t> les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r>
              <a:rPr lang="es-CO" sz="3200" dirty="0">
                <a:solidFill>
                  <a:schemeClr val="accent1"/>
                </a:solidFill>
                <a:latin typeface="Arial" panose="020B0604020202020204" pitchFamily="34" charset="0"/>
                <a:cs typeface="Arial" panose="020B0604020202020204" pitchFamily="34" charset="0"/>
              </a:rPr>
              <a:t>?</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solidFill>
                  <a:schemeClr val="accent2"/>
                </a:solidFill>
                <a:latin typeface="Arial" panose="020B0604020202020204" pitchFamily="34" charset="0"/>
                <a:cs typeface="Arial" panose="020B0604020202020204" pitchFamily="34" charset="0"/>
              </a:rPr>
              <a:t>PROCESOS DE ATENCIÓN</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748510"/>
          </a:xfrm>
          <a:prstGeom prst="rect">
            <a:avLst/>
          </a:prstGeom>
          <a:solidFill>
            <a:schemeClr val="accent5">
              <a:lumMod val="20000"/>
              <a:lumOff val="80000"/>
            </a:schemeClr>
          </a:solidFill>
          <a:ln w="15875">
            <a:solidFill>
              <a:schemeClr val="accent5"/>
            </a:solidFill>
          </a:ln>
        </p:spPr>
        <p:txBody>
          <a:bodyPr wrap="square" lIns="72000" tIns="180000" rIns="36000" bIns="180000" rtlCol="0">
            <a:spAutoFit/>
          </a:bodyPr>
          <a:lstStyle/>
          <a:p>
            <a:pPr>
              <a:spcAft>
                <a:spcPts val="1200"/>
              </a:spcAft>
            </a:pPr>
            <a:r>
              <a:rPr lang="es-CO" sz="1400" dirty="0" err="1">
                <a:latin typeface="Arial" panose="020B0604020202020204" pitchFamily="34" charset="0"/>
                <a:cs typeface="Arial" panose="020B0604020202020204" pitchFamily="34" charset="0"/>
              </a:rPr>
              <a:t>Expérience</a:t>
            </a:r>
            <a:r>
              <a:rPr lang="es-CO" sz="1400" dirty="0">
                <a:latin typeface="Arial" panose="020B0604020202020204" pitchFamily="34" charset="0"/>
                <a:cs typeface="Arial" panose="020B0604020202020204" pitchFamily="34" charset="0"/>
              </a:rPr>
              <a:t> positive de </a:t>
            </a:r>
            <a:r>
              <a:rPr lang="es-CO" sz="1400" dirty="0" err="1">
                <a:latin typeface="Arial" panose="020B0604020202020204" pitchFamily="34" charset="0"/>
                <a:cs typeface="Arial" panose="020B0604020202020204" pitchFamily="34" charset="0"/>
              </a:rPr>
              <a:t>l’usager</a:t>
            </a:r>
            <a:endParaRPr lang="es-CO" sz="1400" dirty="0">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Respect</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Orientation</a:t>
            </a:r>
            <a:r>
              <a:rPr lang="es-CO" sz="1400" i="1" dirty="0">
                <a:solidFill>
                  <a:schemeClr val="tx1">
                    <a:lumMod val="90000"/>
                    <a:lumOff val="10000"/>
                  </a:schemeClr>
                </a:solidFill>
                <a:latin typeface="Arial" panose="020B0604020202020204" pitchFamily="34" charset="0"/>
                <a:cs typeface="Arial" panose="020B0604020202020204" pitchFamily="34" charset="0"/>
              </a:rPr>
              <a:t> de </a:t>
            </a:r>
            <a:r>
              <a:rPr lang="es-CO" sz="1400" i="1" dirty="0" err="1">
                <a:solidFill>
                  <a:schemeClr val="tx1">
                    <a:lumMod val="90000"/>
                    <a:lumOff val="10000"/>
                  </a:schemeClr>
                </a:solidFill>
                <a:latin typeface="Arial" panose="020B0604020202020204" pitchFamily="34" charset="0"/>
                <a:cs typeface="Arial" panose="020B0604020202020204" pitchFamily="34" charset="0"/>
              </a:rPr>
              <a:t>l’usager</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Capacité de </a:t>
            </a:r>
            <a:r>
              <a:rPr lang="es-CO" sz="1400" i="1" dirty="0" err="1">
                <a:solidFill>
                  <a:schemeClr val="tx1">
                    <a:lumMod val="90000"/>
                    <a:lumOff val="10000"/>
                  </a:schemeClr>
                </a:solidFill>
                <a:latin typeface="Arial" panose="020B0604020202020204" pitchFamily="34" charset="0"/>
                <a:cs typeface="Arial" panose="020B0604020202020204" pitchFamily="34" charset="0"/>
              </a:rPr>
              <a:t>réponse</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aux</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commentaires</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Prestataires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soins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santé</a:t>
            </a:r>
            <a:endParaRPr lang="es-CO" sz="1600" dirty="0">
              <a:latin typeface="Arial" panose="020B0604020202020204" pitchFamily="34" charset="0"/>
              <a:cs typeface="Arial" panose="020B0604020202020204" pitchFamily="34" charset="0"/>
            </a:endParaRP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Patients</a:t>
            </a:r>
            <a:endParaRPr lang="es-CO" sz="1600" dirty="0">
              <a:latin typeface="Arial" panose="020B0604020202020204" pitchFamily="34" charset="0"/>
              <a:cs typeface="Arial" panose="020B0604020202020204" pitchFamily="34" charset="0"/>
            </a:endParaRP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Processus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collecte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analyse</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diffusion</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opinions</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patients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Application</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changements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comme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résultat</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opinions</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patients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Infrastructure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pour</a:t>
            </a:r>
            <a:r>
              <a:rPr lang="es-CO" sz="1200" dirty="0">
                <a:solidFill>
                  <a:schemeClr val="tx2"/>
                </a:solidFill>
                <a:latin typeface="Arial" panose="020B0604020202020204" pitchFamily="34" charset="0"/>
                <a:cs typeface="Arial" panose="020B0604020202020204" pitchFamily="34" charset="0"/>
              </a:rPr>
              <a:t> la </a:t>
            </a:r>
            <a:r>
              <a:rPr lang="es-CO" sz="1200" dirty="0" err="1">
                <a:solidFill>
                  <a:schemeClr val="tx2"/>
                </a:solidFill>
                <a:latin typeface="Arial" panose="020B0604020202020204" pitchFamily="34" charset="0"/>
                <a:cs typeface="Arial" panose="020B0604020202020204" pitchFamily="34" charset="0"/>
              </a:rPr>
              <a:t>privacité</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visuelle</a:t>
            </a:r>
            <a:r>
              <a:rPr lang="es-CO" sz="1200" dirty="0">
                <a:solidFill>
                  <a:schemeClr val="tx2"/>
                </a:solidFill>
                <a:latin typeface="Arial" panose="020B0604020202020204" pitchFamily="34" charset="0"/>
                <a:cs typeface="Arial" panose="020B0604020202020204" pitchFamily="34" charset="0"/>
              </a:rPr>
              <a:t> et auditive </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Acceuillir</a:t>
            </a:r>
            <a:r>
              <a:rPr lang="es-CO" sz="1200" dirty="0">
                <a:solidFill>
                  <a:schemeClr val="tx2"/>
                </a:solidFill>
                <a:latin typeface="Arial" panose="020B0604020202020204" pitchFamily="34" charset="0"/>
                <a:cs typeface="Arial" panose="020B0604020202020204" pitchFamily="34" charset="0"/>
              </a:rPr>
              <a:t> le </a:t>
            </a:r>
            <a:r>
              <a:rPr lang="es-CO" sz="1200" dirty="0" err="1">
                <a:solidFill>
                  <a:schemeClr val="tx2"/>
                </a:solidFill>
                <a:latin typeface="Arial" panose="020B0604020202020204" pitchFamily="34" charset="0"/>
                <a:cs typeface="Arial" panose="020B0604020202020204" pitchFamily="34" charset="0"/>
              </a:rPr>
              <a:t>patient</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Demander</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aux</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patients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s’ils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ont</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questions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Langues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parlées</a:t>
            </a:r>
            <a:endParaRPr lang="es-CO" sz="1200" dirty="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fr-FR" sz="1200" dirty="0">
                <a:solidFill>
                  <a:schemeClr val="tx2"/>
                </a:solidFill>
                <a:latin typeface="Arial" panose="020B0604020202020204" pitchFamily="34" charset="0"/>
                <a:cs typeface="Arial" panose="020B0604020202020204" pitchFamily="34" charset="0"/>
              </a:rPr>
              <a:t>Satisfaction envers les horaires d’ouverture, du temps de déplacement, du temps d'attente, de l'accueil/du respect, de la communication claire, de la disponibilité des fournitures, de la privacité, des commodités, du choix du prestataire, de la compétence du prestataire, de l'autonomie</a:t>
            </a:r>
          </a:p>
          <a:p>
            <a:pPr marL="134938" indent="-134938">
              <a:lnSpc>
                <a:spcPct val="110000"/>
              </a:lnSpc>
              <a:spcAft>
                <a:spcPts val="600"/>
              </a:spcAft>
              <a:buClr>
                <a:schemeClr val="accent1"/>
              </a:buClr>
              <a:buSzPct val="70000"/>
              <a:buFont typeface="Tipo de letra del sistema regular"/>
              <a:buChar char="→"/>
            </a:pPr>
            <a:r>
              <a:rPr lang="fr-FR" sz="1200" dirty="0">
                <a:solidFill>
                  <a:schemeClr val="tx2"/>
                </a:solidFill>
                <a:latin typeface="Arial" panose="020B0604020202020204" pitchFamily="34" charset="0"/>
                <a:cs typeface="Arial" panose="020B0604020202020204" pitchFamily="34" charset="0"/>
              </a:rPr>
              <a:t>Je reviendrais/ Je recommanderais l'installation</a:t>
            </a:r>
          </a:p>
        </p:txBody>
      </p:sp>
      <p:sp>
        <p:nvSpPr>
          <p:cNvPr id="33" name="Arco 32">
            <a:extLst>
              <a:ext uri="{FF2B5EF4-FFF2-40B4-BE49-F238E27FC236}">
                <a16:creationId xmlns:a16="http://schemas.microsoft.com/office/drawing/2014/main" id="{43AE4611-09FE-3041-A148-C2BB4D6018B8}"/>
              </a:ext>
            </a:extLst>
          </p:cNvPr>
          <p:cNvSpPr/>
          <p:nvPr/>
        </p:nvSpPr>
        <p:spPr>
          <a:xfrm>
            <a:off x="1346764" y="1487163"/>
            <a:ext cx="3498483" cy="3498483"/>
          </a:xfrm>
          <a:prstGeom prst="arc">
            <a:avLst>
              <a:gd name="adj1" fmla="val 2079807"/>
              <a:gd name="adj2" fmla="val 11280485"/>
            </a:avLst>
          </a:prstGeom>
          <a:ln w="28575">
            <a:solidFill>
              <a:schemeClr val="bg1"/>
            </a:solidFill>
            <a:headEnd type="arrow"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o 33">
            <a:extLst>
              <a:ext uri="{FF2B5EF4-FFF2-40B4-BE49-F238E27FC236}">
                <a16:creationId xmlns:a16="http://schemas.microsoft.com/office/drawing/2014/main" id="{D5A61359-0E2D-0E45-B5B1-D112FA961D3D}"/>
              </a:ext>
            </a:extLst>
          </p:cNvPr>
          <p:cNvSpPr/>
          <p:nvPr/>
        </p:nvSpPr>
        <p:spPr>
          <a:xfrm>
            <a:off x="8029655" y="3857754"/>
            <a:ext cx="2255784" cy="2255784"/>
          </a:xfrm>
          <a:prstGeom prst="arc">
            <a:avLst>
              <a:gd name="adj1" fmla="val 11498910"/>
              <a:gd name="adj2" fmla="val 16455218"/>
            </a:avLst>
          </a:prstGeom>
          <a:ln w="28575">
            <a:solidFill>
              <a:schemeClr val="bg1"/>
            </a:solidFill>
            <a:headEnd type="none"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 name="Grupo 26">
            <a:extLst>
              <a:ext uri="{FF2B5EF4-FFF2-40B4-BE49-F238E27FC236}">
                <a16:creationId xmlns:a16="http://schemas.microsoft.com/office/drawing/2014/main" id="{ECB4FACC-44FA-5A40-A555-9374CCBDA21A}"/>
              </a:ext>
            </a:extLst>
          </p:cNvPr>
          <p:cNvGrpSpPr/>
          <p:nvPr/>
        </p:nvGrpSpPr>
        <p:grpSpPr>
          <a:xfrm>
            <a:off x="631301" y="1252877"/>
            <a:ext cx="5319550" cy="2235922"/>
            <a:chOff x="6948779" y="1456006"/>
            <a:chExt cx="5319550" cy="1984686"/>
          </a:xfrm>
        </p:grpSpPr>
        <p:sp>
          <p:nvSpPr>
            <p:cNvPr id="28" name="Rectángulo 27">
              <a:extLst>
                <a:ext uri="{FF2B5EF4-FFF2-40B4-BE49-F238E27FC236}">
                  <a16:creationId xmlns:a16="http://schemas.microsoft.com/office/drawing/2014/main" id="{ED03E12D-8AE5-8442-AFFE-8CCA674BFB24}"/>
                </a:ext>
              </a:extLst>
            </p:cNvPr>
            <p:cNvSpPr/>
            <p:nvPr/>
          </p:nvSpPr>
          <p:spPr>
            <a:xfrm>
              <a:off x="6948779" y="1456006"/>
              <a:ext cx="5319550" cy="1945432"/>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adroTexto 28">
              <a:extLst>
                <a:ext uri="{FF2B5EF4-FFF2-40B4-BE49-F238E27FC236}">
                  <a16:creationId xmlns:a16="http://schemas.microsoft.com/office/drawing/2014/main" id="{F47EEA8D-216D-D14E-B587-5F1994E42099}"/>
                </a:ext>
              </a:extLst>
            </p:cNvPr>
            <p:cNvSpPr txBox="1"/>
            <p:nvPr/>
          </p:nvSpPr>
          <p:spPr>
            <a:xfrm>
              <a:off x="7286626" y="1501016"/>
              <a:ext cx="4643856" cy="1939676"/>
            </a:xfrm>
            <a:prstGeom prst="rect">
              <a:avLst/>
            </a:prstGeom>
            <a:noFill/>
          </p:spPr>
          <p:txBody>
            <a:bodyPr wrap="square" lIns="0" tIns="0" rIns="0" bIns="0" rtlCol="0">
              <a:spAutoFit/>
            </a:bodyPr>
            <a:lstStyle/>
            <a:p>
              <a:pPr>
                <a:lnSpc>
                  <a:spcPct val="120000"/>
                </a:lnSpc>
                <a:spcAft>
                  <a:spcPts val="1200"/>
                </a:spcAft>
              </a:pPr>
              <a:r>
                <a:rPr lang="es-CO" sz="1400" i="1" dirty="0" err="1">
                  <a:latin typeface="Arial" panose="020B0604020202020204" pitchFamily="34" charset="0"/>
                  <a:cs typeface="Arial" panose="020B0604020202020204" pitchFamily="34" charset="0"/>
                </a:rPr>
                <a:t>Exemple</a:t>
              </a:r>
              <a:r>
                <a:rPr lang="es-CO" sz="1400" i="1" dirty="0">
                  <a:latin typeface="Arial" panose="020B0604020202020204" pitchFamily="34" charset="0"/>
                  <a:cs typeface="Arial" panose="020B0604020202020204" pitchFamily="34" charset="0"/>
                </a:rPr>
                <a:t> de </a:t>
              </a:r>
              <a:r>
                <a:rPr lang="es-CO" sz="1400" i="1" dirty="0" err="1">
                  <a:latin typeface="Arial" panose="020B0604020202020204" pitchFamily="34" charset="0"/>
                  <a:cs typeface="Arial" panose="020B0604020202020204" pitchFamily="34" charset="0"/>
                </a:rPr>
                <a:t>question</a:t>
              </a:r>
              <a:r>
                <a:rPr lang="es-CO" sz="1400" i="1" dirty="0">
                  <a:latin typeface="Arial" panose="020B0604020202020204" pitchFamily="34" charset="0"/>
                  <a:cs typeface="Arial" panose="020B0604020202020204" pitchFamily="34" charset="0"/>
                </a:rPr>
                <a:t> :</a:t>
              </a:r>
            </a:p>
            <a:p>
              <a:pPr>
                <a:lnSpc>
                  <a:spcPct val="120000"/>
                </a:lnSpc>
                <a:spcAft>
                  <a:spcPts val="1200"/>
                </a:spcAft>
              </a:pPr>
              <a:r>
                <a:rPr lang="fr-FR" sz="1600" dirty="0">
                  <a:latin typeface="Arial" panose="020B0604020202020204" pitchFamily="34" charset="0"/>
                  <a:cs typeface="Arial" panose="020B0604020202020204" pitchFamily="34" charset="0"/>
                </a:rPr>
                <a:t>Assurer la confidentialité visuelle signifie que les personnes/activités à l'intérieur de la pièce/de l'espace ne peuvent pas être vues de l'extérieur de la pièce/de l'espace. Les salles de consultation des patients de cet établissement de santé garantissent-elles l'intimité visuelle ?</a:t>
              </a:r>
              <a:endParaRPr lang="es-CO" sz="1600" dirty="0">
                <a:latin typeface="Arial" panose="020B0604020202020204" pitchFamily="34" charset="0"/>
                <a:cs typeface="Arial" panose="020B0604020202020204" pitchFamily="34" charset="0"/>
              </a:endParaRPr>
            </a:p>
          </p:txBody>
        </p:sp>
      </p:grpSp>
      <p:grpSp>
        <p:nvGrpSpPr>
          <p:cNvPr id="30" name="Grupo 29">
            <a:extLst>
              <a:ext uri="{FF2B5EF4-FFF2-40B4-BE49-F238E27FC236}">
                <a16:creationId xmlns:a16="http://schemas.microsoft.com/office/drawing/2014/main" id="{B53926DD-27BD-7645-A87E-5BB6EF4CED98}"/>
              </a:ext>
            </a:extLst>
          </p:cNvPr>
          <p:cNvGrpSpPr/>
          <p:nvPr/>
        </p:nvGrpSpPr>
        <p:grpSpPr>
          <a:xfrm>
            <a:off x="6765131" y="4640707"/>
            <a:ext cx="4750594" cy="1669605"/>
            <a:chOff x="6957404" y="1328015"/>
            <a:chExt cx="4750594" cy="1669605"/>
          </a:xfrm>
        </p:grpSpPr>
        <p:sp>
          <p:nvSpPr>
            <p:cNvPr id="31" name="Rectángulo 30">
              <a:extLst>
                <a:ext uri="{FF2B5EF4-FFF2-40B4-BE49-F238E27FC236}">
                  <a16:creationId xmlns:a16="http://schemas.microsoft.com/office/drawing/2014/main" id="{7C69BD47-B4D9-9A44-9AC4-6640A1EFC57F}"/>
                </a:ext>
              </a:extLst>
            </p:cNvPr>
            <p:cNvSpPr/>
            <p:nvPr/>
          </p:nvSpPr>
          <p:spPr>
            <a:xfrm>
              <a:off x="6957404" y="1328015"/>
              <a:ext cx="4750594" cy="1669605"/>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adroTexto 31">
              <a:extLst>
                <a:ext uri="{FF2B5EF4-FFF2-40B4-BE49-F238E27FC236}">
                  <a16:creationId xmlns:a16="http://schemas.microsoft.com/office/drawing/2014/main" id="{C8A85D24-505B-8B4D-A7A5-10ABE02D9296}"/>
                </a:ext>
              </a:extLst>
            </p:cNvPr>
            <p:cNvSpPr txBox="1"/>
            <p:nvPr/>
          </p:nvSpPr>
          <p:spPr>
            <a:xfrm>
              <a:off x="7260721" y="1365675"/>
              <a:ext cx="4221347" cy="1594283"/>
            </a:xfrm>
            <a:prstGeom prst="rect">
              <a:avLst/>
            </a:prstGeom>
            <a:noFill/>
          </p:spPr>
          <p:txBody>
            <a:bodyPr wrap="square" lIns="0" tIns="0" rIns="0" bIns="0" rtlCol="0">
              <a:spAutoFit/>
            </a:bodyPr>
            <a:lstStyle/>
            <a:p>
              <a:pPr>
                <a:lnSpc>
                  <a:spcPct val="120000"/>
                </a:lnSpc>
                <a:spcAft>
                  <a:spcPts val="1200"/>
                </a:spcAft>
              </a:pPr>
              <a:r>
                <a:rPr lang="es-CO" sz="1400" i="1" dirty="0" err="1">
                  <a:latin typeface="Arial" panose="020B0604020202020204" pitchFamily="34" charset="0"/>
                  <a:cs typeface="Arial" panose="020B0604020202020204" pitchFamily="34" charset="0"/>
                </a:rPr>
                <a:t>Exemple</a:t>
              </a:r>
              <a:r>
                <a:rPr lang="es-CO" sz="1400" i="1" dirty="0">
                  <a:latin typeface="Arial" panose="020B0604020202020204" pitchFamily="34" charset="0"/>
                  <a:cs typeface="Arial" panose="020B0604020202020204" pitchFamily="34" charset="0"/>
                </a:rPr>
                <a:t> de </a:t>
              </a:r>
              <a:r>
                <a:rPr lang="es-CO" sz="1400" i="1" dirty="0" err="1">
                  <a:latin typeface="Arial" panose="020B0604020202020204" pitchFamily="34" charset="0"/>
                  <a:cs typeface="Arial" panose="020B0604020202020204" pitchFamily="34" charset="0"/>
                </a:rPr>
                <a:t>question</a:t>
              </a:r>
              <a:r>
                <a:rPr lang="es-CO" sz="1400" i="1" dirty="0">
                  <a:latin typeface="Arial" panose="020B0604020202020204" pitchFamily="34" charset="0"/>
                  <a:cs typeface="Arial" panose="020B0604020202020204" pitchFamily="34" charset="0"/>
                </a:rPr>
                <a:t> :</a:t>
              </a:r>
            </a:p>
            <a:p>
              <a:pPr>
                <a:lnSpc>
                  <a:spcPct val="120000"/>
                </a:lnSpc>
                <a:spcAft>
                  <a:spcPts val="1200"/>
                </a:spcAft>
              </a:pPr>
              <a:r>
                <a:rPr lang="fr-FR" sz="1600" dirty="0">
                  <a:latin typeface="Arial" panose="020B0604020202020204" pitchFamily="34" charset="0"/>
                  <a:cs typeface="Arial" panose="020B0604020202020204" pitchFamily="34" charset="0"/>
                </a:rPr>
                <a:t>Dans l'ensemble, comment évaluez-vous l'expérience d’accueil et de discussion avec respect par les prestataires de soins de santé ?</a:t>
              </a:r>
              <a:endParaRPr lang="es-CO" sz="1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14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4/3*#ppt_w"/>
                                          </p:val>
                                        </p:tav>
                                        <p:tav tm="100000">
                                          <p:val>
                                            <p:strVal val="#ppt_w"/>
                                          </p:val>
                                        </p:tav>
                                      </p:tavLst>
                                    </p:anim>
                                    <p:anim calcmode="lin" valueType="num">
                                      <p:cBhvr>
                                        <p:cTn id="8" dur="500" fill="hold"/>
                                        <p:tgtEl>
                                          <p:spTgt spid="27"/>
                                        </p:tgtEl>
                                        <p:attrNameLst>
                                          <p:attrName>ppt_h</p:attrName>
                                        </p:attrNameLst>
                                      </p:cBhvr>
                                      <p:tavLst>
                                        <p:tav tm="0">
                                          <p:val>
                                            <p:strVal val="4/3*#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par>
                          <p:cTn id="12" fill="hold">
                            <p:stCondLst>
                              <p:cond delay="500"/>
                            </p:stCondLst>
                            <p:childTnLst>
                              <p:par>
                                <p:cTn id="13" presetID="23" presetClass="entr" presetSubtype="28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strVal val="4/3*#ppt_w"/>
                                          </p:val>
                                        </p:tav>
                                        <p:tav tm="100000">
                                          <p:val>
                                            <p:strVal val="#ppt_w"/>
                                          </p:val>
                                        </p:tav>
                                      </p:tavLst>
                                    </p:anim>
                                    <p:anim calcmode="lin" valueType="num">
                                      <p:cBhvr>
                                        <p:cTn id="16" dur="500" fill="hold"/>
                                        <p:tgtEl>
                                          <p:spTgt spid="30"/>
                                        </p:tgtEl>
                                        <p:attrNameLst>
                                          <p:attrName>ppt_h</p:attrName>
                                        </p:attrNameLst>
                                      </p:cBhvr>
                                      <p:tavLst>
                                        <p:tav tm="0">
                                          <p:val>
                                            <p:strVal val="4/3*#ppt_h"/>
                                          </p:val>
                                        </p:tav>
                                        <p:tav tm="100000">
                                          <p:val>
                                            <p:strVal val="#ppt_h"/>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Que </a:t>
            </a:r>
            <a:r>
              <a:rPr lang="es-CO" sz="3200" dirty="0" err="1">
                <a:solidFill>
                  <a:schemeClr val="accent1"/>
                </a:solidFill>
                <a:latin typeface="Arial" panose="020B0604020202020204" pitchFamily="34" charset="0"/>
                <a:cs typeface="Arial" panose="020B0604020202020204" pitchFamily="34" charset="0"/>
              </a:rPr>
              <a:t>mesurent</a:t>
            </a:r>
            <a:r>
              <a:rPr lang="es-CO" sz="3200" dirty="0">
                <a:solidFill>
                  <a:schemeClr val="accent1"/>
                </a:solidFill>
                <a:latin typeface="Arial" panose="020B0604020202020204" pitchFamily="34" charset="0"/>
                <a:cs typeface="Arial" panose="020B0604020202020204" pitchFamily="34" charset="0"/>
              </a:rPr>
              <a:t> les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r>
              <a:rPr lang="es-CO" sz="3200" dirty="0">
                <a:solidFill>
                  <a:schemeClr val="accent1"/>
                </a:solidFill>
                <a:latin typeface="Arial" panose="020B0604020202020204" pitchFamily="34" charset="0"/>
                <a:cs typeface="Arial" panose="020B0604020202020204" pitchFamily="34" charset="0"/>
              </a:rPr>
              <a:t>?</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CO" sz="1500" b="1" dirty="0">
                <a:solidFill>
                  <a:schemeClr val="accent2"/>
                </a:solidFill>
                <a:latin typeface="Arial" panose="020B0604020202020204" pitchFamily="34" charset="0"/>
                <a:cs typeface="Arial" panose="020B0604020202020204" pitchFamily="34" charset="0"/>
              </a:rPr>
              <a:t>RESULTATS CENTRES SUR LA PERSONNE</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548455"/>
          </a:xfrm>
          <a:prstGeom prst="rect">
            <a:avLst/>
          </a:prstGeom>
          <a:solidFill>
            <a:schemeClr val="accent4">
              <a:lumMod val="20000"/>
              <a:lumOff val="80000"/>
            </a:schemeClr>
          </a:solidFill>
          <a:ln w="15875">
            <a:solidFill>
              <a:schemeClr val="accent4"/>
            </a:solidFill>
          </a:ln>
        </p:spPr>
        <p:txBody>
          <a:bodyPr wrap="square" lIns="72000" tIns="180000" rIns="36000" bIns="180000" rtlCol="0">
            <a:spAutoFit/>
          </a:bodyPr>
          <a:lstStyle/>
          <a:p>
            <a:pPr>
              <a:spcAft>
                <a:spcPts val="1200"/>
              </a:spcAft>
            </a:pPr>
            <a:r>
              <a:rPr lang="es-CO" sz="2000" dirty="0" err="1">
                <a:latin typeface="Arial" panose="020B0604020202020204" pitchFamily="34" charset="0"/>
                <a:cs typeface="Arial" panose="020B0604020202020204" pitchFamily="34" charset="0"/>
              </a:rPr>
              <a:t>Confiance</a:t>
            </a:r>
            <a:r>
              <a:rPr lang="es-CO" sz="2000" dirty="0">
                <a:latin typeface="Arial" panose="020B0604020202020204" pitchFamily="34" charset="0"/>
                <a:cs typeface="Arial" panose="020B0604020202020204" pitchFamily="34" charset="0"/>
              </a:rPr>
              <a:t> </a:t>
            </a:r>
            <a:r>
              <a:rPr lang="es-CO" sz="2000" dirty="0" err="1">
                <a:latin typeface="Arial" panose="020B0604020202020204" pitchFamily="34" charset="0"/>
                <a:cs typeface="Arial" panose="020B0604020202020204" pitchFamily="34" charset="0"/>
              </a:rPr>
              <a:t>dans</a:t>
            </a:r>
            <a:r>
              <a:rPr lang="es-CO" sz="2000" dirty="0">
                <a:latin typeface="Arial" panose="020B0604020202020204" pitchFamily="34" charset="0"/>
                <a:cs typeface="Arial" panose="020B0604020202020204" pitchFamily="34" charset="0"/>
              </a:rPr>
              <a:t> le </a:t>
            </a:r>
            <a:r>
              <a:rPr lang="es-CO" sz="2000" dirty="0" err="1">
                <a:latin typeface="Arial" panose="020B0604020202020204" pitchFamily="34" charset="0"/>
                <a:cs typeface="Arial" panose="020B0604020202020204" pitchFamily="34" charset="0"/>
              </a:rPr>
              <a:t>système</a:t>
            </a:r>
            <a:endParaRPr lang="es-CO" sz="2000" dirty="0">
              <a:latin typeface="Arial" panose="020B0604020202020204" pitchFamily="34" charset="0"/>
              <a:cs typeface="Arial" panose="020B0604020202020204" pitchFamily="34" charset="0"/>
            </a:endParaRPr>
          </a:p>
          <a:p>
            <a:pPr marL="171450" indent="-171450">
              <a:spcAft>
                <a:spcPts val="600"/>
              </a:spcAft>
              <a:buClr>
                <a:schemeClr val="accent4"/>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Satisfaction</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recommandation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4"/>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Acceptation</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rétention</a:t>
            </a:r>
            <a:r>
              <a:rPr lang="es-CO" sz="1400" i="1" dirty="0">
                <a:solidFill>
                  <a:schemeClr val="tx1">
                    <a:lumMod val="90000"/>
                    <a:lumOff val="10000"/>
                  </a:schemeClr>
                </a:solidFill>
                <a:latin typeface="Arial" panose="020B0604020202020204" pitchFamily="34" charset="0"/>
                <a:cs typeface="Arial" panose="020B0604020202020204" pitchFamily="34" charset="0"/>
              </a:rPr>
              <a:t> des </a:t>
            </a:r>
            <a:r>
              <a:rPr lang="es-CO" sz="1400" i="1" dirty="0" err="1">
                <a:solidFill>
                  <a:schemeClr val="tx1">
                    <a:lumMod val="90000"/>
                    <a:lumOff val="10000"/>
                  </a:schemeClr>
                </a:solidFill>
                <a:latin typeface="Arial" panose="020B0604020202020204" pitchFamily="34" charset="0"/>
                <a:cs typeface="Arial" panose="020B0604020202020204" pitchFamily="34" charset="0"/>
              </a:rPr>
              <a:t>soins</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sanitaires</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1"/>
            <a:ext cx="2302669" cy="565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Installations</a:t>
            </a:r>
            <a:endParaRPr lang="es-CO" sz="1600" dirty="0">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5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Prestataires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soins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santé</a:t>
            </a:r>
            <a:endParaRPr lang="es-CO" sz="1600" dirty="0">
              <a:latin typeface="Arial" panose="020B0604020202020204" pitchFamily="34" charset="0"/>
              <a:cs typeface="Arial" panose="020B0604020202020204" pitchFamily="34" charset="0"/>
            </a:endParaRP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5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Patients</a:t>
            </a:r>
            <a:endParaRPr lang="es-CO" sz="1600" dirty="0">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40664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a:lnSpc>
                <a:spcPct val="110000"/>
              </a:lnSpc>
              <a:spcAft>
                <a:spcPts val="600"/>
              </a:spcAft>
              <a:buClr>
                <a:schemeClr val="accent1"/>
              </a:buClr>
              <a:buSzPct val="70000"/>
            </a:pPr>
            <a:endParaRPr lang="en-US" sz="120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40664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fr-FR" sz="1200" dirty="0">
                <a:solidFill>
                  <a:schemeClr val="tx2"/>
                </a:solidFill>
                <a:latin typeface="Arial" panose="020B0604020202020204" pitchFamily="34" charset="0"/>
                <a:cs typeface="Arial" panose="020B0604020202020204" pitchFamily="34" charset="0"/>
              </a:rPr>
              <a:t>Satisfaction envers les horaires d’ouverture, du temps de déplacement, du temps d'attente, de l'accueil/du respect, de la communication claire, de la disponibilité des fournitures, de la </a:t>
            </a:r>
            <a:r>
              <a:rPr lang="fr-FR" sz="1200" dirty="0" err="1">
                <a:solidFill>
                  <a:schemeClr val="tx2"/>
                </a:solidFill>
                <a:latin typeface="Arial" panose="020B0604020202020204" pitchFamily="34" charset="0"/>
                <a:cs typeface="Arial" panose="020B0604020202020204" pitchFamily="34" charset="0"/>
              </a:rPr>
              <a:t>privacité</a:t>
            </a:r>
            <a:r>
              <a:rPr lang="fr-FR" sz="1200" dirty="0">
                <a:solidFill>
                  <a:schemeClr val="tx2"/>
                </a:solidFill>
                <a:latin typeface="Arial" panose="020B0604020202020204" pitchFamily="34" charset="0"/>
                <a:cs typeface="Arial" panose="020B0604020202020204" pitchFamily="34" charset="0"/>
              </a:rPr>
              <a:t>, des commodités, du choix du prestataire, de la compétence du prestataire, de l'autonomie</a:t>
            </a:r>
          </a:p>
          <a:p>
            <a:pPr marL="134938" indent="-134938">
              <a:lnSpc>
                <a:spcPct val="110000"/>
              </a:lnSpc>
              <a:spcAft>
                <a:spcPts val="600"/>
              </a:spcAft>
              <a:buClr>
                <a:schemeClr val="accent1"/>
              </a:buClr>
              <a:buSzPct val="70000"/>
              <a:buFont typeface="Tipo de letra del sistema regular"/>
              <a:buChar char="→"/>
            </a:pPr>
            <a:r>
              <a:rPr lang="fr-FR" sz="1200" dirty="0">
                <a:solidFill>
                  <a:schemeClr val="tx2"/>
                </a:solidFill>
                <a:latin typeface="Arial" panose="020B0604020202020204" pitchFamily="34" charset="0"/>
                <a:cs typeface="Arial" panose="020B0604020202020204" pitchFamily="34" charset="0"/>
              </a:rPr>
              <a:t>Je reviendrais/ Je recommanderais l'installation</a:t>
            </a:r>
          </a:p>
          <a:p>
            <a:pPr>
              <a:lnSpc>
                <a:spcPct val="110000"/>
              </a:lnSpc>
              <a:spcAft>
                <a:spcPts val="600"/>
              </a:spcAft>
              <a:buClr>
                <a:schemeClr val="accent1"/>
              </a:buClr>
              <a:buSzPct val="70000"/>
            </a:pPr>
            <a:endParaRPr lang="es-CO" sz="1200" dirty="0">
              <a:solidFill>
                <a:schemeClr val="tx2"/>
              </a:solidFill>
              <a:latin typeface="Arial" panose="020B0604020202020204" pitchFamily="34" charset="0"/>
              <a:cs typeface="Arial" panose="020B0604020202020204" pitchFamily="34" charset="0"/>
            </a:endParaRPr>
          </a:p>
        </p:txBody>
      </p:sp>
      <p:sp>
        <p:nvSpPr>
          <p:cNvPr id="24" name="Rectángulo 19">
            <a:extLst>
              <a:ext uri="{FF2B5EF4-FFF2-40B4-BE49-F238E27FC236}">
                <a16:creationId xmlns:a16="http://schemas.microsoft.com/office/drawing/2014/main" id="{332432AD-8503-4D2E-AAE0-7724D5F942DA}"/>
              </a:ext>
            </a:extLst>
          </p:cNvPr>
          <p:cNvSpPr/>
          <p:nvPr/>
        </p:nvSpPr>
        <p:spPr>
          <a:xfrm>
            <a:off x="4333875" y="240664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Comentaires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communs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aux</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patients</a:t>
            </a:r>
            <a:r>
              <a:rPr lang="es-CO" sz="1200" dirty="0">
                <a:solidFill>
                  <a:schemeClr val="tx2"/>
                </a:solidFill>
                <a:latin typeface="Arial" panose="020B0604020202020204" pitchFamily="34" charset="0"/>
                <a:cs typeface="Arial" panose="020B0604020202020204" pitchFamily="34" charset="0"/>
              </a:rPr>
              <a:t>/ à la </a:t>
            </a:r>
            <a:r>
              <a:rPr lang="es-CO" sz="1200" dirty="0" err="1">
                <a:solidFill>
                  <a:schemeClr val="tx2"/>
                </a:solidFill>
                <a:latin typeface="Arial" panose="020B0604020202020204" pitchFamily="34" charset="0"/>
                <a:cs typeface="Arial" panose="020B0604020202020204" pitchFamily="34" charset="0"/>
              </a:rPr>
              <a:t>population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étudiée</a:t>
            </a:r>
            <a:r>
              <a:rPr lang="es-CO" sz="1200" dirty="0">
                <a:solidFill>
                  <a:schemeClr val="tx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97239642"/>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rma libre 22">
            <a:extLst>
              <a:ext uri="{FF2B5EF4-FFF2-40B4-BE49-F238E27FC236}">
                <a16:creationId xmlns:a16="http://schemas.microsoft.com/office/drawing/2014/main" id="{49432A49-D874-254C-9C1F-220D8FF443F3}"/>
              </a:ext>
            </a:extLst>
          </p:cNvPr>
          <p:cNvSpPr/>
          <p:nvPr/>
        </p:nvSpPr>
        <p:spPr>
          <a:xfrm>
            <a:off x="-1"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9408319 w 12192000"/>
              <a:gd name="connsiteY5" fmla="*/ 3148012 h 6319837"/>
              <a:gd name="connsiteX6" fmla="*/ 9408319 w 12192000"/>
              <a:gd name="connsiteY6" fmla="*/ 3676650 h 6319837"/>
              <a:gd name="connsiteX7" fmla="*/ 11594306 w 12192000"/>
              <a:gd name="connsiteY7" fmla="*/ 3676650 h 6319837"/>
              <a:gd name="connsiteX8" fmla="*/ 11594306 w 12192000"/>
              <a:gd name="connsiteY8" fmla="*/ 3148012 h 6319837"/>
              <a:gd name="connsiteX9" fmla="*/ 9408319 w 12192000"/>
              <a:gd name="connsiteY9" fmla="*/ 3148012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319837">
                <a:moveTo>
                  <a:pt x="0" y="0"/>
                </a:moveTo>
                <a:lnTo>
                  <a:pt x="12192000" y="0"/>
                </a:lnTo>
                <a:lnTo>
                  <a:pt x="12192000" y="6319837"/>
                </a:lnTo>
                <a:lnTo>
                  <a:pt x="0" y="6319837"/>
                </a:lnTo>
                <a:lnTo>
                  <a:pt x="0" y="0"/>
                </a:lnTo>
                <a:close/>
                <a:moveTo>
                  <a:pt x="9408319" y="3148012"/>
                </a:moveTo>
                <a:lnTo>
                  <a:pt x="9408319" y="3676650"/>
                </a:lnTo>
                <a:lnTo>
                  <a:pt x="11594306" y="3676650"/>
                </a:lnTo>
                <a:lnTo>
                  <a:pt x="11594306" y="3148012"/>
                </a:lnTo>
                <a:lnTo>
                  <a:pt x="9408319" y="3148012"/>
                </a:lnTo>
                <a:close/>
              </a:path>
            </a:pathLst>
          </a:cu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ángulo 19">
            <a:extLst>
              <a:ext uri="{FF2B5EF4-FFF2-40B4-BE49-F238E27FC236}">
                <a16:creationId xmlns:a16="http://schemas.microsoft.com/office/drawing/2014/main" id="{3E716A6A-894F-4E01-BC3E-EC27D5805665}"/>
              </a:ext>
            </a:extLst>
          </p:cNvPr>
          <p:cNvSpPr/>
          <p:nvPr/>
        </p:nvSpPr>
        <p:spPr>
          <a:xfrm>
            <a:off x="4333875" y="236600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Comentaires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communs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aux</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patients</a:t>
            </a:r>
            <a:r>
              <a:rPr lang="es-CO" sz="1200" dirty="0">
                <a:solidFill>
                  <a:schemeClr val="tx2"/>
                </a:solidFill>
                <a:latin typeface="Arial" panose="020B0604020202020204" pitchFamily="34" charset="0"/>
                <a:cs typeface="Arial" panose="020B0604020202020204" pitchFamily="34" charset="0"/>
              </a:rPr>
              <a:t>/ à la </a:t>
            </a:r>
            <a:r>
              <a:rPr lang="es-CO" sz="1200" dirty="0" err="1">
                <a:solidFill>
                  <a:schemeClr val="tx2"/>
                </a:solidFill>
                <a:latin typeface="Arial" panose="020B0604020202020204" pitchFamily="34" charset="0"/>
                <a:cs typeface="Arial" panose="020B0604020202020204" pitchFamily="34" charset="0"/>
              </a:rPr>
              <a:t>population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étudiée</a:t>
            </a:r>
            <a:r>
              <a:rPr lang="es-CO" sz="1200" dirty="0">
                <a:solidFill>
                  <a:schemeClr val="tx2"/>
                </a:solidFill>
                <a:latin typeface="Arial" panose="020B0604020202020204" pitchFamily="34" charset="0"/>
                <a:cs typeface="Arial" panose="020B0604020202020204" pitchFamily="34" charset="0"/>
              </a:rPr>
              <a:t> </a:t>
            </a: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Que </a:t>
            </a:r>
            <a:r>
              <a:rPr lang="es-CO" sz="3200" dirty="0" err="1">
                <a:solidFill>
                  <a:schemeClr val="accent1"/>
                </a:solidFill>
                <a:latin typeface="Arial" panose="020B0604020202020204" pitchFamily="34" charset="0"/>
                <a:cs typeface="Arial" panose="020B0604020202020204" pitchFamily="34" charset="0"/>
              </a:rPr>
              <a:t>mesurent</a:t>
            </a:r>
            <a:r>
              <a:rPr lang="es-CO" sz="3200" dirty="0">
                <a:solidFill>
                  <a:schemeClr val="accent1"/>
                </a:solidFill>
                <a:latin typeface="Arial" panose="020B0604020202020204" pitchFamily="34" charset="0"/>
                <a:cs typeface="Arial" panose="020B0604020202020204" pitchFamily="34" charset="0"/>
              </a:rPr>
              <a:t> les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r>
              <a:rPr lang="es-CO" sz="3200" dirty="0">
                <a:solidFill>
                  <a:schemeClr val="accent1"/>
                </a:solidFill>
                <a:latin typeface="Arial" panose="020B0604020202020204" pitchFamily="34" charset="0"/>
                <a:cs typeface="Arial" panose="020B0604020202020204" pitchFamily="34" charset="0"/>
              </a:rPr>
              <a:t>?</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CO" sz="1500" b="1" dirty="0">
                <a:solidFill>
                  <a:schemeClr val="accent2"/>
                </a:solidFill>
                <a:latin typeface="Arial" panose="020B0604020202020204" pitchFamily="34" charset="0"/>
                <a:cs typeface="Arial" panose="020B0604020202020204" pitchFamily="34" charset="0"/>
              </a:rPr>
              <a:t>RESULTATS CENTRES SUR LA PERSONNE</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456122"/>
          </a:xfrm>
          <a:prstGeom prst="rect">
            <a:avLst/>
          </a:prstGeom>
          <a:solidFill>
            <a:schemeClr val="accent4">
              <a:lumMod val="20000"/>
              <a:lumOff val="80000"/>
            </a:schemeClr>
          </a:solidFill>
          <a:ln w="15875">
            <a:solidFill>
              <a:schemeClr val="accent4"/>
            </a:solidFill>
          </a:ln>
        </p:spPr>
        <p:txBody>
          <a:bodyPr wrap="square" lIns="72000" tIns="180000" rIns="36000" bIns="180000" rtlCol="0">
            <a:spAutoFit/>
          </a:bodyPr>
          <a:lstStyle/>
          <a:p>
            <a:pPr>
              <a:spcAft>
                <a:spcPts val="1200"/>
              </a:spcAft>
            </a:pPr>
            <a:r>
              <a:rPr lang="es-CO" sz="1400" dirty="0" err="1">
                <a:latin typeface="Arial" panose="020B0604020202020204" pitchFamily="34" charset="0"/>
                <a:cs typeface="Arial" panose="020B0604020202020204" pitchFamily="34" charset="0"/>
              </a:rPr>
              <a:t>Confiance</a:t>
            </a:r>
            <a:r>
              <a:rPr lang="es-CO" sz="1400" dirty="0">
                <a:latin typeface="Arial" panose="020B0604020202020204" pitchFamily="34" charset="0"/>
                <a:cs typeface="Arial" panose="020B0604020202020204" pitchFamily="34" charset="0"/>
              </a:rPr>
              <a:t> </a:t>
            </a:r>
            <a:r>
              <a:rPr lang="es-CO" sz="1400" dirty="0" err="1">
                <a:latin typeface="Arial" panose="020B0604020202020204" pitchFamily="34" charset="0"/>
                <a:cs typeface="Arial" panose="020B0604020202020204" pitchFamily="34" charset="0"/>
              </a:rPr>
              <a:t>dans</a:t>
            </a:r>
            <a:r>
              <a:rPr lang="es-CO" sz="1400" dirty="0">
                <a:latin typeface="Arial" panose="020B0604020202020204" pitchFamily="34" charset="0"/>
                <a:cs typeface="Arial" panose="020B0604020202020204" pitchFamily="34" charset="0"/>
              </a:rPr>
              <a:t> le </a:t>
            </a:r>
            <a:r>
              <a:rPr lang="es-CO" sz="1400" dirty="0" err="1">
                <a:latin typeface="Arial" panose="020B0604020202020204" pitchFamily="34" charset="0"/>
                <a:cs typeface="Arial" panose="020B0604020202020204" pitchFamily="34" charset="0"/>
              </a:rPr>
              <a:t>système</a:t>
            </a:r>
            <a:endParaRPr lang="es-CO" sz="1400" dirty="0">
              <a:latin typeface="Arial" panose="020B0604020202020204" pitchFamily="34" charset="0"/>
              <a:cs typeface="Arial" panose="020B0604020202020204" pitchFamily="34" charset="0"/>
            </a:endParaRPr>
          </a:p>
          <a:p>
            <a:pPr marL="171450" indent="-171450">
              <a:spcAft>
                <a:spcPts val="600"/>
              </a:spcAft>
              <a:buClr>
                <a:schemeClr val="accent4"/>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Satisfaction</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recommandation</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4"/>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Acceptation</a:t>
            </a:r>
            <a:r>
              <a:rPr lang="es-CO" sz="1400" i="1" dirty="0">
                <a:solidFill>
                  <a:schemeClr val="tx1">
                    <a:lumMod val="90000"/>
                    <a:lumOff val="10000"/>
                  </a:schemeClr>
                </a:solidFill>
                <a:latin typeface="Arial" panose="020B0604020202020204" pitchFamily="34" charset="0"/>
                <a:cs typeface="Arial" panose="020B0604020202020204" pitchFamily="34" charset="0"/>
              </a:rPr>
              <a:t> et </a:t>
            </a:r>
            <a:r>
              <a:rPr lang="es-CO" sz="1400" i="1" dirty="0" err="1">
                <a:solidFill>
                  <a:schemeClr val="tx1">
                    <a:lumMod val="90000"/>
                    <a:lumOff val="10000"/>
                  </a:schemeClr>
                </a:solidFill>
                <a:latin typeface="Arial" panose="020B0604020202020204" pitchFamily="34" charset="0"/>
                <a:cs typeface="Arial" panose="020B0604020202020204" pitchFamily="34" charset="0"/>
              </a:rPr>
              <a:t>rétention</a:t>
            </a:r>
            <a:r>
              <a:rPr lang="es-CO" sz="1400" i="1" dirty="0">
                <a:solidFill>
                  <a:schemeClr val="tx1">
                    <a:lumMod val="90000"/>
                    <a:lumOff val="10000"/>
                  </a:schemeClr>
                </a:solidFill>
                <a:latin typeface="Arial" panose="020B0604020202020204" pitchFamily="34" charset="0"/>
                <a:cs typeface="Arial" panose="020B0604020202020204" pitchFamily="34" charset="0"/>
              </a:rPr>
              <a:t> des </a:t>
            </a:r>
            <a:r>
              <a:rPr lang="es-CO" sz="1400" i="1" dirty="0" err="1">
                <a:solidFill>
                  <a:schemeClr val="tx1">
                    <a:lumMod val="90000"/>
                    <a:lumOff val="10000"/>
                  </a:schemeClr>
                </a:solidFill>
                <a:latin typeface="Arial" panose="020B0604020202020204" pitchFamily="34" charset="0"/>
                <a:cs typeface="Arial" panose="020B0604020202020204" pitchFamily="34" charset="0"/>
              </a:rPr>
              <a:t>soins</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sanitaires</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609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Installations</a:t>
            </a:r>
            <a:endParaRPr lang="es-CO" sz="1600" dirty="0">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609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Prestataires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soins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santé</a:t>
            </a:r>
            <a:endParaRPr lang="es-CO" sz="1600" dirty="0">
              <a:latin typeface="Arial" panose="020B0604020202020204" pitchFamily="34" charset="0"/>
              <a:cs typeface="Arial" panose="020B0604020202020204" pitchFamily="34" charset="0"/>
            </a:endParaRP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609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Patients</a:t>
            </a:r>
            <a:endParaRPr lang="es-CO" sz="1600" dirty="0">
              <a:latin typeface="Arial" panose="020B0604020202020204" pitchFamily="34" charset="0"/>
              <a:cs typeface="Arial" panose="020B0604020202020204" pitchFamily="34" charset="0"/>
            </a:endParaRP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36600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a:lnSpc>
                <a:spcPct val="110000"/>
              </a:lnSpc>
              <a:spcAft>
                <a:spcPts val="600"/>
              </a:spcAft>
              <a:buClr>
                <a:schemeClr val="accent1"/>
              </a:buClr>
              <a:buSzPct val="70000"/>
            </a:pPr>
            <a:endParaRPr lang="en-US" sz="1200">
              <a:solidFill>
                <a:schemeClr val="tx2"/>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36600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a:lnSpc>
                <a:spcPct val="110000"/>
              </a:lnSpc>
              <a:spcAft>
                <a:spcPts val="600"/>
              </a:spcAft>
              <a:buClr>
                <a:schemeClr val="accent1"/>
              </a:buClr>
              <a:buSzPct val="70000"/>
            </a:pPr>
            <a:endParaRPr lang="en-US" sz="120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36600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fr-FR" sz="1200" dirty="0">
                <a:solidFill>
                  <a:schemeClr val="tx2"/>
                </a:solidFill>
                <a:latin typeface="Arial" panose="020B0604020202020204" pitchFamily="34" charset="0"/>
                <a:cs typeface="Arial" panose="020B0604020202020204" pitchFamily="34" charset="0"/>
              </a:rPr>
              <a:t>Satisfaction envers les horaires d’ouverture, du temps de déplacement, du temps d'attente, de l'accueil/du respect, de la communication claire, de la disponibilité des fournitures, de la </a:t>
            </a:r>
            <a:r>
              <a:rPr lang="fr-FR" sz="1200" dirty="0" err="1">
                <a:solidFill>
                  <a:schemeClr val="tx2"/>
                </a:solidFill>
                <a:latin typeface="Arial" panose="020B0604020202020204" pitchFamily="34" charset="0"/>
                <a:cs typeface="Arial" panose="020B0604020202020204" pitchFamily="34" charset="0"/>
              </a:rPr>
              <a:t>privacité</a:t>
            </a:r>
            <a:r>
              <a:rPr lang="fr-FR" sz="1200" dirty="0">
                <a:solidFill>
                  <a:schemeClr val="tx2"/>
                </a:solidFill>
                <a:latin typeface="Arial" panose="020B0604020202020204" pitchFamily="34" charset="0"/>
                <a:cs typeface="Arial" panose="020B0604020202020204" pitchFamily="34" charset="0"/>
              </a:rPr>
              <a:t>, des commodités, du choix du prestataire, de la compétence du prestataire, de l'autonomie</a:t>
            </a:r>
          </a:p>
          <a:p>
            <a:pPr marL="134938" indent="-134938">
              <a:lnSpc>
                <a:spcPct val="110000"/>
              </a:lnSpc>
              <a:spcAft>
                <a:spcPts val="600"/>
              </a:spcAft>
              <a:buClr>
                <a:schemeClr val="accent1"/>
              </a:buClr>
              <a:buSzPct val="70000"/>
              <a:buFont typeface="Tipo de letra del sistema regular"/>
              <a:buChar char="→"/>
            </a:pPr>
            <a:r>
              <a:rPr lang="fr-FR" sz="1200" dirty="0">
                <a:solidFill>
                  <a:schemeClr val="tx2"/>
                </a:solidFill>
                <a:latin typeface="Arial" panose="020B0604020202020204" pitchFamily="34" charset="0"/>
                <a:cs typeface="Arial" panose="020B0604020202020204" pitchFamily="34" charset="0"/>
              </a:rPr>
              <a:t>Je reviendrais/ Je recommanderais l'installation</a:t>
            </a:r>
          </a:p>
        </p:txBody>
      </p:sp>
      <p:sp>
        <p:nvSpPr>
          <p:cNvPr id="28" name="Arco 27">
            <a:extLst>
              <a:ext uri="{FF2B5EF4-FFF2-40B4-BE49-F238E27FC236}">
                <a16:creationId xmlns:a16="http://schemas.microsoft.com/office/drawing/2014/main" id="{B72314B2-5517-D244-B296-934D94DFB706}"/>
              </a:ext>
            </a:extLst>
          </p:cNvPr>
          <p:cNvSpPr/>
          <p:nvPr/>
        </p:nvSpPr>
        <p:spPr>
          <a:xfrm>
            <a:off x="6948713" y="2088212"/>
            <a:ext cx="2767097" cy="2767097"/>
          </a:xfrm>
          <a:prstGeom prst="arc">
            <a:avLst>
              <a:gd name="adj1" fmla="val 11498910"/>
              <a:gd name="adj2" fmla="val 75786"/>
            </a:avLst>
          </a:prstGeom>
          <a:ln w="28575">
            <a:solidFill>
              <a:schemeClr val="bg1"/>
            </a:solidFill>
            <a:headEnd type="none"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5" name="Grupo 24">
            <a:extLst>
              <a:ext uri="{FF2B5EF4-FFF2-40B4-BE49-F238E27FC236}">
                <a16:creationId xmlns:a16="http://schemas.microsoft.com/office/drawing/2014/main" id="{4E9F4BA8-3033-7243-862B-C9A28529EDA6}"/>
              </a:ext>
            </a:extLst>
          </p:cNvPr>
          <p:cNvGrpSpPr/>
          <p:nvPr/>
        </p:nvGrpSpPr>
        <p:grpSpPr>
          <a:xfrm>
            <a:off x="4153838" y="3230875"/>
            <a:ext cx="4337702" cy="2001504"/>
            <a:chOff x="6957404" y="1328015"/>
            <a:chExt cx="4337702" cy="2001504"/>
          </a:xfrm>
        </p:grpSpPr>
        <p:sp>
          <p:nvSpPr>
            <p:cNvPr id="26" name="Rectángulo 25">
              <a:extLst>
                <a:ext uri="{FF2B5EF4-FFF2-40B4-BE49-F238E27FC236}">
                  <a16:creationId xmlns:a16="http://schemas.microsoft.com/office/drawing/2014/main" id="{91806C39-86A9-7C4A-97A6-C49B012C246B}"/>
                </a:ext>
              </a:extLst>
            </p:cNvPr>
            <p:cNvSpPr/>
            <p:nvPr/>
          </p:nvSpPr>
          <p:spPr>
            <a:xfrm>
              <a:off x="6957404" y="1328015"/>
              <a:ext cx="4337702" cy="2001504"/>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adroTexto 26">
              <a:extLst>
                <a:ext uri="{FF2B5EF4-FFF2-40B4-BE49-F238E27FC236}">
                  <a16:creationId xmlns:a16="http://schemas.microsoft.com/office/drawing/2014/main" id="{986BF3AA-DF54-7742-9FD3-3104E989C081}"/>
                </a:ext>
              </a:extLst>
            </p:cNvPr>
            <p:cNvSpPr txBox="1"/>
            <p:nvPr/>
          </p:nvSpPr>
          <p:spPr>
            <a:xfrm>
              <a:off x="7366325" y="1389700"/>
              <a:ext cx="3769502" cy="1889748"/>
            </a:xfrm>
            <a:prstGeom prst="rect">
              <a:avLst/>
            </a:prstGeom>
            <a:noFill/>
          </p:spPr>
          <p:txBody>
            <a:bodyPr wrap="square" lIns="0" tIns="0" rIns="0" bIns="0" rtlCol="0">
              <a:spAutoFit/>
            </a:bodyPr>
            <a:lstStyle/>
            <a:p>
              <a:pPr>
                <a:lnSpc>
                  <a:spcPct val="120000"/>
                </a:lnSpc>
                <a:spcAft>
                  <a:spcPts val="1200"/>
                </a:spcAft>
              </a:pPr>
              <a:r>
                <a:rPr lang="es-CO" sz="1400" i="1" dirty="0" err="1">
                  <a:latin typeface="Arial" panose="020B0604020202020204" pitchFamily="34" charset="0"/>
                  <a:cs typeface="Arial" panose="020B0604020202020204" pitchFamily="34" charset="0"/>
                </a:rPr>
                <a:t>Exemple</a:t>
              </a:r>
              <a:r>
                <a:rPr lang="es-CO" sz="1400" i="1" dirty="0">
                  <a:latin typeface="Arial" panose="020B0604020202020204" pitchFamily="34" charset="0"/>
                  <a:cs typeface="Arial" panose="020B0604020202020204" pitchFamily="34" charset="0"/>
                </a:rPr>
                <a:t> de </a:t>
              </a:r>
              <a:r>
                <a:rPr lang="es-CO" sz="1400" i="1" dirty="0" err="1">
                  <a:latin typeface="Arial" panose="020B0604020202020204" pitchFamily="34" charset="0"/>
                  <a:cs typeface="Arial" panose="020B0604020202020204" pitchFamily="34" charset="0"/>
                </a:rPr>
                <a:t>question</a:t>
              </a:r>
              <a:r>
                <a:rPr lang="es-CO" sz="1400" i="1" dirty="0">
                  <a:latin typeface="Arial" panose="020B0604020202020204" pitchFamily="34" charset="0"/>
                  <a:cs typeface="Arial" panose="020B0604020202020204" pitchFamily="34" charset="0"/>
                </a:rPr>
                <a:t> :</a:t>
              </a:r>
            </a:p>
            <a:p>
              <a:pPr>
                <a:lnSpc>
                  <a:spcPct val="120000"/>
                </a:lnSpc>
                <a:spcAft>
                  <a:spcPts val="1200"/>
                </a:spcAft>
              </a:pPr>
              <a:r>
                <a:rPr lang="es-CO" sz="1600" dirty="0">
                  <a:latin typeface="Arial" panose="020B0604020202020204" pitchFamily="34" charset="0"/>
                  <a:cs typeface="Arial" panose="020B0604020202020204" pitchFamily="34" charset="0"/>
                </a:rPr>
                <a:t>Si un </a:t>
              </a:r>
              <a:r>
                <a:rPr lang="es-CO" sz="1600" dirty="0" err="1">
                  <a:latin typeface="Arial" panose="020B0604020202020204" pitchFamily="34" charset="0"/>
                  <a:cs typeface="Arial" panose="020B0604020202020204" pitchFamily="34" charset="0"/>
                </a:rPr>
                <a:t>ami</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ou</a:t>
              </a:r>
              <a:r>
                <a:rPr lang="es-CO" sz="1600" dirty="0">
                  <a:latin typeface="Arial" panose="020B0604020202020204" pitchFamily="34" charset="0"/>
                  <a:cs typeface="Arial" panose="020B0604020202020204" pitchFamily="34" charset="0"/>
                </a:rPr>
                <a:t> un </a:t>
              </a:r>
              <a:r>
                <a:rPr lang="es-CO" sz="1600" dirty="0" err="1">
                  <a:latin typeface="Arial" panose="020B0604020202020204" pitchFamily="34" charset="0"/>
                  <a:cs typeface="Arial" panose="020B0604020202020204" pitchFamily="34" charset="0"/>
                </a:rPr>
                <a:t>parent</a:t>
              </a:r>
              <a:r>
                <a:rPr lang="es-CO" sz="1600" dirty="0">
                  <a:latin typeface="Arial" panose="020B0604020202020204" pitchFamily="34" charset="0"/>
                  <a:cs typeface="Arial" panose="020B0604020202020204" pitchFamily="34" charset="0"/>
                </a:rPr>
                <a:t> a </a:t>
              </a:r>
              <a:r>
                <a:rPr lang="es-CO" sz="1600" dirty="0" err="1">
                  <a:latin typeface="Arial" panose="020B0604020202020204" pitchFamily="34" charset="0"/>
                  <a:cs typeface="Arial" panose="020B0604020202020204" pitchFamily="34" charset="0"/>
                </a:rPr>
                <a:t>besoin</a:t>
              </a:r>
              <a:r>
                <a:rPr lang="es-CO" sz="1600" dirty="0">
                  <a:latin typeface="Arial" panose="020B0604020202020204" pitchFamily="34" charset="0"/>
                  <a:cs typeface="Arial" panose="020B0604020202020204" pitchFamily="34" charset="0"/>
                </a:rPr>
                <a:t> du </a:t>
              </a:r>
              <a:r>
                <a:rPr lang="es-CO" sz="1600" dirty="0" err="1">
                  <a:latin typeface="Arial" panose="020B0604020202020204" pitchFamily="34" charset="0"/>
                  <a:cs typeface="Arial" panose="020B0604020202020204" pitchFamily="34" charset="0"/>
                </a:rPr>
                <a:t>même</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service</a:t>
              </a:r>
              <a:r>
                <a:rPr lang="es-CO" sz="1600" dirty="0">
                  <a:latin typeface="Arial" panose="020B0604020202020204" pitchFamily="34" charset="0"/>
                  <a:cs typeface="Arial" panose="020B0604020202020204" pitchFamily="34" charset="0"/>
                </a:rPr>
                <a:t> que [</a:t>
              </a:r>
              <a:r>
                <a:rPr lang="es-CO" sz="1600" dirty="0" err="1">
                  <a:latin typeface="Arial" panose="020B0604020202020204" pitchFamily="34" charset="0"/>
                  <a:cs typeface="Arial" panose="020B0604020202020204" pitchFamily="34" charset="0"/>
                </a:rPr>
                <a:t>vous</a:t>
              </a:r>
              <a:r>
                <a:rPr lang="es-CO" sz="1600" dirty="0">
                  <a:latin typeface="Arial" panose="020B0604020202020204" pitchFamily="34" charset="0"/>
                  <a:cs typeface="Arial" panose="020B0604020202020204" pitchFamily="34" charset="0"/>
                </a:rPr>
                <a:t>/ le </a:t>
              </a:r>
              <a:r>
                <a:rPr lang="es-CO" sz="1600" dirty="0" err="1">
                  <a:latin typeface="Arial" panose="020B0604020202020204" pitchFamily="34" charset="0"/>
                  <a:cs typeface="Arial" panose="020B0604020202020204" pitchFamily="34" charset="0"/>
                </a:rPr>
                <a:t>patient</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avez</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reçu</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aujourd’hui</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dans</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l’installation</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santé</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recommanderiez</a:t>
              </a:r>
              <a:r>
                <a:rPr lang="es-CO" sz="1600" dirty="0">
                  <a:latin typeface="Arial" panose="020B0604020202020204" pitchFamily="34" charset="0"/>
                  <a:cs typeface="Arial" panose="020B0604020202020204" pitchFamily="34" charset="0"/>
                </a:rPr>
                <a:t>–</a:t>
              </a:r>
              <a:r>
                <a:rPr lang="es-CO" sz="1600" dirty="0" err="1">
                  <a:latin typeface="Arial" panose="020B0604020202020204" pitchFamily="34" charset="0"/>
                  <a:cs typeface="Arial" panose="020B0604020202020204" pitchFamily="34" charset="0"/>
                </a:rPr>
                <a:t>vous</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cette</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installation</a:t>
              </a:r>
              <a:r>
                <a:rPr lang="es-CO" sz="16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77801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4/3*#ppt_w"/>
                                          </p:val>
                                        </p:tav>
                                        <p:tav tm="100000">
                                          <p:val>
                                            <p:strVal val="#ppt_w"/>
                                          </p:val>
                                        </p:tav>
                                      </p:tavLst>
                                    </p:anim>
                                    <p:anim calcmode="lin" valueType="num">
                                      <p:cBhvr>
                                        <p:cTn id="8" dur="500" fill="hold"/>
                                        <p:tgtEl>
                                          <p:spTgt spid="25"/>
                                        </p:tgtEl>
                                        <p:attrNameLst>
                                          <p:attrName>ppt_h</p:attrName>
                                        </p:attrNameLst>
                                      </p:cBhvr>
                                      <p:tavLst>
                                        <p:tav tm="0">
                                          <p:val>
                                            <p:strVal val="4/3*#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4A12D3F6-6161-614B-816A-2C06BC689522}"/>
              </a:ext>
            </a:extLst>
          </p:cNvPr>
          <p:cNvSpPr/>
          <p:nvPr/>
        </p:nvSpPr>
        <p:spPr>
          <a:xfrm>
            <a:off x="4333875" y="238632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Tarifs</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services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Revenus</a:t>
            </a:r>
            <a:endParaRPr lang="es-CO" sz="1200" dirty="0">
              <a:solidFill>
                <a:schemeClr val="tx2"/>
              </a:solidFill>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Que </a:t>
            </a:r>
            <a:r>
              <a:rPr lang="es-CO" sz="3200" dirty="0" err="1">
                <a:solidFill>
                  <a:schemeClr val="accent1"/>
                </a:solidFill>
                <a:latin typeface="Arial" panose="020B0604020202020204" pitchFamily="34" charset="0"/>
                <a:cs typeface="Arial" panose="020B0604020202020204" pitchFamily="34" charset="0"/>
              </a:rPr>
              <a:t>mesurent</a:t>
            </a:r>
            <a:r>
              <a:rPr lang="es-CO" sz="3200" dirty="0">
                <a:solidFill>
                  <a:schemeClr val="accent1"/>
                </a:solidFill>
                <a:latin typeface="Arial" panose="020B0604020202020204" pitchFamily="34" charset="0"/>
                <a:cs typeface="Arial" panose="020B0604020202020204" pitchFamily="34" charset="0"/>
              </a:rPr>
              <a:t> les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r>
              <a:rPr lang="es-CO" sz="3200" dirty="0">
                <a:solidFill>
                  <a:schemeClr val="accent1"/>
                </a:solidFill>
                <a:latin typeface="Arial" panose="020B0604020202020204" pitchFamily="34" charset="0"/>
                <a:cs typeface="Arial" panose="020B0604020202020204" pitchFamily="34" charset="0"/>
              </a:rPr>
              <a:t>?</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CO" sz="1500" b="1" dirty="0">
                <a:solidFill>
                  <a:schemeClr val="accent2"/>
                </a:solidFill>
                <a:latin typeface="Arial" panose="020B0604020202020204" pitchFamily="34" charset="0"/>
                <a:cs typeface="Arial" panose="020B0604020202020204" pitchFamily="34" charset="0"/>
              </a:rPr>
              <a:t>RESULTATS CENTRES SUR LA PERSONNE</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333012"/>
          </a:xfrm>
          <a:prstGeom prst="rect">
            <a:avLst/>
          </a:prstGeom>
          <a:solidFill>
            <a:schemeClr val="accent4">
              <a:lumMod val="20000"/>
              <a:lumOff val="80000"/>
            </a:schemeClr>
          </a:solidFill>
          <a:ln w="15875">
            <a:solidFill>
              <a:schemeClr val="accent4"/>
            </a:solidFill>
          </a:ln>
        </p:spPr>
        <p:txBody>
          <a:bodyPr wrap="square" lIns="72000" tIns="180000" rIns="36000" bIns="180000" rtlCol="0">
            <a:spAutoFit/>
          </a:bodyPr>
          <a:lstStyle/>
          <a:p>
            <a:pPr>
              <a:spcAft>
                <a:spcPts val="1200"/>
              </a:spcAft>
            </a:pPr>
            <a:r>
              <a:rPr lang="es-CO" sz="2000" dirty="0" err="1">
                <a:latin typeface="Arial" panose="020B0604020202020204" pitchFamily="34" charset="0"/>
                <a:cs typeface="Arial" panose="020B0604020202020204" pitchFamily="34" charset="0"/>
              </a:rPr>
              <a:t>Protection</a:t>
            </a:r>
            <a:r>
              <a:rPr lang="es-CO" sz="2000" dirty="0">
                <a:latin typeface="Arial" panose="020B0604020202020204" pitchFamily="34" charset="0"/>
                <a:cs typeface="Arial" panose="020B0604020202020204" pitchFamily="34" charset="0"/>
              </a:rPr>
              <a:t> </a:t>
            </a:r>
            <a:r>
              <a:rPr lang="es-CO" sz="2000" dirty="0" err="1">
                <a:latin typeface="Arial" panose="020B0604020202020204" pitchFamily="34" charset="0"/>
                <a:cs typeface="Arial" panose="020B0604020202020204" pitchFamily="34" charset="0"/>
              </a:rPr>
              <a:t>financière</a:t>
            </a:r>
            <a:endParaRPr lang="es-CO" sz="2000" dirty="0">
              <a:latin typeface="Arial" panose="020B0604020202020204" pitchFamily="34" charset="0"/>
              <a:cs typeface="Arial" panose="020B0604020202020204" pitchFamily="34" charset="0"/>
            </a:endParaRPr>
          </a:p>
          <a:p>
            <a:pPr marL="171450" indent="-171450">
              <a:spcAft>
                <a:spcPts val="600"/>
              </a:spcAft>
              <a:buClr>
                <a:schemeClr val="accent4"/>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Frais</a:t>
            </a:r>
            <a:r>
              <a:rPr lang="es-CO" sz="1400" i="1" dirty="0">
                <a:solidFill>
                  <a:schemeClr val="tx1">
                    <a:lumMod val="90000"/>
                    <a:lumOff val="10000"/>
                  </a:schemeClr>
                </a:solidFill>
                <a:latin typeface="Arial" panose="020B0604020202020204" pitchFamily="34" charset="0"/>
                <a:cs typeface="Arial" panose="020B0604020202020204" pitchFamily="34" charset="0"/>
              </a:rPr>
              <a:t> de </a:t>
            </a:r>
            <a:r>
              <a:rPr lang="es-CO" sz="1400" i="1" dirty="0" err="1">
                <a:solidFill>
                  <a:schemeClr val="tx1">
                    <a:lumMod val="90000"/>
                    <a:lumOff val="10000"/>
                  </a:schemeClr>
                </a:solidFill>
                <a:latin typeface="Arial" panose="020B0604020202020204" pitchFamily="34" charset="0"/>
                <a:cs typeface="Arial" panose="020B0604020202020204" pitchFamily="34" charset="0"/>
              </a:rPr>
              <a:t>bourse</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4"/>
              </a:buClr>
              <a:buFont typeface="Tipo de letra del sistema regular"/>
              <a:buChar char="→"/>
            </a:pPr>
            <a:r>
              <a:rPr lang="es-CO" sz="1400" i="1" dirty="0" err="1">
                <a:solidFill>
                  <a:schemeClr val="tx1">
                    <a:lumMod val="90000"/>
                    <a:lumOff val="10000"/>
                  </a:schemeClr>
                </a:solidFill>
                <a:latin typeface="Arial" panose="020B0604020202020204" pitchFamily="34" charset="0"/>
                <a:cs typeface="Arial" panose="020B0604020202020204" pitchFamily="34" charset="0"/>
              </a:rPr>
              <a:t>Coûts</a:t>
            </a:r>
            <a:r>
              <a:rPr lang="es-CO" sz="1400" i="1" dirty="0">
                <a:solidFill>
                  <a:schemeClr val="tx1">
                    <a:lumMod val="90000"/>
                    <a:lumOff val="10000"/>
                  </a:schemeClr>
                </a:solidFill>
                <a:latin typeface="Arial" panose="020B0604020202020204" pitchFamily="34" charset="0"/>
                <a:cs typeface="Arial" panose="020B0604020202020204" pitchFamily="34" charset="0"/>
              </a:rPr>
              <a:t> </a:t>
            </a:r>
            <a:r>
              <a:rPr lang="es-CO" sz="1400" i="1" dirty="0" err="1">
                <a:solidFill>
                  <a:schemeClr val="tx1">
                    <a:lumMod val="90000"/>
                    <a:lumOff val="10000"/>
                  </a:schemeClr>
                </a:solidFill>
                <a:latin typeface="Arial" panose="020B0604020202020204" pitchFamily="34" charset="0"/>
                <a:cs typeface="Arial" panose="020B0604020202020204" pitchFamily="34" charset="0"/>
              </a:rPr>
              <a:t>d’opportunité</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544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Installations</a:t>
            </a:r>
            <a:endParaRPr lang="es-CO" sz="1600" dirty="0">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1"/>
            <a:ext cx="2302669" cy="544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Prestataires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soins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santé</a:t>
            </a:r>
            <a:endParaRPr lang="es-CO" sz="1600" dirty="0">
              <a:latin typeface="Arial" panose="020B0604020202020204" pitchFamily="34" charset="0"/>
              <a:cs typeface="Arial" panose="020B0604020202020204" pitchFamily="34" charset="0"/>
            </a:endParaRP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54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Patients</a:t>
            </a:r>
            <a:endParaRPr lang="es-CO" sz="1600" dirty="0">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38632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a:lnSpc>
                <a:spcPct val="110000"/>
              </a:lnSpc>
              <a:spcAft>
                <a:spcPts val="600"/>
              </a:spcAft>
              <a:buClr>
                <a:schemeClr val="accent1"/>
              </a:buClr>
              <a:buSzPct val="70000"/>
            </a:pPr>
            <a:endParaRPr lang="en-US" sz="120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38632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Dépenses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voyage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services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cadeaux</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médicaments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laboratoires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Coûts</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soins</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enfants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personnes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âgées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Perte</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revenus</a:t>
            </a:r>
            <a:r>
              <a:rPr lang="es-CO" sz="1200" dirty="0">
                <a:solidFill>
                  <a:schemeClr val="tx2"/>
                </a:solidFill>
                <a:latin typeface="Arial" panose="020B0604020202020204" pitchFamily="34" charset="0"/>
                <a:cs typeface="Arial" panose="020B0604020202020204" pitchFamily="34" charset="0"/>
              </a:rPr>
              <a:t> en </a:t>
            </a:r>
            <a:r>
              <a:rPr lang="es-CO" sz="1200" dirty="0" err="1">
                <a:solidFill>
                  <a:schemeClr val="tx2"/>
                </a:solidFill>
                <a:latin typeface="Arial" panose="020B0604020202020204" pitchFamily="34" charset="0"/>
                <a:cs typeface="Arial" panose="020B0604020202020204" pitchFamily="34" charset="0"/>
              </a:rPr>
              <a:t>cherchant</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soins</a:t>
            </a:r>
            <a:r>
              <a:rPr lang="es-CO" sz="12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Source</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fonds</a:t>
            </a:r>
            <a:endParaRPr lang="es-CO" sz="12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0794646"/>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rma libre 24">
            <a:extLst>
              <a:ext uri="{FF2B5EF4-FFF2-40B4-BE49-F238E27FC236}">
                <a16:creationId xmlns:a16="http://schemas.microsoft.com/office/drawing/2014/main" id="{F634D4BF-7101-1047-B9D5-D5492788F7B5}"/>
              </a:ext>
            </a:extLst>
          </p:cNvPr>
          <p:cNvSpPr/>
          <p:nvPr/>
        </p:nvSpPr>
        <p:spPr>
          <a:xfrm>
            <a:off x="0"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9394031 w 12192000"/>
              <a:gd name="connsiteY5" fmla="*/ 1647825 h 6319837"/>
              <a:gd name="connsiteX6" fmla="*/ 9394031 w 12192000"/>
              <a:gd name="connsiteY6" fmla="*/ 2162175 h 6319837"/>
              <a:gd name="connsiteX7" fmla="*/ 11587163 w 12192000"/>
              <a:gd name="connsiteY7" fmla="*/ 2162175 h 6319837"/>
              <a:gd name="connsiteX8" fmla="*/ 11587163 w 12192000"/>
              <a:gd name="connsiteY8" fmla="*/ 1647825 h 6319837"/>
              <a:gd name="connsiteX9" fmla="*/ 9394031 w 12192000"/>
              <a:gd name="connsiteY9" fmla="*/ 1647825 h 6319837"/>
              <a:gd name="connsiteX10" fmla="*/ 9394031 w 12192000"/>
              <a:gd name="connsiteY10" fmla="*/ 2397918 h 6319837"/>
              <a:gd name="connsiteX11" fmla="*/ 9394031 w 12192000"/>
              <a:gd name="connsiteY11" fmla="*/ 2733675 h 6319837"/>
              <a:gd name="connsiteX12" fmla="*/ 11587163 w 12192000"/>
              <a:gd name="connsiteY12" fmla="*/ 2733675 h 6319837"/>
              <a:gd name="connsiteX13" fmla="*/ 11587163 w 12192000"/>
              <a:gd name="connsiteY13" fmla="*/ 2397918 h 6319837"/>
              <a:gd name="connsiteX14" fmla="*/ 9394031 w 12192000"/>
              <a:gd name="connsiteY14" fmla="*/ 2397918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319837">
                <a:moveTo>
                  <a:pt x="0" y="0"/>
                </a:moveTo>
                <a:lnTo>
                  <a:pt x="12192000" y="0"/>
                </a:lnTo>
                <a:lnTo>
                  <a:pt x="12192000" y="6319837"/>
                </a:lnTo>
                <a:lnTo>
                  <a:pt x="0" y="6319837"/>
                </a:lnTo>
                <a:lnTo>
                  <a:pt x="0" y="0"/>
                </a:lnTo>
                <a:close/>
                <a:moveTo>
                  <a:pt x="9394031" y="1647825"/>
                </a:moveTo>
                <a:lnTo>
                  <a:pt x="9394031" y="2162175"/>
                </a:lnTo>
                <a:lnTo>
                  <a:pt x="11587163" y="2162175"/>
                </a:lnTo>
                <a:lnTo>
                  <a:pt x="11587163" y="1647825"/>
                </a:lnTo>
                <a:lnTo>
                  <a:pt x="9394031" y="1647825"/>
                </a:lnTo>
                <a:close/>
                <a:moveTo>
                  <a:pt x="9394031" y="2397918"/>
                </a:moveTo>
                <a:lnTo>
                  <a:pt x="9394031" y="2733675"/>
                </a:lnTo>
                <a:lnTo>
                  <a:pt x="11587163" y="2733675"/>
                </a:lnTo>
                <a:lnTo>
                  <a:pt x="11587163" y="2397918"/>
                </a:lnTo>
                <a:lnTo>
                  <a:pt x="9394031" y="2397918"/>
                </a:lnTo>
                <a:close/>
              </a:path>
            </a:pathLst>
          </a:custGeom>
          <a:solidFill>
            <a:schemeClr val="bg1">
              <a:lumMod val="8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ectángulo 22">
            <a:extLst>
              <a:ext uri="{FF2B5EF4-FFF2-40B4-BE49-F238E27FC236}">
                <a16:creationId xmlns:a16="http://schemas.microsoft.com/office/drawing/2014/main" id="{4A12D3F6-6161-614B-816A-2C06BC6895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Tarifs</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services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Revenus</a:t>
            </a:r>
            <a:endParaRPr lang="es-CO" sz="1200" dirty="0">
              <a:solidFill>
                <a:schemeClr val="tx2"/>
              </a:solidFill>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Que </a:t>
            </a:r>
            <a:r>
              <a:rPr lang="es-CO" sz="3200" dirty="0" err="1">
                <a:solidFill>
                  <a:schemeClr val="accent1"/>
                </a:solidFill>
                <a:latin typeface="Arial" panose="020B0604020202020204" pitchFamily="34" charset="0"/>
                <a:cs typeface="Arial" panose="020B0604020202020204" pitchFamily="34" charset="0"/>
              </a:rPr>
              <a:t>mesurent</a:t>
            </a:r>
            <a:r>
              <a:rPr lang="es-CO" sz="3200" dirty="0">
                <a:solidFill>
                  <a:schemeClr val="accent1"/>
                </a:solidFill>
                <a:latin typeface="Arial" panose="020B0604020202020204" pitchFamily="34" charset="0"/>
                <a:cs typeface="Arial" panose="020B0604020202020204" pitchFamily="34" charset="0"/>
              </a:rPr>
              <a:t> les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r>
              <a:rPr lang="es-CO" sz="3200" dirty="0">
                <a:solidFill>
                  <a:schemeClr val="accent1"/>
                </a:solidFill>
                <a:latin typeface="Arial" panose="020B0604020202020204" pitchFamily="34" charset="0"/>
                <a:cs typeface="Arial" panose="020B0604020202020204" pitchFamily="34" charset="0"/>
              </a:rPr>
              <a:t>?</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CO" sz="1500" b="1" dirty="0">
                <a:solidFill>
                  <a:schemeClr val="accent2"/>
                </a:solidFill>
                <a:latin typeface="Arial" panose="020B0604020202020204" pitchFamily="34" charset="0"/>
                <a:cs typeface="Arial" panose="020B0604020202020204" pitchFamily="34" charset="0"/>
              </a:rPr>
              <a:t>RESULTATS CENTRES SUR LA PERSONNE</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2194786"/>
          </a:xfrm>
          <a:prstGeom prst="rect">
            <a:avLst/>
          </a:prstGeom>
          <a:solidFill>
            <a:schemeClr val="accent4">
              <a:lumMod val="20000"/>
              <a:lumOff val="80000"/>
            </a:schemeClr>
          </a:solidFill>
          <a:ln w="15875">
            <a:solidFill>
              <a:schemeClr val="accent4"/>
            </a:solidFill>
          </a:ln>
        </p:spPr>
        <p:txBody>
          <a:bodyPr wrap="square" lIns="72000" tIns="180000" rIns="36000" bIns="180000" rtlCol="0">
            <a:spAutoFit/>
          </a:bodyPr>
          <a:lstStyle/>
          <a:p>
            <a:pPr>
              <a:spcAft>
                <a:spcPts val="1200"/>
              </a:spcAft>
            </a:pPr>
            <a:r>
              <a:rPr lang="es-CO" sz="3200" dirty="0" err="1">
                <a:latin typeface="Arial" panose="020B0604020202020204" pitchFamily="34" charset="0"/>
                <a:cs typeface="Arial" panose="020B0604020202020204" pitchFamily="34" charset="0"/>
              </a:rPr>
              <a:t>Protection</a:t>
            </a:r>
            <a:r>
              <a:rPr lang="es-CO" sz="3200" dirty="0">
                <a:latin typeface="Arial" panose="020B0604020202020204" pitchFamily="34" charset="0"/>
                <a:cs typeface="Arial" panose="020B0604020202020204" pitchFamily="34" charset="0"/>
              </a:rPr>
              <a:t> </a:t>
            </a:r>
            <a:r>
              <a:rPr lang="es-CO" sz="3200" dirty="0" err="1">
                <a:latin typeface="Arial" panose="020B0604020202020204" pitchFamily="34" charset="0"/>
                <a:cs typeface="Arial" panose="020B0604020202020204" pitchFamily="34" charset="0"/>
              </a:rPr>
              <a:t>financière</a:t>
            </a:r>
            <a:endParaRPr lang="es-CO" sz="3200" dirty="0">
              <a:latin typeface="Arial" panose="020B0604020202020204" pitchFamily="34" charset="0"/>
              <a:cs typeface="Arial" panose="020B0604020202020204" pitchFamily="34" charset="0"/>
            </a:endParaRPr>
          </a:p>
          <a:p>
            <a:pPr marL="171450" indent="-171450">
              <a:spcAft>
                <a:spcPts val="600"/>
              </a:spcAft>
              <a:buClr>
                <a:schemeClr val="accent4"/>
              </a:buClr>
              <a:buFont typeface="Tipo de letra del sistema regular"/>
              <a:buChar char="→"/>
            </a:pPr>
            <a:r>
              <a:rPr lang="es-CO" sz="2000" i="1" dirty="0" err="1">
                <a:solidFill>
                  <a:schemeClr val="tx1">
                    <a:lumMod val="90000"/>
                    <a:lumOff val="10000"/>
                  </a:schemeClr>
                </a:solidFill>
                <a:latin typeface="Arial" panose="020B0604020202020204" pitchFamily="34" charset="0"/>
                <a:cs typeface="Arial" panose="020B0604020202020204" pitchFamily="34" charset="0"/>
              </a:rPr>
              <a:t>Frais</a:t>
            </a:r>
            <a:r>
              <a:rPr lang="es-CO" sz="2000" i="1" dirty="0">
                <a:solidFill>
                  <a:schemeClr val="tx1">
                    <a:lumMod val="90000"/>
                    <a:lumOff val="10000"/>
                  </a:schemeClr>
                </a:solidFill>
                <a:latin typeface="Arial" panose="020B0604020202020204" pitchFamily="34" charset="0"/>
                <a:cs typeface="Arial" panose="020B0604020202020204" pitchFamily="34" charset="0"/>
              </a:rPr>
              <a:t> de </a:t>
            </a:r>
            <a:r>
              <a:rPr lang="es-CO" sz="2000" i="1" dirty="0" err="1">
                <a:solidFill>
                  <a:schemeClr val="tx1">
                    <a:lumMod val="90000"/>
                    <a:lumOff val="10000"/>
                  </a:schemeClr>
                </a:solidFill>
                <a:latin typeface="Arial" panose="020B0604020202020204" pitchFamily="34" charset="0"/>
                <a:cs typeface="Arial" panose="020B0604020202020204" pitchFamily="34" charset="0"/>
              </a:rPr>
              <a:t>bourse</a:t>
            </a:r>
            <a:endParaRPr lang="es-CO" sz="2000" i="1" dirty="0">
              <a:solidFill>
                <a:schemeClr val="tx1">
                  <a:lumMod val="90000"/>
                  <a:lumOff val="10000"/>
                </a:schemeClr>
              </a:solidFill>
              <a:latin typeface="Arial" panose="020B0604020202020204" pitchFamily="34" charset="0"/>
              <a:cs typeface="Arial" panose="020B0604020202020204" pitchFamily="34" charset="0"/>
            </a:endParaRPr>
          </a:p>
          <a:p>
            <a:pPr marL="171450" indent="-171450">
              <a:spcAft>
                <a:spcPts val="600"/>
              </a:spcAft>
              <a:buClr>
                <a:schemeClr val="accent4"/>
              </a:buClr>
              <a:buFont typeface="Tipo de letra del sistema regular"/>
              <a:buChar char="→"/>
            </a:pPr>
            <a:r>
              <a:rPr lang="es-CO" sz="2000" i="1" dirty="0" err="1">
                <a:solidFill>
                  <a:schemeClr val="tx1">
                    <a:lumMod val="90000"/>
                    <a:lumOff val="10000"/>
                  </a:schemeClr>
                </a:solidFill>
                <a:latin typeface="Arial" panose="020B0604020202020204" pitchFamily="34" charset="0"/>
                <a:cs typeface="Arial" panose="020B0604020202020204" pitchFamily="34" charset="0"/>
              </a:rPr>
              <a:t>Coûts</a:t>
            </a:r>
            <a:r>
              <a:rPr lang="es-CO" sz="2000" i="1" dirty="0">
                <a:solidFill>
                  <a:schemeClr val="tx1">
                    <a:lumMod val="90000"/>
                    <a:lumOff val="10000"/>
                  </a:schemeClr>
                </a:solidFill>
                <a:latin typeface="Arial" panose="020B0604020202020204" pitchFamily="34" charset="0"/>
                <a:cs typeface="Arial" panose="020B0604020202020204" pitchFamily="34" charset="0"/>
              </a:rPr>
              <a:t> </a:t>
            </a:r>
            <a:r>
              <a:rPr lang="es-CO" sz="2000" i="1" dirty="0" err="1">
                <a:solidFill>
                  <a:schemeClr val="tx1">
                    <a:lumMod val="90000"/>
                    <a:lumOff val="10000"/>
                  </a:schemeClr>
                </a:solidFill>
                <a:latin typeface="Arial" panose="020B0604020202020204" pitchFamily="34" charset="0"/>
                <a:cs typeface="Arial" panose="020B0604020202020204" pitchFamily="34" charset="0"/>
              </a:rPr>
              <a:t>d’opportunité</a:t>
            </a:r>
            <a:endParaRPr lang="es-CO" sz="1400" i="1" dirty="0">
              <a:solidFill>
                <a:schemeClr val="tx1">
                  <a:lumMod val="90000"/>
                  <a:lumOff val="10000"/>
                </a:schemeClr>
              </a:solidFill>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Installations</a:t>
            </a:r>
            <a:endParaRPr lang="es-CO" sz="1600" dirty="0">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Prestataires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soins</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santé</a:t>
            </a:r>
            <a:endParaRPr lang="es-CO" sz="1600" dirty="0">
              <a:latin typeface="Arial" panose="020B0604020202020204" pitchFamily="34" charset="0"/>
              <a:cs typeface="Arial" panose="020B0604020202020204" pitchFamily="34" charset="0"/>
            </a:endParaRP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latin typeface="Arial" panose="020B0604020202020204" pitchFamily="34" charset="0"/>
                <a:cs typeface="Arial" panose="020B0604020202020204" pitchFamily="34" charset="0"/>
              </a:rPr>
              <a:t>Patients</a:t>
            </a:r>
            <a:endParaRPr lang="es-CO" sz="1600" dirty="0">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a:lnSpc>
                <a:spcPct val="110000"/>
              </a:lnSpc>
              <a:spcAft>
                <a:spcPts val="600"/>
              </a:spcAft>
              <a:buClr>
                <a:schemeClr val="accent1"/>
              </a:buClr>
              <a:buSzPct val="70000"/>
            </a:pPr>
            <a:endParaRPr lang="en-US" sz="120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Dépenses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voyage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services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cadeaux</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médicaments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laboratoires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Coûts</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soins</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enfants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personnes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âgées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Perte</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revenus</a:t>
            </a:r>
            <a:r>
              <a:rPr lang="es-CO" sz="1200" dirty="0">
                <a:solidFill>
                  <a:schemeClr val="tx2"/>
                </a:solidFill>
                <a:latin typeface="Arial" panose="020B0604020202020204" pitchFamily="34" charset="0"/>
                <a:cs typeface="Arial" panose="020B0604020202020204" pitchFamily="34" charset="0"/>
              </a:rPr>
              <a:t> en </a:t>
            </a:r>
            <a:r>
              <a:rPr lang="es-CO" sz="1200" dirty="0" err="1">
                <a:solidFill>
                  <a:schemeClr val="tx2"/>
                </a:solidFill>
                <a:latin typeface="Arial" panose="020B0604020202020204" pitchFamily="34" charset="0"/>
                <a:cs typeface="Arial" panose="020B0604020202020204" pitchFamily="34" charset="0"/>
              </a:rPr>
              <a:t>cherchant</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soins</a:t>
            </a:r>
            <a:r>
              <a:rPr lang="es-CO" sz="1200" dirty="0">
                <a:solidFill>
                  <a:schemeClr val="tx2"/>
                </a:solidFill>
                <a:latin typeface="Arial" panose="020B0604020202020204" pitchFamily="34" charset="0"/>
                <a:cs typeface="Arial" panose="020B0604020202020204" pitchFamily="34" charset="0"/>
              </a:rPr>
              <a:t> </a:t>
            </a:r>
          </a:p>
          <a:p>
            <a:pPr marL="134938"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Source</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fonds</a:t>
            </a:r>
            <a:endParaRPr lang="es-CO" sz="1200" dirty="0">
              <a:solidFill>
                <a:schemeClr val="tx2"/>
              </a:solidFill>
              <a:latin typeface="Arial" panose="020B0604020202020204" pitchFamily="34" charset="0"/>
              <a:cs typeface="Arial" panose="020B0604020202020204" pitchFamily="34" charset="0"/>
            </a:endParaRPr>
          </a:p>
          <a:p>
            <a:pPr marL="134938" indent="-134938">
              <a:lnSpc>
                <a:spcPct val="110000"/>
              </a:lnSpc>
              <a:spcAft>
                <a:spcPts val="600"/>
              </a:spcAft>
              <a:buClr>
                <a:schemeClr val="accent1"/>
              </a:buClr>
              <a:buSzPct val="70000"/>
              <a:buFont typeface="Tipo de letra del sistema regular"/>
              <a:buChar char="→"/>
            </a:pPr>
            <a:endParaRPr lang="es-CO" sz="1200" dirty="0">
              <a:solidFill>
                <a:schemeClr val="tx2"/>
              </a:solidFill>
              <a:latin typeface="Arial" panose="020B0604020202020204" pitchFamily="34" charset="0"/>
              <a:cs typeface="Arial" panose="020B0604020202020204" pitchFamily="34" charset="0"/>
            </a:endParaRPr>
          </a:p>
        </p:txBody>
      </p:sp>
      <p:sp>
        <p:nvSpPr>
          <p:cNvPr id="31" name="Arco 30">
            <a:extLst>
              <a:ext uri="{FF2B5EF4-FFF2-40B4-BE49-F238E27FC236}">
                <a16:creationId xmlns:a16="http://schemas.microsoft.com/office/drawing/2014/main" id="{120F7943-AB8A-624B-AD25-AAB58A8341B5}"/>
              </a:ext>
            </a:extLst>
          </p:cNvPr>
          <p:cNvSpPr/>
          <p:nvPr/>
        </p:nvSpPr>
        <p:spPr>
          <a:xfrm>
            <a:off x="7471196" y="1468096"/>
            <a:ext cx="2255784" cy="2255784"/>
          </a:xfrm>
          <a:prstGeom prst="arc">
            <a:avLst>
              <a:gd name="adj1" fmla="val 11498910"/>
              <a:gd name="adj2" fmla="val 19776310"/>
            </a:avLst>
          </a:prstGeom>
          <a:ln w="28575">
            <a:solidFill>
              <a:schemeClr val="bg1"/>
            </a:solidFill>
            <a:headEnd type="none"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o 34">
            <a:extLst>
              <a:ext uri="{FF2B5EF4-FFF2-40B4-BE49-F238E27FC236}">
                <a16:creationId xmlns:a16="http://schemas.microsoft.com/office/drawing/2014/main" id="{6C7D57E1-015B-434C-92BF-4168ED34C693}"/>
              </a:ext>
            </a:extLst>
          </p:cNvPr>
          <p:cNvSpPr/>
          <p:nvPr/>
        </p:nvSpPr>
        <p:spPr>
          <a:xfrm rot="10048563">
            <a:off x="8485711" y="2116458"/>
            <a:ext cx="2613372" cy="2613372"/>
          </a:xfrm>
          <a:prstGeom prst="arc">
            <a:avLst>
              <a:gd name="adj1" fmla="val 11498910"/>
              <a:gd name="adj2" fmla="val 16126014"/>
            </a:avLst>
          </a:prstGeom>
          <a:ln w="28575">
            <a:solidFill>
              <a:schemeClr val="bg1"/>
            </a:solidFill>
            <a:headEnd type="arrow"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upo 27">
            <a:extLst>
              <a:ext uri="{FF2B5EF4-FFF2-40B4-BE49-F238E27FC236}">
                <a16:creationId xmlns:a16="http://schemas.microsoft.com/office/drawing/2014/main" id="{29BFF0E4-1524-6245-9BD0-34F3E7367E50}"/>
              </a:ext>
            </a:extLst>
          </p:cNvPr>
          <p:cNvGrpSpPr/>
          <p:nvPr/>
        </p:nvGrpSpPr>
        <p:grpSpPr>
          <a:xfrm>
            <a:off x="5274498" y="2251049"/>
            <a:ext cx="3391155" cy="1628947"/>
            <a:chOff x="6957404" y="1328015"/>
            <a:chExt cx="3391155" cy="1412373"/>
          </a:xfrm>
        </p:grpSpPr>
        <p:sp>
          <p:nvSpPr>
            <p:cNvPr id="29" name="Rectángulo 28">
              <a:extLst>
                <a:ext uri="{FF2B5EF4-FFF2-40B4-BE49-F238E27FC236}">
                  <a16:creationId xmlns:a16="http://schemas.microsoft.com/office/drawing/2014/main" id="{F7EB1E14-96F0-6648-AE03-F91D846CC47A}"/>
                </a:ext>
              </a:extLst>
            </p:cNvPr>
            <p:cNvSpPr/>
            <p:nvPr/>
          </p:nvSpPr>
          <p:spPr>
            <a:xfrm>
              <a:off x="6957404" y="1328015"/>
              <a:ext cx="3391155" cy="1412373"/>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adroTexto 29">
              <a:extLst>
                <a:ext uri="{FF2B5EF4-FFF2-40B4-BE49-F238E27FC236}">
                  <a16:creationId xmlns:a16="http://schemas.microsoft.com/office/drawing/2014/main" id="{5BCB33A0-7160-7945-B8A5-C9271647D921}"/>
                </a:ext>
              </a:extLst>
            </p:cNvPr>
            <p:cNvSpPr txBox="1"/>
            <p:nvPr/>
          </p:nvSpPr>
          <p:spPr>
            <a:xfrm>
              <a:off x="7286626" y="1501016"/>
              <a:ext cx="3061933" cy="869953"/>
            </a:xfrm>
            <a:prstGeom prst="rect">
              <a:avLst/>
            </a:prstGeom>
            <a:noFill/>
          </p:spPr>
          <p:txBody>
            <a:bodyPr wrap="square" lIns="0" tIns="0" rIns="0" bIns="0" rtlCol="0">
              <a:spAutoFit/>
            </a:bodyPr>
            <a:lstStyle/>
            <a:p>
              <a:pPr>
                <a:lnSpc>
                  <a:spcPct val="120000"/>
                </a:lnSpc>
                <a:spcAft>
                  <a:spcPts val="1200"/>
                </a:spcAft>
              </a:pPr>
              <a:r>
                <a:rPr lang="es-CO" sz="1400" i="1" dirty="0" err="1">
                  <a:latin typeface="Arial" panose="020B0604020202020204" pitchFamily="34" charset="0"/>
                  <a:cs typeface="Arial" panose="020B0604020202020204" pitchFamily="34" charset="0"/>
                </a:rPr>
                <a:t>Exemple</a:t>
              </a:r>
              <a:r>
                <a:rPr lang="es-CO" sz="1400" i="1" dirty="0">
                  <a:latin typeface="Arial" panose="020B0604020202020204" pitchFamily="34" charset="0"/>
                  <a:cs typeface="Arial" panose="020B0604020202020204" pitchFamily="34" charset="0"/>
                </a:rPr>
                <a:t> de </a:t>
              </a:r>
              <a:r>
                <a:rPr lang="es-CO" sz="1400" i="1" dirty="0" err="1">
                  <a:latin typeface="Arial" panose="020B0604020202020204" pitchFamily="34" charset="0"/>
                  <a:cs typeface="Arial" panose="020B0604020202020204" pitchFamily="34" charset="0"/>
                </a:rPr>
                <a:t>question</a:t>
              </a:r>
              <a:r>
                <a:rPr lang="es-CO" sz="1400" i="1" dirty="0">
                  <a:latin typeface="Arial" panose="020B0604020202020204" pitchFamily="34" charset="0"/>
                  <a:cs typeface="Arial" panose="020B0604020202020204" pitchFamily="34" charset="0"/>
                </a:rPr>
                <a:t> :</a:t>
              </a:r>
            </a:p>
            <a:p>
              <a:pPr>
                <a:lnSpc>
                  <a:spcPct val="120000"/>
                </a:lnSpc>
                <a:spcAft>
                  <a:spcPts val="1200"/>
                </a:spcAft>
              </a:pPr>
              <a:r>
                <a:rPr lang="es-CO" sz="1600" dirty="0" err="1">
                  <a:latin typeface="Arial" panose="020B0604020202020204" pitchFamily="34" charset="0"/>
                  <a:cs typeface="Arial" panose="020B0604020202020204" pitchFamily="34" charset="0"/>
                </a:rPr>
                <a:t>Combien</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avez-vous</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dépensé</a:t>
              </a:r>
              <a:r>
                <a:rPr lang="es-CO" sz="1600" dirty="0">
                  <a:latin typeface="Arial" panose="020B0604020202020204" pitchFamily="34" charset="0"/>
                  <a:cs typeface="Arial" panose="020B0604020202020204" pitchFamily="34" charset="0"/>
                </a:rPr>
                <a:t> en </a:t>
              </a:r>
              <a:r>
                <a:rPr lang="es-CO" sz="1600" dirty="0" err="1">
                  <a:latin typeface="Arial" panose="020B0604020202020204" pitchFamily="34" charset="0"/>
                  <a:cs typeface="Arial" panose="020B0604020202020204" pitchFamily="34" charset="0"/>
                </a:rPr>
                <a:t>médicaments</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monnaie</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locale</a:t>
              </a:r>
              <a:r>
                <a:rPr lang="es-CO" sz="1600" dirty="0">
                  <a:latin typeface="Arial" panose="020B0604020202020204" pitchFamily="34" charset="0"/>
                  <a:cs typeface="Arial" panose="020B0604020202020204" pitchFamily="34" charset="0"/>
                </a:rPr>
                <a:t>]?</a:t>
              </a:r>
            </a:p>
          </p:txBody>
        </p:sp>
      </p:grpSp>
      <p:grpSp>
        <p:nvGrpSpPr>
          <p:cNvPr id="32" name="Grupo 31">
            <a:extLst>
              <a:ext uri="{FF2B5EF4-FFF2-40B4-BE49-F238E27FC236}">
                <a16:creationId xmlns:a16="http://schemas.microsoft.com/office/drawing/2014/main" id="{4147173C-29F2-E342-8AC0-ADF5F8DBB647}"/>
              </a:ext>
            </a:extLst>
          </p:cNvPr>
          <p:cNvGrpSpPr/>
          <p:nvPr/>
        </p:nvGrpSpPr>
        <p:grpSpPr>
          <a:xfrm>
            <a:off x="6156014" y="4416493"/>
            <a:ext cx="3985248" cy="1633753"/>
            <a:chOff x="6957404" y="1328015"/>
            <a:chExt cx="3985248" cy="1633753"/>
          </a:xfrm>
        </p:grpSpPr>
        <p:sp>
          <p:nvSpPr>
            <p:cNvPr id="33" name="Rectángulo 32">
              <a:extLst>
                <a:ext uri="{FF2B5EF4-FFF2-40B4-BE49-F238E27FC236}">
                  <a16:creationId xmlns:a16="http://schemas.microsoft.com/office/drawing/2014/main" id="{399D1600-BEC7-FC44-920C-F4D4AF14E184}"/>
                </a:ext>
              </a:extLst>
            </p:cNvPr>
            <p:cNvSpPr/>
            <p:nvPr/>
          </p:nvSpPr>
          <p:spPr>
            <a:xfrm>
              <a:off x="6957404" y="1328015"/>
              <a:ext cx="3985248" cy="1633753"/>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adroTexto 33">
              <a:extLst>
                <a:ext uri="{FF2B5EF4-FFF2-40B4-BE49-F238E27FC236}">
                  <a16:creationId xmlns:a16="http://schemas.microsoft.com/office/drawing/2014/main" id="{3DDFD6B5-160E-8A4F-91DB-24C1370919F0}"/>
                </a:ext>
              </a:extLst>
            </p:cNvPr>
            <p:cNvSpPr txBox="1"/>
            <p:nvPr/>
          </p:nvSpPr>
          <p:spPr>
            <a:xfrm>
              <a:off x="7286626" y="1501016"/>
              <a:ext cx="3470289" cy="1298817"/>
            </a:xfrm>
            <a:prstGeom prst="rect">
              <a:avLst/>
            </a:prstGeom>
            <a:noFill/>
          </p:spPr>
          <p:txBody>
            <a:bodyPr wrap="square" lIns="0" tIns="0" rIns="0" bIns="0" rtlCol="0">
              <a:spAutoFit/>
            </a:bodyPr>
            <a:lstStyle/>
            <a:p>
              <a:pPr>
                <a:lnSpc>
                  <a:spcPct val="120000"/>
                </a:lnSpc>
                <a:spcAft>
                  <a:spcPts val="1200"/>
                </a:spcAft>
              </a:pPr>
              <a:r>
                <a:rPr lang="es-CO" sz="1400" i="1" dirty="0" err="1">
                  <a:latin typeface="Arial" panose="020B0604020202020204" pitchFamily="34" charset="0"/>
                  <a:cs typeface="Arial" panose="020B0604020202020204" pitchFamily="34" charset="0"/>
                </a:rPr>
                <a:t>Exemple</a:t>
              </a:r>
              <a:r>
                <a:rPr lang="es-CO" sz="1400" i="1" dirty="0">
                  <a:latin typeface="Arial" panose="020B0604020202020204" pitchFamily="34" charset="0"/>
                  <a:cs typeface="Arial" panose="020B0604020202020204" pitchFamily="34" charset="0"/>
                </a:rPr>
                <a:t> de </a:t>
              </a:r>
              <a:r>
                <a:rPr lang="es-CO" sz="1400" i="1" dirty="0" err="1">
                  <a:latin typeface="Arial" panose="020B0604020202020204" pitchFamily="34" charset="0"/>
                  <a:cs typeface="Arial" panose="020B0604020202020204" pitchFamily="34" charset="0"/>
                </a:rPr>
                <a:t>question</a:t>
              </a:r>
              <a:r>
                <a:rPr lang="es-CO" sz="1400" i="1" dirty="0">
                  <a:latin typeface="Arial" panose="020B0604020202020204" pitchFamily="34" charset="0"/>
                  <a:cs typeface="Arial" panose="020B0604020202020204" pitchFamily="34" charset="0"/>
                </a:rPr>
                <a:t> :</a:t>
              </a:r>
            </a:p>
            <a:p>
              <a:pPr>
                <a:lnSpc>
                  <a:spcPct val="120000"/>
                </a:lnSpc>
                <a:spcAft>
                  <a:spcPts val="1200"/>
                </a:spcAft>
              </a:pPr>
              <a:r>
                <a:rPr lang="es-CO" sz="1600" dirty="0" err="1">
                  <a:latin typeface="Arial" panose="020B0604020202020204" pitchFamily="34" charset="0"/>
                  <a:cs typeface="Arial" panose="020B0604020202020204" pitchFamily="34" charset="0"/>
                </a:rPr>
                <a:t>Avez-vous</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vous</a:t>
              </a:r>
              <a:r>
                <a:rPr lang="es-CO" sz="1600" dirty="0">
                  <a:latin typeface="Arial" panose="020B0604020202020204" pitchFamily="34" charset="0"/>
                  <a:cs typeface="Arial" panose="020B0604020202020204" pitchFamily="34" charset="0"/>
                </a:rPr>
                <a:t> / le </a:t>
              </a:r>
              <a:r>
                <a:rPr lang="es-CO" sz="1600" dirty="0" err="1">
                  <a:latin typeface="Arial" panose="020B0604020202020204" pitchFamily="34" charset="0"/>
                  <a:cs typeface="Arial" panose="020B0604020202020204" pitchFamily="34" charset="0"/>
                </a:rPr>
                <a:t>patient</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perdu</a:t>
              </a:r>
              <a:r>
                <a:rPr lang="es-CO" sz="1600" dirty="0">
                  <a:latin typeface="Arial" panose="020B0604020202020204" pitchFamily="34" charset="0"/>
                  <a:cs typeface="Arial" panose="020B0604020202020204" pitchFamily="34" charset="0"/>
                </a:rPr>
                <a:t> des </a:t>
              </a:r>
              <a:r>
                <a:rPr lang="es-CO" sz="1600" dirty="0" err="1">
                  <a:latin typeface="Arial" panose="020B0604020202020204" pitchFamily="34" charset="0"/>
                  <a:cs typeface="Arial" panose="020B0604020202020204" pitchFamily="34" charset="0"/>
                </a:rPr>
                <a:t>revenus</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durant</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votre</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déplacement</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vers</a:t>
              </a:r>
              <a:r>
                <a:rPr lang="es-CO" sz="1600" dirty="0">
                  <a:latin typeface="Arial" panose="020B0604020202020204" pitchFamily="34" charset="0"/>
                  <a:cs typeface="Arial" panose="020B0604020202020204" pitchFamily="34" charset="0"/>
                </a:rPr>
                <a:t> le centre de </a:t>
              </a:r>
              <a:r>
                <a:rPr lang="es-CO" sz="1600" dirty="0" err="1">
                  <a:latin typeface="Arial" panose="020B0604020202020204" pitchFamily="34" charset="0"/>
                  <a:cs typeface="Arial" panose="020B0604020202020204" pitchFamily="34" charset="0"/>
                </a:rPr>
                <a:t>santé</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aujourd’hui</a:t>
              </a:r>
              <a:r>
                <a:rPr lang="es-CO" sz="16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7934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4/3*#ppt_w"/>
                                          </p:val>
                                        </p:tav>
                                        <p:tav tm="100000">
                                          <p:val>
                                            <p:strVal val="#ppt_w"/>
                                          </p:val>
                                        </p:tav>
                                      </p:tavLst>
                                    </p:anim>
                                    <p:anim calcmode="lin" valueType="num">
                                      <p:cBhvr>
                                        <p:cTn id="8" dur="500" fill="hold"/>
                                        <p:tgtEl>
                                          <p:spTgt spid="28"/>
                                        </p:tgtEl>
                                        <p:attrNameLst>
                                          <p:attrName>ppt_h</p:attrName>
                                        </p:attrNameLst>
                                      </p:cBhvr>
                                      <p:tavLst>
                                        <p:tav tm="0">
                                          <p:val>
                                            <p:strVal val="4/3*#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500"/>
                            </p:stCondLst>
                            <p:childTnLst>
                              <p:par>
                                <p:cTn id="13" presetID="23" presetClass="entr" presetSubtype="288"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strVal val="4/3*#ppt_w"/>
                                          </p:val>
                                        </p:tav>
                                        <p:tav tm="100000">
                                          <p:val>
                                            <p:strVal val="#ppt_w"/>
                                          </p:val>
                                        </p:tav>
                                      </p:tavLst>
                                    </p:anim>
                                    <p:anim calcmode="lin" valueType="num">
                                      <p:cBhvr>
                                        <p:cTn id="16" dur="500" fill="hold"/>
                                        <p:tgtEl>
                                          <p:spTgt spid="32"/>
                                        </p:tgtEl>
                                        <p:attrNameLst>
                                          <p:attrName>ppt_h</p:attrName>
                                        </p:attrNameLst>
                                      </p:cBhvr>
                                      <p:tavLst>
                                        <p:tav tm="0">
                                          <p:val>
                                            <p:strVal val="4/3*#ppt_h"/>
                                          </p:val>
                                        </p:tav>
                                        <p:tav tm="100000">
                                          <p:val>
                                            <p:strVal val="#ppt_h"/>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rma libre 16">
            <a:extLst>
              <a:ext uri="{FF2B5EF4-FFF2-40B4-BE49-F238E27FC236}">
                <a16:creationId xmlns:a16="http://schemas.microsoft.com/office/drawing/2014/main" id="{50185E8D-1B9C-8440-BAB2-7899D6B98848}"/>
              </a:ext>
            </a:extLst>
          </p:cNvPr>
          <p:cNvSpPr/>
          <p:nvPr/>
        </p:nvSpPr>
        <p:spPr>
          <a:xfrm>
            <a:off x="538163" y="2100262"/>
            <a:ext cx="3525837" cy="4381817"/>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upo 1">
            <a:extLst>
              <a:ext uri="{FF2B5EF4-FFF2-40B4-BE49-F238E27FC236}">
                <a16:creationId xmlns:a16="http://schemas.microsoft.com/office/drawing/2014/main" id="{5EB3600A-0079-4949-99DC-0A2A2D167705}"/>
              </a:ext>
            </a:extLst>
          </p:cNvPr>
          <p:cNvGrpSpPr/>
          <p:nvPr/>
        </p:nvGrpSpPr>
        <p:grpSpPr>
          <a:xfrm>
            <a:off x="1916193" y="1735455"/>
            <a:ext cx="769774" cy="769774"/>
            <a:chOff x="6378497" y="2425059"/>
            <a:chExt cx="1304693" cy="1304693"/>
          </a:xfrm>
        </p:grpSpPr>
        <p:sp>
          <p:nvSpPr>
            <p:cNvPr id="3" name="Elipse 2">
              <a:extLst>
                <a:ext uri="{FF2B5EF4-FFF2-40B4-BE49-F238E27FC236}">
                  <a16:creationId xmlns:a16="http://schemas.microsoft.com/office/drawing/2014/main" id="{7F0222F1-A043-8945-B0DA-6EBA65870AB3}"/>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áfico 3">
              <a:extLst>
                <a:ext uri="{FF2B5EF4-FFF2-40B4-BE49-F238E27FC236}">
                  <a16:creationId xmlns:a16="http://schemas.microsoft.com/office/drawing/2014/main" id="{2E060AC8-D0B5-EF44-B0CB-811FAD2DED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218" y="2648780"/>
              <a:ext cx="857250" cy="857250"/>
            </a:xfrm>
            <a:prstGeom prst="rect">
              <a:avLst/>
            </a:prstGeom>
          </p:spPr>
        </p:pic>
      </p:grpSp>
      <p:grpSp>
        <p:nvGrpSpPr>
          <p:cNvPr id="5" name="Grupo 4">
            <a:extLst>
              <a:ext uri="{FF2B5EF4-FFF2-40B4-BE49-F238E27FC236}">
                <a16:creationId xmlns:a16="http://schemas.microsoft.com/office/drawing/2014/main" id="{2334691B-9ED0-4548-9B4D-90D88190895E}"/>
              </a:ext>
            </a:extLst>
          </p:cNvPr>
          <p:cNvGrpSpPr/>
          <p:nvPr/>
        </p:nvGrpSpPr>
        <p:grpSpPr>
          <a:xfrm>
            <a:off x="5711113" y="1735455"/>
            <a:ext cx="769774" cy="769774"/>
            <a:chOff x="6378497" y="2425059"/>
            <a:chExt cx="1304693" cy="1304693"/>
          </a:xfrm>
        </p:grpSpPr>
        <p:sp>
          <p:nvSpPr>
            <p:cNvPr id="6" name="Elipse 5">
              <a:extLst>
                <a:ext uri="{FF2B5EF4-FFF2-40B4-BE49-F238E27FC236}">
                  <a16:creationId xmlns:a16="http://schemas.microsoft.com/office/drawing/2014/main" id="{19A9B805-F55E-E04D-8490-D582543651AB}"/>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4F4B1235-A347-4549-A87D-D10D319A69E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02218" y="2648780"/>
              <a:ext cx="857250" cy="857250"/>
            </a:xfrm>
            <a:prstGeom prst="rect">
              <a:avLst/>
            </a:prstGeom>
          </p:spPr>
        </p:pic>
      </p:grpSp>
      <p:grpSp>
        <p:nvGrpSpPr>
          <p:cNvPr id="8" name="Grupo 7">
            <a:extLst>
              <a:ext uri="{FF2B5EF4-FFF2-40B4-BE49-F238E27FC236}">
                <a16:creationId xmlns:a16="http://schemas.microsoft.com/office/drawing/2014/main" id="{DD394BDE-E54B-A648-94FF-F1C2E32BCF87}"/>
              </a:ext>
            </a:extLst>
          </p:cNvPr>
          <p:cNvGrpSpPr/>
          <p:nvPr/>
        </p:nvGrpSpPr>
        <p:grpSpPr>
          <a:xfrm>
            <a:off x="9531115" y="1735454"/>
            <a:ext cx="769774" cy="769774"/>
            <a:chOff x="6378497" y="2425059"/>
            <a:chExt cx="1304693" cy="1304693"/>
          </a:xfrm>
        </p:grpSpPr>
        <p:sp>
          <p:nvSpPr>
            <p:cNvPr id="9" name="Elipse 8">
              <a:extLst>
                <a:ext uri="{FF2B5EF4-FFF2-40B4-BE49-F238E27FC236}">
                  <a16:creationId xmlns:a16="http://schemas.microsoft.com/office/drawing/2014/main" id="{B5B61416-4082-EC4A-9964-A560139E6093}"/>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13DDC081-D91C-FC40-8D6E-31FCE18EC5B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602218" y="2648780"/>
              <a:ext cx="857250" cy="857250"/>
            </a:xfrm>
            <a:prstGeom prst="rect">
              <a:avLst/>
            </a:prstGeom>
          </p:spPr>
        </p:pic>
      </p:grpSp>
      <p:sp>
        <p:nvSpPr>
          <p:cNvPr id="11" name="CuadroTexto 10">
            <a:extLst>
              <a:ext uri="{FF2B5EF4-FFF2-40B4-BE49-F238E27FC236}">
                <a16:creationId xmlns:a16="http://schemas.microsoft.com/office/drawing/2014/main" id="{99CDAA62-4C94-4049-9B94-849977C6C22A}"/>
              </a:ext>
            </a:extLst>
          </p:cNvPr>
          <p:cNvSpPr txBox="1"/>
          <p:nvPr/>
        </p:nvSpPr>
        <p:spPr>
          <a:xfrm>
            <a:off x="538163" y="921584"/>
            <a:ext cx="10706100" cy="984885"/>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Résumé</a:t>
            </a:r>
            <a:r>
              <a:rPr lang="es-CO" sz="3200" dirty="0">
                <a:solidFill>
                  <a:schemeClr val="accent1"/>
                </a:solidFill>
                <a:latin typeface="Arial" panose="020B0604020202020204" pitchFamily="34" charset="0"/>
                <a:cs typeface="Arial" panose="020B0604020202020204" pitchFamily="34" charset="0"/>
              </a:rPr>
              <a:t>: que </a:t>
            </a:r>
            <a:r>
              <a:rPr lang="es-CO" sz="3200" dirty="0" err="1">
                <a:solidFill>
                  <a:schemeClr val="accent1"/>
                </a:solidFill>
                <a:latin typeface="Arial" panose="020B0604020202020204" pitchFamily="34" charset="0"/>
                <a:cs typeface="Arial" panose="020B0604020202020204" pitchFamily="34" charset="0"/>
              </a:rPr>
              <a:t>mesurent</a:t>
            </a:r>
            <a:r>
              <a:rPr lang="es-CO" sz="3200" dirty="0">
                <a:solidFill>
                  <a:schemeClr val="accent1"/>
                </a:solidFill>
                <a:latin typeface="Arial" panose="020B0604020202020204" pitchFamily="34" charset="0"/>
                <a:cs typeface="Arial" panose="020B0604020202020204" pitchFamily="34" charset="0"/>
              </a:rPr>
              <a:t> les </a:t>
            </a:r>
            <a:r>
              <a:rPr lang="es-CO" sz="3200" b="1" dirty="0" err="1">
                <a:solidFill>
                  <a:schemeClr val="accent1"/>
                </a:solidFill>
                <a:latin typeface="Arial" panose="020B0604020202020204" pitchFamily="34" charset="0"/>
                <a:cs typeface="Arial" panose="020B0604020202020204" pitchFamily="34" charset="0"/>
              </a:rPr>
              <a:t>nouvelles</a:t>
            </a:r>
            <a:r>
              <a:rPr lang="es-CO" sz="3200" dirty="0">
                <a:solidFill>
                  <a:schemeClr val="accent1"/>
                </a:solidFill>
                <a:latin typeface="Arial" panose="020B0604020202020204" pitchFamily="34" charset="0"/>
                <a:cs typeface="Arial" panose="020B0604020202020204" pitchFamily="34" charset="0"/>
              </a:rPr>
              <a:t>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r>
              <a:rPr lang="es-CO" sz="3200" dirty="0">
                <a:solidFill>
                  <a:schemeClr val="accent1"/>
                </a:solidFill>
                <a:latin typeface="Arial" panose="020B0604020202020204" pitchFamily="34" charset="0"/>
                <a:cs typeface="Arial" panose="020B0604020202020204" pitchFamily="34" charset="0"/>
              </a:rPr>
              <a:t>?</a:t>
            </a:r>
          </a:p>
        </p:txBody>
      </p:sp>
      <p:sp>
        <p:nvSpPr>
          <p:cNvPr id="18" name="CuadroTexto 17">
            <a:extLst>
              <a:ext uri="{FF2B5EF4-FFF2-40B4-BE49-F238E27FC236}">
                <a16:creationId xmlns:a16="http://schemas.microsoft.com/office/drawing/2014/main" id="{749B680F-4175-084A-A51A-5BDF417AEDD9}"/>
              </a:ext>
            </a:extLst>
          </p:cNvPr>
          <p:cNvSpPr txBox="1"/>
          <p:nvPr/>
        </p:nvSpPr>
        <p:spPr>
          <a:xfrm>
            <a:off x="538163" y="2779991"/>
            <a:ext cx="3525837" cy="275781"/>
          </a:xfrm>
          <a:prstGeom prst="rect">
            <a:avLst/>
          </a:prstGeom>
          <a:noFill/>
        </p:spPr>
        <p:txBody>
          <a:bodyPr wrap="square" lIns="0" tIns="0" rIns="0" bIns="0" rtlCol="0">
            <a:spAutoFit/>
          </a:bodyPr>
          <a:lstStyle/>
          <a:p>
            <a:pPr algn="ctr">
              <a:lnSpc>
                <a:spcPct val="120000"/>
              </a:lnSpc>
            </a:pPr>
            <a:r>
              <a:rPr lang="es-CO" sz="1600" b="1" dirty="0">
                <a:solidFill>
                  <a:schemeClr val="accent1"/>
                </a:solidFill>
                <a:latin typeface="Arial" panose="020B0604020202020204" pitchFamily="34" charset="0"/>
                <a:cs typeface="Arial" panose="020B0604020202020204" pitchFamily="34" charset="0"/>
              </a:rPr>
              <a:t>INSTALLATIONS</a:t>
            </a:r>
          </a:p>
        </p:txBody>
      </p:sp>
      <p:sp>
        <p:nvSpPr>
          <p:cNvPr id="19" name="CuadroTexto 18">
            <a:extLst>
              <a:ext uri="{FF2B5EF4-FFF2-40B4-BE49-F238E27FC236}">
                <a16:creationId xmlns:a16="http://schemas.microsoft.com/office/drawing/2014/main" id="{CF48E379-3E0D-3149-9233-118A6ABC23BA}"/>
              </a:ext>
            </a:extLst>
          </p:cNvPr>
          <p:cNvSpPr txBox="1"/>
          <p:nvPr/>
        </p:nvSpPr>
        <p:spPr>
          <a:xfrm>
            <a:off x="678657" y="3288520"/>
            <a:ext cx="3164682" cy="3284617"/>
          </a:xfrm>
          <a:prstGeom prst="rect">
            <a:avLst/>
          </a:prstGeom>
          <a:noFill/>
        </p:spPr>
        <p:txBody>
          <a:bodyPr wrap="square" lIns="0" tIns="0" rIns="0" bIns="0" numCol="2" spcCol="360000" rtlCol="0">
            <a:spAutoFit/>
          </a:bodyPr>
          <a:lstStyle/>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Caractéristiques</a:t>
            </a:r>
            <a:r>
              <a:rPr lang="es-CO" sz="1200" dirty="0">
                <a:solidFill>
                  <a:schemeClr val="tx2"/>
                </a:solidFill>
                <a:latin typeface="Arial" panose="020B0604020202020204" pitchFamily="34" charset="0"/>
                <a:cs typeface="Arial" panose="020B0604020202020204" pitchFamily="34" charset="0"/>
              </a:rPr>
              <a:t> de base</a:t>
            </a:r>
          </a:p>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Décompte</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patients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ambulatoires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hospitalisés</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dérivés</a:t>
            </a:r>
            <a:endParaRPr lang="es-CO" sz="1200" dirty="0">
              <a:solidFill>
                <a:schemeClr val="tx2"/>
              </a:solidFill>
              <a:latin typeface="Arial" panose="020B0604020202020204" pitchFamily="34" charset="0"/>
              <a:cs typeface="Arial" panose="020B0604020202020204" pitchFamily="34" charset="0"/>
            </a:endParaRP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Gestion, </a:t>
            </a:r>
            <a:r>
              <a:rPr lang="es-CO" sz="1200" dirty="0" err="1">
                <a:solidFill>
                  <a:schemeClr val="tx2"/>
                </a:solidFill>
                <a:latin typeface="Arial" panose="020B0604020202020204" pitchFamily="34" charset="0"/>
                <a:cs typeface="Arial" panose="020B0604020202020204" pitchFamily="34" charset="0"/>
              </a:rPr>
              <a:t>supervision</a:t>
            </a:r>
            <a:endParaRPr lang="es-CO" sz="1200" dirty="0">
              <a:solidFill>
                <a:schemeClr val="tx2"/>
              </a:solidFill>
              <a:latin typeface="Arial" panose="020B0604020202020204" pitchFamily="34" charset="0"/>
              <a:cs typeface="Arial" panose="020B0604020202020204" pitchFamily="34" charset="0"/>
            </a:endParaRPr>
          </a:p>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Honoraires</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revenus</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patients</a:t>
            </a:r>
            <a:endParaRPr lang="es-CO" sz="1200" dirty="0">
              <a:solidFill>
                <a:schemeClr val="tx2"/>
              </a:solidFill>
              <a:latin typeface="Arial" panose="020B0604020202020204" pitchFamily="34" charset="0"/>
              <a:cs typeface="Arial" panose="020B0604020202020204" pitchFamily="34" charset="0"/>
            </a:endParaRPr>
          </a:p>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Assignation</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personnel</a:t>
            </a:r>
            <a:r>
              <a:rPr lang="es-CO" sz="1200" dirty="0">
                <a:solidFill>
                  <a:schemeClr val="tx2"/>
                </a:solidFill>
                <a:latin typeface="Arial" panose="020B0604020202020204" pitchFamily="34" charset="0"/>
                <a:cs typeface="Arial" panose="020B0604020202020204" pitchFamily="34" charset="0"/>
              </a:rPr>
              <a:t> </a:t>
            </a:r>
          </a:p>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Services</a:t>
            </a:r>
            <a:endParaRPr lang="es-CO" sz="1200" dirty="0">
              <a:solidFill>
                <a:schemeClr val="tx2"/>
              </a:solidFill>
              <a:latin typeface="Arial" panose="020B0604020202020204" pitchFamily="34" charset="0"/>
              <a:cs typeface="Arial" panose="020B0604020202020204" pitchFamily="34" charset="0"/>
            </a:endParaRPr>
          </a:p>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Formation</a:t>
            </a:r>
            <a:endParaRPr lang="es-CO" sz="1200" dirty="0">
              <a:solidFill>
                <a:schemeClr val="tx2"/>
              </a:solidFill>
              <a:latin typeface="Arial" panose="020B0604020202020204" pitchFamily="34" charset="0"/>
              <a:cs typeface="Arial" panose="020B0604020202020204" pitchFamily="34" charset="0"/>
            </a:endParaRPr>
          </a:p>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Disponibilité</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conduites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documentation</a:t>
            </a:r>
            <a:r>
              <a:rPr lang="es-CO" sz="1200" dirty="0">
                <a:solidFill>
                  <a:schemeClr val="tx2"/>
                </a:solidFill>
                <a:latin typeface="Arial" panose="020B0604020202020204" pitchFamily="34" charset="0"/>
                <a:cs typeface="Arial" panose="020B0604020202020204" pitchFamily="34" charset="0"/>
              </a:rPr>
              <a:t> </a:t>
            </a:r>
          </a:p>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Infrastructure</a:t>
            </a:r>
            <a:endParaRPr lang="es-CO" sz="1200" dirty="0">
              <a:solidFill>
                <a:schemeClr val="tx2"/>
              </a:solidFill>
              <a:latin typeface="Arial" panose="020B0604020202020204" pitchFamily="34" charset="0"/>
              <a:cs typeface="Arial" panose="020B0604020202020204" pitchFamily="34" charset="0"/>
            </a:endParaRPr>
          </a:p>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Equipement</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fournitures</a:t>
            </a:r>
            <a:endParaRPr lang="es-CO" sz="1200" dirty="0">
              <a:solidFill>
                <a:schemeClr val="tx2"/>
              </a:solidFill>
              <a:latin typeface="Arial" panose="020B0604020202020204" pitchFamily="34" charset="0"/>
              <a:cs typeface="Arial" panose="020B0604020202020204" pitchFamily="34" charset="0"/>
            </a:endParaRPr>
          </a:p>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Médicaments</a:t>
            </a:r>
            <a:endParaRPr lang="es-CO" sz="1200" dirty="0">
              <a:solidFill>
                <a:schemeClr val="tx2"/>
              </a:solidFill>
              <a:latin typeface="Arial" panose="020B0604020202020204" pitchFamily="34" charset="0"/>
              <a:cs typeface="Arial" panose="020B0604020202020204" pitchFamily="34" charset="0"/>
            </a:endParaRPr>
          </a:p>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Préparation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pour</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pandémies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catastrophes</a:t>
            </a:r>
            <a:endParaRPr lang="es-CO" sz="1200" dirty="0">
              <a:solidFill>
                <a:schemeClr val="tx2"/>
              </a:solidFill>
              <a:latin typeface="Arial" panose="020B0604020202020204" pitchFamily="34" charset="0"/>
              <a:cs typeface="Arial" panose="020B0604020202020204" pitchFamily="34" charset="0"/>
            </a:endParaRPr>
          </a:p>
        </p:txBody>
      </p:sp>
      <p:sp>
        <p:nvSpPr>
          <p:cNvPr id="20" name="Forma libre 19">
            <a:extLst>
              <a:ext uri="{FF2B5EF4-FFF2-40B4-BE49-F238E27FC236}">
                <a16:creationId xmlns:a16="http://schemas.microsoft.com/office/drawing/2014/main" id="{A289978B-75AF-8A4E-BDAC-61D61E2EE7C9}"/>
              </a:ext>
            </a:extLst>
          </p:cNvPr>
          <p:cNvSpPr/>
          <p:nvPr/>
        </p:nvSpPr>
        <p:spPr>
          <a:xfrm>
            <a:off x="4333875" y="2100263"/>
            <a:ext cx="3525837" cy="4381816"/>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CuadroTexto 20">
            <a:extLst>
              <a:ext uri="{FF2B5EF4-FFF2-40B4-BE49-F238E27FC236}">
                <a16:creationId xmlns:a16="http://schemas.microsoft.com/office/drawing/2014/main" id="{4339D2D0-B1DB-954F-83CE-F72C94111A98}"/>
              </a:ext>
            </a:extLst>
          </p:cNvPr>
          <p:cNvSpPr txBox="1"/>
          <p:nvPr/>
        </p:nvSpPr>
        <p:spPr>
          <a:xfrm>
            <a:off x="4333875" y="2779991"/>
            <a:ext cx="3525837" cy="563744"/>
          </a:xfrm>
          <a:prstGeom prst="rect">
            <a:avLst/>
          </a:prstGeom>
          <a:noFill/>
        </p:spPr>
        <p:txBody>
          <a:bodyPr wrap="square" lIns="0" tIns="0" rIns="0" bIns="0" rtlCol="0">
            <a:spAutoFit/>
          </a:bodyPr>
          <a:lstStyle/>
          <a:p>
            <a:pPr algn="ctr">
              <a:lnSpc>
                <a:spcPct val="120000"/>
              </a:lnSpc>
            </a:pPr>
            <a:r>
              <a:rPr lang="es-CO" sz="1600" b="1" dirty="0">
                <a:solidFill>
                  <a:schemeClr val="accent1"/>
                </a:solidFill>
                <a:latin typeface="Arial" panose="020B0604020202020204" pitchFamily="34" charset="0"/>
                <a:cs typeface="Arial" panose="020B0604020202020204" pitchFamily="34" charset="0"/>
              </a:rPr>
              <a:t>PRESTATAIRES DE SOINS DE SANTE</a:t>
            </a:r>
          </a:p>
        </p:txBody>
      </p:sp>
      <p:sp>
        <p:nvSpPr>
          <p:cNvPr id="22" name="CuadroTexto 21">
            <a:extLst>
              <a:ext uri="{FF2B5EF4-FFF2-40B4-BE49-F238E27FC236}">
                <a16:creationId xmlns:a16="http://schemas.microsoft.com/office/drawing/2014/main" id="{7E757731-568E-AE4F-AD58-10859D8B6CF2}"/>
              </a:ext>
            </a:extLst>
          </p:cNvPr>
          <p:cNvSpPr txBox="1"/>
          <p:nvPr/>
        </p:nvSpPr>
        <p:spPr>
          <a:xfrm>
            <a:off x="4474369" y="3288520"/>
            <a:ext cx="3164682" cy="2086725"/>
          </a:xfrm>
          <a:prstGeom prst="rect">
            <a:avLst/>
          </a:prstGeom>
          <a:noFill/>
        </p:spPr>
        <p:txBody>
          <a:bodyPr wrap="square" lIns="0" tIns="0" rIns="0" bIns="0" numCol="1" spcCol="360000" rtlCol="0">
            <a:spAutoFit/>
          </a:bodyPr>
          <a:lstStyle/>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Environnement</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travail</a:t>
            </a:r>
            <a:endParaRPr lang="es-CO" sz="1200" dirty="0">
              <a:solidFill>
                <a:schemeClr val="tx2"/>
              </a:solidFill>
              <a:latin typeface="Arial" panose="020B0604020202020204" pitchFamily="34" charset="0"/>
              <a:cs typeface="Arial" panose="020B0604020202020204" pitchFamily="34" charset="0"/>
            </a:endParaRPr>
          </a:p>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Charge</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travail</a:t>
            </a:r>
            <a:endParaRPr lang="es-CO" sz="1200" dirty="0">
              <a:solidFill>
                <a:schemeClr val="tx2"/>
              </a:solidFill>
              <a:latin typeface="Arial" panose="020B0604020202020204" pitchFamily="34" charset="0"/>
              <a:cs typeface="Arial" panose="020B0604020202020204" pitchFamily="34" charset="0"/>
            </a:endParaRPr>
          </a:p>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Satisfaction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travail</a:t>
            </a:r>
            <a:endParaRPr lang="es-CO" sz="1200" dirty="0">
              <a:solidFill>
                <a:schemeClr val="tx2"/>
              </a:solidFill>
              <a:latin typeface="Arial" panose="020B0604020202020204" pitchFamily="34" charset="0"/>
              <a:cs typeface="Arial" panose="020B0604020202020204" pitchFamily="34" charset="0"/>
            </a:endParaRPr>
          </a:p>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Opportunités</a:t>
            </a:r>
            <a:r>
              <a:rPr lang="es-CO" sz="1200" dirty="0">
                <a:solidFill>
                  <a:schemeClr val="tx2"/>
                </a:solidFill>
                <a:latin typeface="Arial" panose="020B0604020202020204" pitchFamily="34" charset="0"/>
                <a:cs typeface="Arial" panose="020B0604020202020204" pitchFamily="34" charset="0"/>
              </a:rPr>
              <a:t> de </a:t>
            </a:r>
            <a:r>
              <a:rPr lang="es-CO" sz="1200" dirty="0" err="1">
                <a:solidFill>
                  <a:schemeClr val="tx2"/>
                </a:solidFill>
                <a:latin typeface="Arial" panose="020B0604020202020204" pitchFamily="34" charset="0"/>
                <a:cs typeface="Arial" panose="020B0604020202020204" pitchFamily="34" charset="0"/>
              </a:rPr>
              <a:t>formation</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promotion</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professionnelle</a:t>
            </a:r>
            <a:endParaRPr lang="es-CO" sz="1200" dirty="0">
              <a:solidFill>
                <a:schemeClr val="tx2"/>
              </a:solidFill>
              <a:latin typeface="Arial" panose="020B0604020202020204" pitchFamily="34" charset="0"/>
              <a:cs typeface="Arial" panose="020B0604020202020204" pitchFamily="34" charset="0"/>
            </a:endParaRP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Capacité de </a:t>
            </a:r>
            <a:r>
              <a:rPr lang="es-CO" sz="1200" dirty="0" err="1">
                <a:solidFill>
                  <a:schemeClr val="tx2"/>
                </a:solidFill>
                <a:latin typeface="Arial" panose="020B0604020202020204" pitchFamily="34" charset="0"/>
                <a:cs typeface="Arial" panose="020B0604020202020204" pitchFamily="34" charset="0"/>
              </a:rPr>
              <a:t>diagnostic</a:t>
            </a:r>
            <a:r>
              <a:rPr lang="es-CO" sz="1200" dirty="0">
                <a:solidFill>
                  <a:schemeClr val="tx2"/>
                </a:solidFill>
                <a:latin typeface="Arial" panose="020B0604020202020204" pitchFamily="34" charset="0"/>
                <a:cs typeface="Arial" panose="020B0604020202020204" pitchFamily="34" charset="0"/>
              </a:rPr>
              <a:t> et </a:t>
            </a:r>
            <a:r>
              <a:rPr lang="es-CO" sz="1200" dirty="0" err="1">
                <a:solidFill>
                  <a:schemeClr val="tx2"/>
                </a:solidFill>
                <a:latin typeface="Arial" panose="020B0604020202020204" pitchFamily="34" charset="0"/>
                <a:cs typeface="Arial" panose="020B0604020202020204" pitchFamily="34" charset="0"/>
              </a:rPr>
              <a:t>traitement</a:t>
            </a:r>
            <a:endParaRPr lang="es-CO" sz="1200" dirty="0">
              <a:solidFill>
                <a:schemeClr val="tx2"/>
              </a:solidFill>
              <a:latin typeface="Arial" panose="020B0604020202020204" pitchFamily="34" charset="0"/>
              <a:cs typeface="Arial" panose="020B0604020202020204" pitchFamily="34" charset="0"/>
            </a:endParaRPr>
          </a:p>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Respect</a:t>
            </a:r>
            <a:r>
              <a:rPr lang="es-CO" sz="1200" dirty="0">
                <a:solidFill>
                  <a:schemeClr val="tx2"/>
                </a:solidFill>
                <a:latin typeface="Arial" panose="020B0604020202020204" pitchFamily="34" charset="0"/>
                <a:cs typeface="Arial" panose="020B0604020202020204" pitchFamily="34" charset="0"/>
              </a:rPr>
              <a:t> des </a:t>
            </a:r>
            <a:r>
              <a:rPr lang="es-CO" sz="1200" dirty="0" err="1">
                <a:solidFill>
                  <a:schemeClr val="tx2"/>
                </a:solidFill>
                <a:latin typeface="Arial" panose="020B0604020202020204" pitchFamily="34" charset="0"/>
                <a:cs typeface="Arial" panose="020B0604020202020204" pitchFamily="34" charset="0"/>
              </a:rPr>
              <a:t>directives</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cliniques</a:t>
            </a:r>
            <a:r>
              <a:rPr lang="es-CO" sz="1200" dirty="0">
                <a:solidFill>
                  <a:schemeClr val="tx2"/>
                </a:solidFill>
                <a:latin typeface="Arial" panose="020B0604020202020204" pitchFamily="34" charset="0"/>
                <a:cs typeface="Arial" panose="020B0604020202020204" pitchFamily="34" charset="0"/>
              </a:rPr>
              <a:t> </a:t>
            </a:r>
          </a:p>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Absentéisme</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au</a:t>
            </a:r>
            <a:r>
              <a:rPr lang="es-CO" sz="1200" dirty="0">
                <a:solidFill>
                  <a:schemeClr val="tx2"/>
                </a:solidFill>
                <a:latin typeface="Arial" panose="020B0604020202020204" pitchFamily="34" charset="0"/>
                <a:cs typeface="Arial" panose="020B0604020202020204" pitchFamily="34" charset="0"/>
              </a:rPr>
              <a:t> </a:t>
            </a:r>
            <a:r>
              <a:rPr lang="es-CO" sz="1200" dirty="0" err="1">
                <a:solidFill>
                  <a:schemeClr val="tx2"/>
                </a:solidFill>
                <a:latin typeface="Arial" panose="020B0604020202020204" pitchFamily="34" charset="0"/>
                <a:cs typeface="Arial" panose="020B0604020202020204" pitchFamily="34" charset="0"/>
              </a:rPr>
              <a:t>travail</a:t>
            </a:r>
            <a:r>
              <a:rPr lang="es-CO" sz="1200" dirty="0">
                <a:solidFill>
                  <a:schemeClr val="tx2"/>
                </a:solidFill>
                <a:latin typeface="Arial" panose="020B0604020202020204" pitchFamily="34" charset="0"/>
                <a:cs typeface="Arial" panose="020B0604020202020204" pitchFamily="34" charset="0"/>
              </a:rPr>
              <a:t> </a:t>
            </a:r>
          </a:p>
        </p:txBody>
      </p:sp>
      <p:sp>
        <p:nvSpPr>
          <p:cNvPr id="23" name="Forma libre 22">
            <a:extLst>
              <a:ext uri="{FF2B5EF4-FFF2-40B4-BE49-F238E27FC236}">
                <a16:creationId xmlns:a16="http://schemas.microsoft.com/office/drawing/2014/main" id="{E1AB0A09-2509-4447-A4AD-93EEC7C4D151}"/>
              </a:ext>
            </a:extLst>
          </p:cNvPr>
          <p:cNvSpPr/>
          <p:nvPr/>
        </p:nvSpPr>
        <p:spPr>
          <a:xfrm>
            <a:off x="8148638" y="2100263"/>
            <a:ext cx="3525837" cy="4381816"/>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CuadroTexto 23">
            <a:extLst>
              <a:ext uri="{FF2B5EF4-FFF2-40B4-BE49-F238E27FC236}">
                <a16:creationId xmlns:a16="http://schemas.microsoft.com/office/drawing/2014/main" id="{8CCD3D4B-C3E8-0445-9301-15BD60733905}"/>
              </a:ext>
            </a:extLst>
          </p:cNvPr>
          <p:cNvSpPr txBox="1"/>
          <p:nvPr/>
        </p:nvSpPr>
        <p:spPr>
          <a:xfrm>
            <a:off x="8148638" y="2779991"/>
            <a:ext cx="3525837" cy="275717"/>
          </a:xfrm>
          <a:prstGeom prst="rect">
            <a:avLst/>
          </a:prstGeom>
          <a:noFill/>
        </p:spPr>
        <p:txBody>
          <a:bodyPr wrap="square" lIns="0" tIns="0" rIns="0" bIns="0" rtlCol="0">
            <a:spAutoFit/>
          </a:bodyPr>
          <a:lstStyle/>
          <a:p>
            <a:pPr algn="ctr">
              <a:lnSpc>
                <a:spcPct val="120000"/>
              </a:lnSpc>
            </a:pPr>
            <a:r>
              <a:rPr lang="es-CO" sz="1600" b="1" dirty="0">
                <a:solidFill>
                  <a:schemeClr val="accent1"/>
                </a:solidFill>
                <a:latin typeface="Arial" panose="020B0604020202020204" pitchFamily="34" charset="0"/>
                <a:cs typeface="Arial" panose="020B0604020202020204" pitchFamily="34" charset="0"/>
              </a:rPr>
              <a:t>PATIENTS</a:t>
            </a:r>
          </a:p>
        </p:txBody>
      </p:sp>
      <p:sp>
        <p:nvSpPr>
          <p:cNvPr id="25" name="CuadroTexto 24">
            <a:extLst>
              <a:ext uri="{FF2B5EF4-FFF2-40B4-BE49-F238E27FC236}">
                <a16:creationId xmlns:a16="http://schemas.microsoft.com/office/drawing/2014/main" id="{3AA6114C-C66A-1D4E-975E-1E8F844D724D}"/>
              </a:ext>
            </a:extLst>
          </p:cNvPr>
          <p:cNvSpPr txBox="1"/>
          <p:nvPr/>
        </p:nvSpPr>
        <p:spPr>
          <a:xfrm>
            <a:off x="8289132" y="3288520"/>
            <a:ext cx="3164682" cy="3053144"/>
          </a:xfrm>
          <a:prstGeom prst="rect">
            <a:avLst/>
          </a:prstGeom>
          <a:noFill/>
        </p:spPr>
        <p:txBody>
          <a:bodyPr wrap="square" lIns="0" tIns="0" rIns="0" bIns="0" numCol="1" spcCol="360000" rtlCol="0">
            <a:spAutoFit/>
          </a:bodyPr>
          <a:lstStyle/>
          <a:p>
            <a:pPr marL="134938" lvl="0" indent="-134938">
              <a:lnSpc>
                <a:spcPct val="110000"/>
              </a:lnSpc>
              <a:spcAft>
                <a:spcPts val="600"/>
              </a:spcAft>
              <a:buClr>
                <a:schemeClr val="accent1"/>
              </a:buClr>
              <a:buSzPct val="70000"/>
              <a:buFont typeface="Tipo de letra del sistema regular"/>
              <a:buChar char="→"/>
            </a:pPr>
            <a:r>
              <a:rPr lang="es-CO" sz="1200" dirty="0" err="1">
                <a:solidFill>
                  <a:schemeClr val="tx2"/>
                </a:solidFill>
                <a:latin typeface="Arial" panose="020B0604020202020204" pitchFamily="34" charset="0"/>
                <a:cs typeface="Arial" panose="020B0604020202020204" pitchFamily="34" charset="0"/>
              </a:rPr>
              <a:t>Démographie</a:t>
            </a:r>
            <a:endParaRPr lang="es-CO" sz="1200" dirty="0">
              <a:solidFill>
                <a:schemeClr val="tx2"/>
              </a:solidFill>
              <a:latin typeface="Arial" panose="020B0604020202020204" pitchFamily="34" charset="0"/>
              <a:cs typeface="Arial" panose="020B0604020202020204" pitchFamily="34" charset="0"/>
            </a:endParaRPr>
          </a:p>
          <a:p>
            <a:pPr marL="134938" lvl="0" indent="-134938">
              <a:lnSpc>
                <a:spcPct val="110000"/>
              </a:lnSpc>
              <a:spcAft>
                <a:spcPts val="600"/>
              </a:spcAft>
              <a:buClr>
                <a:schemeClr val="accent1"/>
              </a:buClr>
              <a:buSzPct val="70000"/>
              <a:buFont typeface="Tipo de letra del sistema regular"/>
              <a:buChar char="→"/>
            </a:pPr>
            <a:r>
              <a:rPr lang="fr-FR" sz="1200" dirty="0">
                <a:solidFill>
                  <a:schemeClr val="tx2"/>
                </a:solidFill>
                <a:latin typeface="Arial" panose="020B0604020202020204" pitchFamily="34" charset="0"/>
                <a:cs typeface="Arial" panose="020B0604020202020204" pitchFamily="34" charset="0"/>
              </a:rPr>
              <a:t>Approche sur l'utilisateur, y compris le temps d'attente </a:t>
            </a:r>
          </a:p>
          <a:p>
            <a:pPr marL="134938" lvl="0" indent="-134938">
              <a:lnSpc>
                <a:spcPct val="110000"/>
              </a:lnSpc>
              <a:spcAft>
                <a:spcPts val="600"/>
              </a:spcAft>
              <a:buClr>
                <a:schemeClr val="accent1"/>
              </a:buClr>
              <a:buSzPct val="70000"/>
              <a:buFont typeface="Tipo de letra del sistema regular"/>
              <a:buChar char="→"/>
            </a:pPr>
            <a:r>
              <a:rPr lang="fr-FR" sz="1200" dirty="0">
                <a:solidFill>
                  <a:schemeClr val="tx2"/>
                </a:solidFill>
                <a:latin typeface="Arial" panose="020B0604020202020204" pitchFamily="34" charset="0"/>
                <a:cs typeface="Arial" panose="020B0604020202020204" pitchFamily="34" charset="0"/>
              </a:rPr>
              <a:t>Services reçus</a:t>
            </a:r>
          </a:p>
          <a:p>
            <a:pPr marL="134938" lvl="0" indent="-134938">
              <a:lnSpc>
                <a:spcPct val="110000"/>
              </a:lnSpc>
              <a:spcAft>
                <a:spcPts val="600"/>
              </a:spcAft>
              <a:buClr>
                <a:schemeClr val="accent1"/>
              </a:buClr>
              <a:buSzPct val="70000"/>
              <a:buFont typeface="Tipo de letra del sistema regular"/>
              <a:buChar char="→"/>
            </a:pPr>
            <a:r>
              <a:rPr lang="fr-FR" sz="1200" dirty="0">
                <a:solidFill>
                  <a:schemeClr val="tx2"/>
                </a:solidFill>
                <a:latin typeface="Arial" panose="020B0604020202020204" pitchFamily="34" charset="0"/>
                <a:cs typeface="Arial" panose="020B0604020202020204" pitchFamily="34" charset="0"/>
              </a:rPr>
              <a:t>Soins prénataux, visite de l'enfant malade, expérience de soins pour les maladies non transmissibles</a:t>
            </a:r>
          </a:p>
          <a:p>
            <a:pPr marL="134938" lvl="0" indent="-134938">
              <a:lnSpc>
                <a:spcPct val="110000"/>
              </a:lnSpc>
              <a:spcAft>
                <a:spcPts val="600"/>
              </a:spcAft>
              <a:buClr>
                <a:schemeClr val="accent1"/>
              </a:buClr>
              <a:buSzPct val="70000"/>
              <a:buFont typeface="Tipo de letra del sistema regular"/>
              <a:buChar char="→"/>
            </a:pPr>
            <a:r>
              <a:rPr lang="fr-FR" sz="1200" dirty="0">
                <a:solidFill>
                  <a:schemeClr val="tx2"/>
                </a:solidFill>
                <a:latin typeface="Arial" panose="020B0604020202020204" pitchFamily="34" charset="0"/>
                <a:cs typeface="Arial" panose="020B0604020202020204" pitchFamily="34" charset="0"/>
              </a:rPr>
              <a:t>Rémissions</a:t>
            </a:r>
          </a:p>
          <a:p>
            <a:pPr marL="134938" lvl="0" indent="-134938">
              <a:lnSpc>
                <a:spcPct val="110000"/>
              </a:lnSpc>
              <a:spcAft>
                <a:spcPts val="600"/>
              </a:spcAft>
              <a:buClr>
                <a:schemeClr val="accent1"/>
              </a:buClr>
              <a:buSzPct val="70000"/>
              <a:buFont typeface="Tipo de letra del sistema regular"/>
              <a:buChar char="→"/>
            </a:pPr>
            <a:r>
              <a:rPr lang="fr-FR" sz="1200" dirty="0">
                <a:solidFill>
                  <a:schemeClr val="tx2"/>
                </a:solidFill>
                <a:latin typeface="Arial" panose="020B0604020202020204" pitchFamily="34" charset="0"/>
                <a:cs typeface="Arial" panose="020B0604020202020204" pitchFamily="34" charset="0"/>
              </a:rPr>
              <a:t>Dépenses personnelles, coût du temps</a:t>
            </a:r>
          </a:p>
          <a:p>
            <a:pPr marL="134938" lvl="0" indent="-134938">
              <a:lnSpc>
                <a:spcPct val="110000"/>
              </a:lnSpc>
              <a:spcAft>
                <a:spcPts val="600"/>
              </a:spcAft>
              <a:buClr>
                <a:schemeClr val="accent1"/>
              </a:buClr>
              <a:buSzPct val="70000"/>
              <a:buFont typeface="Tipo de letra del sistema regular"/>
              <a:buChar char="→"/>
            </a:pPr>
            <a:r>
              <a:rPr lang="fr-FR" sz="1200" dirty="0">
                <a:solidFill>
                  <a:schemeClr val="tx2"/>
                </a:solidFill>
                <a:latin typeface="Arial" panose="020B0604020202020204" pitchFamily="34" charset="0"/>
                <a:cs typeface="Arial" panose="020B0604020202020204" pitchFamily="34" charset="0"/>
              </a:rPr>
              <a:t>Connaissance des facteurs de risque</a:t>
            </a:r>
          </a:p>
          <a:p>
            <a:pPr marL="134938" lvl="0" indent="-134938">
              <a:lnSpc>
                <a:spcPct val="110000"/>
              </a:lnSpc>
              <a:spcAft>
                <a:spcPts val="600"/>
              </a:spcAft>
              <a:buClr>
                <a:schemeClr val="accent1"/>
              </a:buClr>
              <a:buSzPct val="70000"/>
              <a:buFont typeface="Tipo de letra del sistema regular"/>
              <a:buChar char="→"/>
            </a:pPr>
            <a:r>
              <a:rPr lang="fr-FR" sz="1200" dirty="0">
                <a:solidFill>
                  <a:schemeClr val="tx2"/>
                </a:solidFill>
                <a:latin typeface="Arial" panose="020B0604020202020204" pitchFamily="34" charset="0"/>
                <a:cs typeface="Arial" panose="020B0604020202020204" pitchFamily="34" charset="0"/>
              </a:rPr>
              <a:t>Attentes et satisfaction à l'égard des soins</a:t>
            </a:r>
          </a:p>
          <a:p>
            <a:pPr marL="134938" lvl="0" indent="-134938">
              <a:lnSpc>
                <a:spcPct val="110000"/>
              </a:lnSpc>
              <a:spcAft>
                <a:spcPts val="600"/>
              </a:spcAft>
              <a:buClr>
                <a:schemeClr val="accent1"/>
              </a:buClr>
              <a:buSzPct val="70000"/>
              <a:buFont typeface="Tipo de letra del sistema regular"/>
              <a:buChar char="→"/>
            </a:pPr>
            <a:endParaRPr lang="es-CO" sz="12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74265"/>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110BA59-C893-48B1-8BFC-2E1ECC9BC4D8}"/>
              </a:ext>
            </a:extLst>
          </p:cNvPr>
          <p:cNvSpPr/>
          <p:nvPr/>
        </p:nvSpPr>
        <p:spPr>
          <a:xfrm>
            <a:off x="166931" y="2185494"/>
            <a:ext cx="3985571" cy="4480866"/>
          </a:xfrm>
          <a:prstGeom prst="rect">
            <a:avLst/>
          </a:prstGeom>
          <a:solidFill>
            <a:srgbClr val="E8EAE5">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rma libre 16">
            <a:extLst>
              <a:ext uri="{FF2B5EF4-FFF2-40B4-BE49-F238E27FC236}">
                <a16:creationId xmlns:a16="http://schemas.microsoft.com/office/drawing/2014/main" id="{60D71B66-38F9-47A5-9267-C4E143A1815D}"/>
              </a:ext>
            </a:extLst>
          </p:cNvPr>
          <p:cNvSpPr/>
          <p:nvPr/>
        </p:nvSpPr>
        <p:spPr>
          <a:xfrm>
            <a:off x="538163"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Elipse 2">
            <a:extLst>
              <a:ext uri="{FF2B5EF4-FFF2-40B4-BE49-F238E27FC236}">
                <a16:creationId xmlns:a16="http://schemas.microsoft.com/office/drawing/2014/main" id="{6BCEA47C-AC0F-47EB-B987-804D7B96CE91}"/>
              </a:ext>
            </a:extLst>
          </p:cNvPr>
          <p:cNvSpPr/>
          <p:nvPr/>
        </p:nvSpPr>
        <p:spPr>
          <a:xfrm>
            <a:off x="1916193" y="2198586"/>
            <a:ext cx="769774" cy="769774"/>
          </a:xfrm>
          <a:prstGeom prst="ellipse">
            <a:avLst/>
          </a:prstGeom>
          <a:noFill/>
          <a:ln w="28575">
            <a:solidFill>
              <a:srgbClr val="404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ipse 8">
            <a:extLst>
              <a:ext uri="{FF2B5EF4-FFF2-40B4-BE49-F238E27FC236}">
                <a16:creationId xmlns:a16="http://schemas.microsoft.com/office/drawing/2014/main" id="{08B800D4-874E-4BDA-91A1-FDEB018F487C}"/>
              </a:ext>
            </a:extLst>
          </p:cNvPr>
          <p:cNvSpPr/>
          <p:nvPr/>
        </p:nvSpPr>
        <p:spPr>
          <a:xfrm>
            <a:off x="9531115" y="2198585"/>
            <a:ext cx="769774" cy="769774"/>
          </a:xfrm>
          <a:prstGeom prst="ellipse">
            <a:avLst/>
          </a:prstGeom>
          <a:noFill/>
          <a:ln w="28575">
            <a:solidFill>
              <a:srgbClr val="404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rma libre 19">
            <a:extLst>
              <a:ext uri="{FF2B5EF4-FFF2-40B4-BE49-F238E27FC236}">
                <a16:creationId xmlns:a16="http://schemas.microsoft.com/office/drawing/2014/main" id="{B4860468-EF57-44F6-974A-E3FBFCEE52C4}"/>
              </a:ext>
            </a:extLst>
          </p:cNvPr>
          <p:cNvSpPr/>
          <p:nvPr/>
        </p:nvSpPr>
        <p:spPr>
          <a:xfrm>
            <a:off x="4333875"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orma libre 22">
            <a:extLst>
              <a:ext uri="{FF2B5EF4-FFF2-40B4-BE49-F238E27FC236}">
                <a16:creationId xmlns:a16="http://schemas.microsoft.com/office/drawing/2014/main" id="{41B96F52-D2D9-4E95-BE38-AFC44C79CD82}"/>
              </a:ext>
            </a:extLst>
          </p:cNvPr>
          <p:cNvSpPr/>
          <p:nvPr/>
        </p:nvSpPr>
        <p:spPr>
          <a:xfrm>
            <a:off x="8148638"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CuadroTexto 17">
            <a:extLst>
              <a:ext uri="{FF2B5EF4-FFF2-40B4-BE49-F238E27FC236}">
                <a16:creationId xmlns:a16="http://schemas.microsoft.com/office/drawing/2014/main" id="{F5382865-EDC4-4ACE-BB35-140646743E1A}"/>
              </a:ext>
            </a:extLst>
          </p:cNvPr>
          <p:cNvSpPr txBox="1"/>
          <p:nvPr/>
        </p:nvSpPr>
        <p:spPr>
          <a:xfrm>
            <a:off x="546006" y="3144359"/>
            <a:ext cx="3525837" cy="563744"/>
          </a:xfrm>
          <a:prstGeom prst="rect">
            <a:avLst/>
          </a:prstGeom>
          <a:noFill/>
        </p:spPr>
        <p:txBody>
          <a:bodyPr wrap="square" lIns="0" tIns="0" rIns="0" bIns="0" rtlCol="0">
            <a:spAutoFit/>
          </a:bodyPr>
          <a:lstStyle/>
          <a:p>
            <a:pPr algn="ctr">
              <a:lnSpc>
                <a:spcPct val="120000"/>
              </a:lnSpc>
            </a:pPr>
            <a:r>
              <a:rPr lang="es-CO" sz="1600" b="1" dirty="0" err="1">
                <a:solidFill>
                  <a:schemeClr val="accent1"/>
                </a:solidFill>
                <a:latin typeface="Arial" panose="020B0604020202020204" pitchFamily="34" charset="0"/>
                <a:cs typeface="Arial" panose="020B0604020202020204" pitchFamily="34" charset="0"/>
              </a:rPr>
              <a:t>Pilier</a:t>
            </a:r>
            <a:r>
              <a:rPr lang="es-CO" sz="1600" b="1" dirty="0">
                <a:solidFill>
                  <a:schemeClr val="accent1"/>
                </a:solidFill>
                <a:latin typeface="Arial" panose="020B0604020202020204" pitchFamily="34" charset="0"/>
                <a:cs typeface="Arial" panose="020B0604020202020204" pitchFamily="34" charset="0"/>
              </a:rPr>
              <a:t> I: </a:t>
            </a:r>
            <a:r>
              <a:rPr lang="es-CO" sz="1600" b="1" dirty="0" err="1">
                <a:solidFill>
                  <a:schemeClr val="accent1"/>
                </a:solidFill>
                <a:latin typeface="Arial" panose="020B0604020202020204" pitchFamily="34" charset="0"/>
                <a:cs typeface="Arial" panose="020B0604020202020204" pitchFamily="34" charset="0"/>
              </a:rPr>
              <a:t>Produits</a:t>
            </a:r>
            <a:r>
              <a:rPr lang="es-CO" sz="1600" b="1" dirty="0">
                <a:solidFill>
                  <a:schemeClr val="accent1"/>
                </a:solidFill>
                <a:latin typeface="Arial" panose="020B0604020202020204" pitchFamily="34" charset="0"/>
                <a:cs typeface="Arial" panose="020B0604020202020204" pitchFamily="34" charset="0"/>
              </a:rPr>
              <a:t> de </a:t>
            </a:r>
            <a:r>
              <a:rPr lang="es-CO" sz="1600" b="1" dirty="0" err="1">
                <a:solidFill>
                  <a:schemeClr val="accent1"/>
                </a:solidFill>
                <a:latin typeface="Arial" panose="020B0604020202020204" pitchFamily="34" charset="0"/>
                <a:cs typeface="Arial" panose="020B0604020202020204" pitchFamily="34" charset="0"/>
              </a:rPr>
              <a:t>connaissance</a:t>
            </a:r>
            <a:r>
              <a:rPr lang="es-CO" sz="1600" b="1" dirty="0">
                <a:solidFill>
                  <a:schemeClr val="accent1"/>
                </a:solidFill>
                <a:latin typeface="Arial" panose="020B0604020202020204" pitchFamily="34" charset="0"/>
                <a:cs typeface="Arial" panose="020B0604020202020204" pitchFamily="34" charset="0"/>
              </a:rPr>
              <a:t> </a:t>
            </a:r>
            <a:r>
              <a:rPr lang="es-CO" sz="1600" b="1" dirty="0" err="1">
                <a:solidFill>
                  <a:schemeClr val="accent1"/>
                </a:solidFill>
                <a:latin typeface="Arial" panose="020B0604020202020204" pitchFamily="34" charset="0"/>
                <a:cs typeface="Arial" panose="020B0604020202020204" pitchFamily="34" charset="0"/>
              </a:rPr>
              <a:t>globale</a:t>
            </a:r>
            <a:r>
              <a:rPr lang="es-CO" sz="1600" b="1" dirty="0">
                <a:solidFill>
                  <a:schemeClr val="accent1"/>
                </a:solidFill>
                <a:latin typeface="Arial" panose="020B0604020202020204" pitchFamily="34" charset="0"/>
                <a:cs typeface="Arial" panose="020B0604020202020204" pitchFamily="34" charset="0"/>
              </a:rPr>
              <a:t> sur la mesure de la PHC</a:t>
            </a:r>
          </a:p>
        </p:txBody>
      </p:sp>
      <p:sp>
        <p:nvSpPr>
          <p:cNvPr id="15" name="CuadroTexto 18">
            <a:extLst>
              <a:ext uri="{FF2B5EF4-FFF2-40B4-BE49-F238E27FC236}">
                <a16:creationId xmlns:a16="http://schemas.microsoft.com/office/drawing/2014/main" id="{76B2042A-A999-4C3A-9F5B-74295FA4F9FE}"/>
              </a:ext>
            </a:extLst>
          </p:cNvPr>
          <p:cNvSpPr txBox="1"/>
          <p:nvPr/>
        </p:nvSpPr>
        <p:spPr>
          <a:xfrm>
            <a:off x="718739" y="3898990"/>
            <a:ext cx="3164682" cy="1939826"/>
          </a:xfrm>
          <a:prstGeom prst="rect">
            <a:avLst/>
          </a:prstGeom>
          <a:noFill/>
        </p:spPr>
        <p:txBody>
          <a:bodyPr wrap="square" lIns="0" tIns="0" rIns="0" bIns="0" numCol="1" spcCol="360000" rtlCol="0">
            <a:spAutoFit/>
          </a:bodyPr>
          <a:lstStyle/>
          <a:p>
            <a:pPr marL="134938" lvl="0" indent="-134938">
              <a:lnSpc>
                <a:spcPct val="120000"/>
              </a:lnSpc>
              <a:spcAft>
                <a:spcPts val="1200"/>
              </a:spcAft>
              <a:buClr>
                <a:schemeClr val="accent1"/>
              </a:buClr>
              <a:buSzPct val="70000"/>
              <a:buFont typeface="Tipo de letra del sistema regular"/>
              <a:buChar char="→"/>
            </a:pPr>
            <a:r>
              <a:rPr lang="es-CO" sz="1400" dirty="0">
                <a:solidFill>
                  <a:schemeClr val="tx2"/>
                </a:solidFill>
                <a:latin typeface="Arial" panose="020B0604020202020204" pitchFamily="34" charset="0"/>
                <a:cs typeface="Arial" panose="020B0604020202020204" pitchFamily="34" charset="0"/>
              </a:rPr>
              <a:t>Mise à </a:t>
            </a:r>
            <a:r>
              <a:rPr lang="es-CO" sz="1400" dirty="0" err="1">
                <a:solidFill>
                  <a:schemeClr val="tx2"/>
                </a:solidFill>
                <a:latin typeface="Arial" panose="020B0604020202020204" pitchFamily="34" charset="0"/>
                <a:cs typeface="Arial" panose="020B0604020202020204" pitchFamily="34" charset="0"/>
              </a:rPr>
              <a:t>jour</a:t>
            </a:r>
            <a:r>
              <a:rPr lang="es-CO" sz="1400" dirty="0">
                <a:solidFill>
                  <a:schemeClr val="tx2"/>
                </a:solidFill>
                <a:latin typeface="Arial" panose="020B0604020202020204" pitchFamily="34" charset="0"/>
                <a:cs typeface="Arial" panose="020B0604020202020204" pitchFamily="34" charset="0"/>
              </a:rPr>
              <a:t> </a:t>
            </a:r>
            <a:r>
              <a:rPr lang="es-CO" sz="1400" dirty="0" err="1">
                <a:solidFill>
                  <a:schemeClr val="tx2"/>
                </a:solidFill>
                <a:latin typeface="Arial" panose="020B0604020202020204" pitchFamily="34" charset="0"/>
                <a:cs typeface="Arial" panose="020B0604020202020204" pitchFamily="34" charset="0"/>
              </a:rPr>
              <a:t>méthodologique</a:t>
            </a:r>
            <a:r>
              <a:rPr lang="es-CO" sz="1400" dirty="0">
                <a:solidFill>
                  <a:schemeClr val="tx2"/>
                </a:solidFill>
                <a:latin typeface="Arial" panose="020B0604020202020204" pitchFamily="34" charset="0"/>
                <a:cs typeface="Arial" panose="020B0604020202020204" pitchFamily="34" charset="0"/>
              </a:rPr>
              <a:t> des </a:t>
            </a:r>
            <a:r>
              <a:rPr lang="es-CO" sz="1400" dirty="0" err="1">
                <a:solidFill>
                  <a:schemeClr val="tx2"/>
                </a:solidFill>
                <a:latin typeface="Arial" panose="020B0604020202020204" pitchFamily="34" charset="0"/>
                <a:cs typeface="Arial" panose="020B0604020202020204" pitchFamily="34" charset="0"/>
              </a:rPr>
              <a:t>outils</a:t>
            </a:r>
            <a:r>
              <a:rPr lang="es-CO" sz="1400" dirty="0">
                <a:solidFill>
                  <a:schemeClr val="tx2"/>
                </a:solidFill>
                <a:latin typeface="Arial" panose="020B0604020202020204" pitchFamily="34" charset="0"/>
                <a:cs typeface="Arial" panose="020B0604020202020204" pitchFamily="34" charset="0"/>
              </a:rPr>
              <a:t> et </a:t>
            </a:r>
            <a:r>
              <a:rPr lang="es-CO" sz="1400" dirty="0" err="1">
                <a:solidFill>
                  <a:schemeClr val="tx2"/>
                </a:solidFill>
                <a:latin typeface="Arial" panose="020B0604020202020204" pitchFamily="34" charset="0"/>
                <a:cs typeface="Arial" panose="020B0604020202020204" pitchFamily="34" charset="0"/>
              </a:rPr>
              <a:t>méthodes</a:t>
            </a:r>
            <a:r>
              <a:rPr lang="es-CO" sz="1400" dirty="0">
                <a:solidFill>
                  <a:schemeClr val="tx2"/>
                </a:solidFill>
                <a:latin typeface="Arial" panose="020B0604020202020204" pitchFamily="34" charset="0"/>
                <a:cs typeface="Arial" panose="020B0604020202020204" pitchFamily="34" charset="0"/>
              </a:rPr>
              <a:t> </a:t>
            </a:r>
            <a:r>
              <a:rPr lang="es-CO" sz="1400" dirty="0" err="1">
                <a:solidFill>
                  <a:schemeClr val="tx2"/>
                </a:solidFill>
                <a:latin typeface="Arial" panose="020B0604020202020204" pitchFamily="34" charset="0"/>
                <a:cs typeface="Arial" panose="020B0604020202020204" pitchFamily="34" charset="0"/>
              </a:rPr>
              <a:t>d’enquête</a:t>
            </a:r>
            <a:r>
              <a:rPr lang="es-CO" sz="1400" dirty="0">
                <a:solidFill>
                  <a:schemeClr val="tx2"/>
                </a:solidFill>
                <a:latin typeface="Arial" panose="020B0604020202020204" pitchFamily="34" charset="0"/>
                <a:cs typeface="Arial" panose="020B0604020202020204" pitchFamily="34" charset="0"/>
              </a:rPr>
              <a:t> </a:t>
            </a:r>
            <a:r>
              <a:rPr lang="es-CO" sz="1400" dirty="0" err="1">
                <a:solidFill>
                  <a:schemeClr val="tx2"/>
                </a:solidFill>
                <a:latin typeface="Arial" panose="020B0604020202020204" pitchFamily="34" charset="0"/>
                <a:cs typeface="Arial" panose="020B0604020202020204" pitchFamily="34" charset="0"/>
              </a:rPr>
              <a:t>pour</a:t>
            </a:r>
            <a:r>
              <a:rPr lang="es-CO" sz="1400" dirty="0">
                <a:solidFill>
                  <a:schemeClr val="tx2"/>
                </a:solidFill>
                <a:latin typeface="Arial" panose="020B0604020202020204" pitchFamily="34" charset="0"/>
                <a:cs typeface="Arial" panose="020B0604020202020204" pitchFamily="34" charset="0"/>
              </a:rPr>
              <a:t> </a:t>
            </a:r>
            <a:r>
              <a:rPr lang="es-CO" sz="1400" dirty="0" err="1">
                <a:solidFill>
                  <a:schemeClr val="tx2"/>
                </a:solidFill>
                <a:latin typeface="Arial" panose="020B0604020202020204" pitchFamily="34" charset="0"/>
                <a:cs typeface="Arial" panose="020B0604020202020204" pitchFamily="34" charset="0"/>
              </a:rPr>
              <a:t>optimiser</a:t>
            </a:r>
            <a:r>
              <a:rPr lang="es-CO" sz="1400" dirty="0">
                <a:solidFill>
                  <a:schemeClr val="tx2"/>
                </a:solidFill>
                <a:latin typeface="Arial" panose="020B0604020202020204" pitchFamily="34" charset="0"/>
                <a:cs typeface="Arial" panose="020B0604020202020204" pitchFamily="34" charset="0"/>
              </a:rPr>
              <a:t> le </a:t>
            </a:r>
            <a:r>
              <a:rPr lang="es-CO" sz="1400" dirty="0" err="1">
                <a:solidFill>
                  <a:schemeClr val="tx2"/>
                </a:solidFill>
                <a:latin typeface="Arial" panose="020B0604020202020204" pitchFamily="34" charset="0"/>
                <a:cs typeface="Arial" panose="020B0604020202020204" pitchFamily="34" charset="0"/>
              </a:rPr>
              <a:t>contenu</a:t>
            </a:r>
            <a:r>
              <a:rPr lang="es-CO" sz="1400" dirty="0">
                <a:solidFill>
                  <a:schemeClr val="tx2"/>
                </a:solidFill>
                <a:latin typeface="Arial" panose="020B0604020202020204" pitchFamily="34" charset="0"/>
                <a:cs typeface="Arial" panose="020B0604020202020204" pitchFamily="34" charset="0"/>
              </a:rPr>
              <a:t> de </a:t>
            </a:r>
            <a:r>
              <a:rPr lang="es-CO" sz="1400" dirty="0" err="1">
                <a:solidFill>
                  <a:schemeClr val="tx2"/>
                </a:solidFill>
                <a:latin typeface="Arial" panose="020B0604020202020204" pitchFamily="34" charset="0"/>
                <a:cs typeface="Arial" panose="020B0604020202020204" pitchFamily="34" charset="0"/>
              </a:rPr>
              <a:t>l’enquête</a:t>
            </a:r>
            <a:r>
              <a:rPr lang="es-CO" sz="1400" dirty="0">
                <a:solidFill>
                  <a:schemeClr val="tx2"/>
                </a:solidFill>
                <a:latin typeface="Arial" panose="020B0604020202020204" pitchFamily="34" charset="0"/>
                <a:cs typeface="Arial" panose="020B0604020202020204" pitchFamily="34" charset="0"/>
              </a:rPr>
              <a:t> et </a:t>
            </a:r>
            <a:r>
              <a:rPr lang="es-CO" sz="1400" dirty="0" err="1">
                <a:solidFill>
                  <a:schemeClr val="tx2"/>
                </a:solidFill>
                <a:latin typeface="Arial" panose="020B0604020202020204" pitchFamily="34" charset="0"/>
                <a:cs typeface="Arial" panose="020B0604020202020204" pitchFamily="34" charset="0"/>
              </a:rPr>
              <a:t>l’adapter</a:t>
            </a:r>
            <a:r>
              <a:rPr lang="es-CO" sz="1400" dirty="0">
                <a:solidFill>
                  <a:schemeClr val="tx2"/>
                </a:solidFill>
                <a:latin typeface="Arial" panose="020B0604020202020204" pitchFamily="34" charset="0"/>
                <a:cs typeface="Arial" panose="020B0604020202020204" pitchFamily="34" charset="0"/>
              </a:rPr>
              <a:t> à la </a:t>
            </a:r>
            <a:r>
              <a:rPr lang="es-CO" sz="1400" dirty="0" err="1">
                <a:solidFill>
                  <a:schemeClr val="tx2"/>
                </a:solidFill>
                <a:latin typeface="Arial" panose="020B0604020202020204" pitchFamily="34" charset="0"/>
                <a:cs typeface="Arial" panose="020B0604020202020204" pitchFamily="34" charset="0"/>
              </a:rPr>
              <a:t>bibliographie</a:t>
            </a:r>
            <a:r>
              <a:rPr lang="es-CO" sz="1400" dirty="0">
                <a:solidFill>
                  <a:schemeClr val="tx2"/>
                </a:solidFill>
                <a:latin typeface="Arial" panose="020B0604020202020204" pitchFamily="34" charset="0"/>
                <a:cs typeface="Arial" panose="020B0604020202020204" pitchFamily="34" charset="0"/>
              </a:rPr>
              <a:t> </a:t>
            </a:r>
            <a:r>
              <a:rPr lang="es-CO" sz="1400" dirty="0" err="1">
                <a:solidFill>
                  <a:schemeClr val="tx2"/>
                </a:solidFill>
                <a:latin typeface="Arial" panose="020B0604020202020204" pitchFamily="34" charset="0"/>
                <a:cs typeface="Arial" panose="020B0604020202020204" pitchFamily="34" charset="0"/>
              </a:rPr>
              <a:t>actuelle</a:t>
            </a:r>
            <a:r>
              <a:rPr lang="es-CO" sz="1400" dirty="0">
                <a:solidFill>
                  <a:schemeClr val="tx2"/>
                </a:solidFill>
                <a:latin typeface="Arial" panose="020B0604020202020204" pitchFamily="34" charset="0"/>
                <a:cs typeface="Arial" panose="020B0604020202020204" pitchFamily="34" charset="0"/>
              </a:rPr>
              <a:t> et </a:t>
            </a:r>
            <a:r>
              <a:rPr lang="es-CO" sz="1400" dirty="0" err="1">
                <a:solidFill>
                  <a:schemeClr val="tx2"/>
                </a:solidFill>
                <a:latin typeface="Arial" panose="020B0604020202020204" pitchFamily="34" charset="0"/>
                <a:cs typeface="Arial" panose="020B0604020202020204" pitchFamily="34" charset="0"/>
              </a:rPr>
              <a:t>au</a:t>
            </a:r>
            <a:r>
              <a:rPr lang="es-CO" sz="1400" dirty="0">
                <a:solidFill>
                  <a:schemeClr val="tx2"/>
                </a:solidFill>
                <a:latin typeface="Arial" panose="020B0604020202020204" pitchFamily="34" charset="0"/>
                <a:cs typeface="Arial" panose="020B0604020202020204" pitchFamily="34" charset="0"/>
              </a:rPr>
              <a:t> panorama </a:t>
            </a:r>
            <a:r>
              <a:rPr lang="es-CO" sz="1400" dirty="0" err="1">
                <a:solidFill>
                  <a:schemeClr val="tx2"/>
                </a:solidFill>
                <a:latin typeface="Arial" panose="020B0604020202020204" pitchFamily="34" charset="0"/>
                <a:cs typeface="Arial" panose="020B0604020202020204" pitchFamily="34" charset="0"/>
              </a:rPr>
              <a:t>changeant</a:t>
            </a:r>
            <a:r>
              <a:rPr lang="es-CO" sz="1400" dirty="0">
                <a:solidFill>
                  <a:schemeClr val="tx2"/>
                </a:solidFill>
                <a:latin typeface="Arial" panose="020B0604020202020204" pitchFamily="34" charset="0"/>
                <a:cs typeface="Arial" panose="020B0604020202020204" pitchFamily="34" charset="0"/>
              </a:rPr>
              <a:t> de la </a:t>
            </a:r>
            <a:r>
              <a:rPr lang="es-CO" sz="1400" dirty="0" err="1">
                <a:solidFill>
                  <a:schemeClr val="tx2"/>
                </a:solidFill>
                <a:latin typeface="Arial" panose="020B0604020202020204" pitchFamily="34" charset="0"/>
                <a:cs typeface="Arial" panose="020B0604020202020204" pitchFamily="34" charset="0"/>
              </a:rPr>
              <a:t>prestation</a:t>
            </a:r>
            <a:r>
              <a:rPr lang="es-CO" sz="1400" dirty="0">
                <a:solidFill>
                  <a:schemeClr val="tx2"/>
                </a:solidFill>
                <a:latin typeface="Arial" panose="020B0604020202020204" pitchFamily="34" charset="0"/>
                <a:cs typeface="Arial" panose="020B0604020202020204" pitchFamily="34" charset="0"/>
              </a:rPr>
              <a:t> de </a:t>
            </a:r>
            <a:r>
              <a:rPr lang="es-CO" sz="1400" dirty="0" err="1">
                <a:solidFill>
                  <a:schemeClr val="tx2"/>
                </a:solidFill>
                <a:latin typeface="Arial" panose="020B0604020202020204" pitchFamily="34" charset="0"/>
                <a:cs typeface="Arial" panose="020B0604020202020204" pitchFamily="34" charset="0"/>
              </a:rPr>
              <a:t>services</a:t>
            </a:r>
            <a:r>
              <a:rPr lang="es-CO" sz="1400" dirty="0">
                <a:solidFill>
                  <a:schemeClr val="tx2"/>
                </a:solidFill>
                <a:latin typeface="Arial" panose="020B0604020202020204" pitchFamily="34" charset="0"/>
                <a:cs typeface="Arial" panose="020B0604020202020204" pitchFamily="34" charset="0"/>
              </a:rPr>
              <a:t> </a:t>
            </a:r>
          </a:p>
          <a:p>
            <a:pPr marL="134938" lvl="0" indent="-134938">
              <a:lnSpc>
                <a:spcPct val="120000"/>
              </a:lnSpc>
              <a:spcAft>
                <a:spcPts val="1200"/>
              </a:spcAft>
              <a:buClr>
                <a:schemeClr val="accent1"/>
              </a:buClr>
              <a:buSzPct val="70000"/>
              <a:buFont typeface="Tipo de letra del sistema regular"/>
              <a:buChar char="→"/>
            </a:pPr>
            <a:endParaRPr lang="en-US" sz="1400" dirty="0">
              <a:solidFill>
                <a:schemeClr val="tx2"/>
              </a:solidFill>
              <a:latin typeface="Arial" panose="020B0604020202020204" pitchFamily="34" charset="0"/>
              <a:cs typeface="Arial" panose="020B0604020202020204" pitchFamily="34" charset="0"/>
            </a:endParaRPr>
          </a:p>
        </p:txBody>
      </p:sp>
      <p:sp>
        <p:nvSpPr>
          <p:cNvPr id="16" name="CuadroTexto 20">
            <a:extLst>
              <a:ext uri="{FF2B5EF4-FFF2-40B4-BE49-F238E27FC236}">
                <a16:creationId xmlns:a16="http://schemas.microsoft.com/office/drawing/2014/main" id="{7CDAA571-5439-4163-B2FE-7FD55687A494}"/>
              </a:ext>
            </a:extLst>
          </p:cNvPr>
          <p:cNvSpPr txBox="1"/>
          <p:nvPr/>
        </p:nvSpPr>
        <p:spPr>
          <a:xfrm>
            <a:off x="4326032" y="3165931"/>
            <a:ext cx="3525837" cy="590931"/>
          </a:xfrm>
          <a:prstGeom prst="rect">
            <a:avLst/>
          </a:prstGeom>
          <a:noFill/>
        </p:spPr>
        <p:txBody>
          <a:bodyPr wrap="square" lIns="0" tIns="0" rIns="0" bIns="0" rtlCol="0">
            <a:spAutoFit/>
          </a:bodyPr>
          <a:lstStyle/>
          <a:p>
            <a:pPr algn="ctr">
              <a:lnSpc>
                <a:spcPct val="120000"/>
              </a:lnSpc>
            </a:pPr>
            <a:r>
              <a:rPr lang="es-CO" sz="1600" b="1" dirty="0" err="1">
                <a:solidFill>
                  <a:schemeClr val="accent1"/>
                </a:solidFill>
                <a:latin typeface="Arial" panose="020B0604020202020204" pitchFamily="34" charset="0"/>
                <a:cs typeface="Arial" panose="020B0604020202020204" pitchFamily="34" charset="0"/>
              </a:rPr>
              <a:t>Pilier</a:t>
            </a:r>
            <a:r>
              <a:rPr lang="es-CO" sz="1600" b="1" dirty="0">
                <a:solidFill>
                  <a:schemeClr val="accent1"/>
                </a:solidFill>
                <a:latin typeface="Arial" panose="020B0604020202020204" pitchFamily="34" charset="0"/>
                <a:cs typeface="Arial" panose="020B0604020202020204" pitchFamily="34" charset="0"/>
              </a:rPr>
              <a:t> II: </a:t>
            </a:r>
            <a:r>
              <a:rPr lang="es-CO" sz="1600" b="1" dirty="0" err="1">
                <a:solidFill>
                  <a:schemeClr val="accent1"/>
                </a:solidFill>
                <a:latin typeface="Arial" panose="020B0604020202020204" pitchFamily="34" charset="0"/>
                <a:cs typeface="Arial" panose="020B0604020202020204" pitchFamily="34" charset="0"/>
              </a:rPr>
              <a:t>Participation</a:t>
            </a:r>
            <a:r>
              <a:rPr lang="es-CO" sz="1600" b="1" dirty="0">
                <a:solidFill>
                  <a:schemeClr val="accent1"/>
                </a:solidFill>
                <a:latin typeface="Arial" panose="020B0604020202020204" pitchFamily="34" charset="0"/>
                <a:cs typeface="Arial" panose="020B0604020202020204" pitchFamily="34" charset="0"/>
              </a:rPr>
              <a:t> durable et </a:t>
            </a:r>
            <a:r>
              <a:rPr lang="es-CO" sz="1600" b="1" dirty="0" err="1">
                <a:solidFill>
                  <a:schemeClr val="accent1"/>
                </a:solidFill>
                <a:latin typeface="Arial" panose="020B0604020202020204" pitchFamily="34" charset="0"/>
                <a:cs typeface="Arial" panose="020B0604020202020204" pitchFamily="34" charset="0"/>
              </a:rPr>
              <a:t>renforcée</a:t>
            </a:r>
            <a:r>
              <a:rPr lang="es-CO" sz="1600" b="1" dirty="0">
                <a:solidFill>
                  <a:schemeClr val="accent1"/>
                </a:solidFill>
                <a:latin typeface="Arial" panose="020B0604020202020204" pitchFamily="34" charset="0"/>
                <a:cs typeface="Arial" panose="020B0604020202020204" pitchFamily="34" charset="0"/>
              </a:rPr>
              <a:t> des </a:t>
            </a:r>
            <a:r>
              <a:rPr lang="es-CO" sz="1600" b="1" dirty="0" err="1">
                <a:solidFill>
                  <a:schemeClr val="accent1"/>
                </a:solidFill>
                <a:latin typeface="Arial" panose="020B0604020202020204" pitchFamily="34" charset="0"/>
                <a:cs typeface="Arial" panose="020B0604020202020204" pitchFamily="34" charset="0"/>
              </a:rPr>
              <a:t>pays</a:t>
            </a:r>
            <a:endParaRPr lang="es-CO" sz="1600" b="1" dirty="0">
              <a:solidFill>
                <a:schemeClr val="accent1"/>
              </a:solidFill>
              <a:latin typeface="Arial" panose="020B0604020202020204" pitchFamily="34" charset="0"/>
              <a:cs typeface="Arial" panose="020B0604020202020204" pitchFamily="34" charset="0"/>
            </a:endParaRPr>
          </a:p>
        </p:txBody>
      </p:sp>
      <p:sp>
        <p:nvSpPr>
          <p:cNvPr id="17" name="CuadroTexto 21">
            <a:extLst>
              <a:ext uri="{FF2B5EF4-FFF2-40B4-BE49-F238E27FC236}">
                <a16:creationId xmlns:a16="http://schemas.microsoft.com/office/drawing/2014/main" id="{77E309B9-8A50-4879-95F2-97BBA834DB50}"/>
              </a:ext>
            </a:extLst>
          </p:cNvPr>
          <p:cNvSpPr txBox="1"/>
          <p:nvPr/>
        </p:nvSpPr>
        <p:spPr>
          <a:xfrm>
            <a:off x="4513657" y="3904758"/>
            <a:ext cx="3164682" cy="2117503"/>
          </a:xfrm>
          <a:prstGeom prst="rect">
            <a:avLst/>
          </a:prstGeom>
          <a:noFill/>
        </p:spPr>
        <p:txBody>
          <a:bodyPr wrap="square" lIns="0" tIns="0" rIns="0" bIns="0" numCol="1" spcCol="360000" rtlCol="0">
            <a:spAutoFit/>
          </a:bodyPr>
          <a:lstStyle/>
          <a:p>
            <a:pPr marL="134938" lvl="0" indent="-134938">
              <a:lnSpc>
                <a:spcPct val="120000"/>
              </a:lnSpc>
              <a:spcAft>
                <a:spcPts val="1200"/>
              </a:spcAft>
              <a:buClr>
                <a:schemeClr val="accent1"/>
              </a:buClr>
              <a:buSzPct val="70000"/>
              <a:buFont typeface="Tipo de letra del sistema regular"/>
              <a:buChar char="→"/>
            </a:pPr>
            <a:r>
              <a:rPr lang="fr-FR" sz="1400" dirty="0">
                <a:solidFill>
                  <a:schemeClr val="tx2"/>
                </a:solidFill>
                <a:latin typeface="Arial" panose="020B0604020202020204" pitchFamily="34" charset="0"/>
                <a:cs typeface="Arial" panose="020B0604020202020204" pitchFamily="34" charset="0"/>
              </a:rPr>
              <a:t>Prise en charge des nouvelles enquêtes d’IPS et de celles en cours dans les pays clients</a:t>
            </a:r>
          </a:p>
          <a:p>
            <a:pPr marL="134938" lvl="0" indent="-134938">
              <a:lnSpc>
                <a:spcPct val="120000"/>
              </a:lnSpc>
              <a:spcAft>
                <a:spcPts val="1200"/>
              </a:spcAft>
              <a:buClr>
                <a:schemeClr val="accent1"/>
              </a:buClr>
              <a:buSzPct val="70000"/>
              <a:buFont typeface="Tipo de letra del sistema regular"/>
              <a:buChar char="→"/>
            </a:pPr>
            <a:r>
              <a:rPr lang="fr-FR" sz="1400" dirty="0">
                <a:solidFill>
                  <a:schemeClr val="tx2"/>
                </a:solidFill>
                <a:latin typeface="Arial" panose="020B0604020202020204" pitchFamily="34" charset="0"/>
                <a:cs typeface="Arial" panose="020B0604020202020204" pitchFamily="34" charset="0"/>
              </a:rPr>
              <a:t>Renforcement de la chaîne de transmission des données aux politiques</a:t>
            </a:r>
          </a:p>
          <a:p>
            <a:pPr lvl="0">
              <a:lnSpc>
                <a:spcPct val="120000"/>
              </a:lnSpc>
              <a:spcAft>
                <a:spcPts val="1200"/>
              </a:spcAft>
              <a:buClr>
                <a:schemeClr val="accent1"/>
              </a:buClr>
              <a:buSzPct val="70000"/>
            </a:pPr>
            <a:endParaRPr lang="es-CO" sz="1400" dirty="0">
              <a:solidFill>
                <a:schemeClr val="tx2"/>
              </a:solidFill>
              <a:latin typeface="Arial" panose="020B0604020202020204" pitchFamily="34" charset="0"/>
              <a:cs typeface="Arial" panose="020B0604020202020204" pitchFamily="34" charset="0"/>
            </a:endParaRPr>
          </a:p>
        </p:txBody>
      </p:sp>
      <p:sp>
        <p:nvSpPr>
          <p:cNvPr id="18" name="CuadroTexto 23">
            <a:extLst>
              <a:ext uri="{FF2B5EF4-FFF2-40B4-BE49-F238E27FC236}">
                <a16:creationId xmlns:a16="http://schemas.microsoft.com/office/drawing/2014/main" id="{A84F2679-D598-4EE2-838F-3F9413EEB729}"/>
              </a:ext>
            </a:extLst>
          </p:cNvPr>
          <p:cNvSpPr txBox="1"/>
          <p:nvPr/>
        </p:nvSpPr>
        <p:spPr>
          <a:xfrm>
            <a:off x="8135935" y="3119725"/>
            <a:ext cx="3525837" cy="886397"/>
          </a:xfrm>
          <a:prstGeom prst="rect">
            <a:avLst/>
          </a:prstGeom>
          <a:noFill/>
        </p:spPr>
        <p:txBody>
          <a:bodyPr wrap="square" lIns="0" tIns="0" rIns="0" bIns="0" rtlCol="0">
            <a:spAutoFit/>
          </a:bodyPr>
          <a:lstStyle/>
          <a:p>
            <a:pPr algn="ctr">
              <a:lnSpc>
                <a:spcPct val="120000"/>
              </a:lnSpc>
            </a:pPr>
            <a:r>
              <a:rPr lang="es-CO" sz="1600" b="1" dirty="0" err="1">
                <a:solidFill>
                  <a:schemeClr val="accent1"/>
                </a:solidFill>
                <a:latin typeface="Arial" panose="020B0604020202020204" pitchFamily="34" charset="0"/>
                <a:cs typeface="Arial" panose="020B0604020202020204" pitchFamily="34" charset="0"/>
              </a:rPr>
              <a:t>Pilier</a:t>
            </a:r>
            <a:r>
              <a:rPr lang="es-CO" sz="1600" b="1" dirty="0">
                <a:solidFill>
                  <a:schemeClr val="accent1"/>
                </a:solidFill>
                <a:latin typeface="Arial" panose="020B0604020202020204" pitchFamily="34" charset="0"/>
                <a:cs typeface="Arial" panose="020B0604020202020204" pitchFamily="34" charset="0"/>
              </a:rPr>
              <a:t> III: </a:t>
            </a:r>
            <a:r>
              <a:rPr lang="es-CO" sz="1600" b="1" dirty="0" err="1">
                <a:solidFill>
                  <a:schemeClr val="accent1"/>
                </a:solidFill>
                <a:latin typeface="Arial" panose="020B0604020202020204" pitchFamily="34" charset="0"/>
                <a:cs typeface="Arial" panose="020B0604020202020204" pitchFamily="34" charset="0"/>
              </a:rPr>
              <a:t>Promotion</a:t>
            </a:r>
            <a:r>
              <a:rPr lang="es-CO" sz="1600" b="1" dirty="0">
                <a:solidFill>
                  <a:schemeClr val="accent1"/>
                </a:solidFill>
                <a:latin typeface="Arial" panose="020B0604020202020204" pitchFamily="34" charset="0"/>
                <a:cs typeface="Arial" panose="020B0604020202020204" pitchFamily="34" charset="0"/>
              </a:rPr>
              <a:t> des  </a:t>
            </a:r>
            <a:r>
              <a:rPr lang="es-CO" sz="1600" b="1" dirty="0" err="1">
                <a:solidFill>
                  <a:schemeClr val="accent1"/>
                </a:solidFill>
                <a:latin typeface="Arial" panose="020B0604020202020204" pitchFamily="34" charset="0"/>
                <a:cs typeface="Arial" panose="020B0604020202020204" pitchFamily="34" charset="0"/>
              </a:rPr>
              <a:t>associations</a:t>
            </a:r>
            <a:r>
              <a:rPr lang="es-CO" sz="1600" b="1" dirty="0">
                <a:solidFill>
                  <a:schemeClr val="accent1"/>
                </a:solidFill>
                <a:latin typeface="Arial" panose="020B0604020202020204" pitchFamily="34" charset="0"/>
                <a:cs typeface="Arial" panose="020B0604020202020204" pitchFamily="34" charset="0"/>
              </a:rPr>
              <a:t> et </a:t>
            </a:r>
            <a:r>
              <a:rPr lang="es-CO" sz="1600" b="1" dirty="0" err="1">
                <a:solidFill>
                  <a:schemeClr val="accent1"/>
                </a:solidFill>
                <a:latin typeface="Arial" panose="020B0604020202020204" pitchFamily="34" charset="0"/>
                <a:cs typeface="Arial" panose="020B0604020202020204" pitchFamily="34" charset="0"/>
              </a:rPr>
              <a:t>renforcement</a:t>
            </a:r>
            <a:r>
              <a:rPr lang="es-CO" sz="1600" b="1" dirty="0">
                <a:solidFill>
                  <a:schemeClr val="accent1"/>
                </a:solidFill>
                <a:latin typeface="Arial" panose="020B0604020202020204" pitchFamily="34" charset="0"/>
                <a:cs typeface="Arial" panose="020B0604020202020204" pitchFamily="34" charset="0"/>
              </a:rPr>
              <a:t> de la capacité</a:t>
            </a:r>
          </a:p>
        </p:txBody>
      </p:sp>
      <p:sp>
        <p:nvSpPr>
          <p:cNvPr id="19" name="CuadroTexto 24">
            <a:extLst>
              <a:ext uri="{FF2B5EF4-FFF2-40B4-BE49-F238E27FC236}">
                <a16:creationId xmlns:a16="http://schemas.microsoft.com/office/drawing/2014/main" id="{858B5B1F-9BD2-43B6-8E92-0A76D2BF4BE0}"/>
              </a:ext>
            </a:extLst>
          </p:cNvPr>
          <p:cNvSpPr txBox="1"/>
          <p:nvPr/>
        </p:nvSpPr>
        <p:spPr>
          <a:xfrm>
            <a:off x="8308579" y="3898990"/>
            <a:ext cx="3164682" cy="2376035"/>
          </a:xfrm>
          <a:prstGeom prst="rect">
            <a:avLst/>
          </a:prstGeom>
          <a:noFill/>
        </p:spPr>
        <p:txBody>
          <a:bodyPr wrap="square" lIns="0" tIns="0" rIns="0" bIns="0" numCol="1" spcCol="360000" rtlCol="0">
            <a:spAutoFit/>
          </a:bodyPr>
          <a:lstStyle/>
          <a:p>
            <a:pPr marL="134938" lvl="0" indent="-134938">
              <a:lnSpc>
                <a:spcPct val="120000"/>
              </a:lnSpc>
              <a:spcAft>
                <a:spcPts val="1200"/>
              </a:spcAft>
              <a:buClr>
                <a:schemeClr val="accent1"/>
              </a:buClr>
              <a:buSzPct val="70000"/>
              <a:buFont typeface="Tipo de letra del sistema regular"/>
              <a:buChar char="→"/>
            </a:pPr>
            <a:r>
              <a:rPr lang="fr-FR" sz="1400" dirty="0">
                <a:solidFill>
                  <a:schemeClr val="tx2"/>
                </a:solidFill>
                <a:latin typeface="Arial" panose="020B0604020202020204" pitchFamily="34" charset="0"/>
                <a:cs typeface="Arial" panose="020B0604020202020204" pitchFamily="34" charset="0"/>
              </a:rPr>
              <a:t>Amélioration de la collaboration entre les partenaires mondiaux et les experts universitaires et politiques</a:t>
            </a:r>
          </a:p>
          <a:p>
            <a:pPr marL="134938" lvl="0" indent="-134938">
              <a:lnSpc>
                <a:spcPct val="120000"/>
              </a:lnSpc>
              <a:spcAft>
                <a:spcPts val="1200"/>
              </a:spcAft>
              <a:buClr>
                <a:schemeClr val="accent1"/>
              </a:buClr>
              <a:buSzPct val="70000"/>
              <a:buFont typeface="Tipo de letra del sistema regular"/>
              <a:buChar char="→"/>
            </a:pPr>
            <a:r>
              <a:rPr lang="fr-FR" sz="1400" dirty="0">
                <a:solidFill>
                  <a:schemeClr val="tx2"/>
                </a:solidFill>
                <a:latin typeface="Arial" panose="020B0604020202020204" pitchFamily="34" charset="0"/>
                <a:cs typeface="Arial" panose="020B0604020202020204" pitchFamily="34" charset="0"/>
              </a:rPr>
              <a:t>Création d'un réseau d'apprentissage dans les pays clients</a:t>
            </a:r>
          </a:p>
          <a:p>
            <a:pPr marL="134938" lvl="0" indent="-134938">
              <a:lnSpc>
                <a:spcPct val="120000"/>
              </a:lnSpc>
              <a:spcAft>
                <a:spcPts val="1200"/>
              </a:spcAft>
              <a:buClr>
                <a:schemeClr val="accent1"/>
              </a:buClr>
              <a:buSzPct val="70000"/>
              <a:buFont typeface="Tipo de letra del sistema regular"/>
              <a:buChar char="→"/>
            </a:pPr>
            <a:r>
              <a:rPr lang="fr-FR" sz="1400" dirty="0">
                <a:solidFill>
                  <a:schemeClr val="tx2"/>
                </a:solidFill>
                <a:latin typeface="Arial" panose="020B0604020202020204" pitchFamily="34" charset="0"/>
                <a:cs typeface="Arial" panose="020B0604020202020204" pitchFamily="34" charset="0"/>
              </a:rPr>
              <a:t>Création de connaissances techniques et de ressources humaines pour la mesure des PHC</a:t>
            </a:r>
            <a:endParaRPr lang="es-CO" sz="1400" dirty="0">
              <a:solidFill>
                <a:schemeClr val="tx2"/>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DDF72DB-3883-4C57-B32B-D3058C00AD91}"/>
              </a:ext>
            </a:extLst>
          </p:cNvPr>
          <p:cNvSpPr txBox="1"/>
          <p:nvPr/>
        </p:nvSpPr>
        <p:spPr>
          <a:xfrm>
            <a:off x="321454" y="175135"/>
            <a:ext cx="2232515" cy="201274"/>
          </a:xfrm>
          <a:prstGeom prst="rect">
            <a:avLst/>
          </a:prstGeom>
          <a:solidFill>
            <a:schemeClr val="tx1">
              <a:lumMod val="10000"/>
              <a:lumOff val="90000"/>
            </a:schemeClr>
          </a:solidFill>
        </p:spPr>
        <p:txBody>
          <a:bodyPr wrap="square" lIns="0" tIns="0" rIns="0" bIns="0" rtlCol="0">
            <a:spAutoFit/>
          </a:bodyPr>
          <a:lstStyle/>
          <a:p>
            <a:pPr algn="l">
              <a:lnSpc>
                <a:spcPct val="120000"/>
              </a:lnSpc>
            </a:pPr>
            <a:r>
              <a:rPr lang="es-CO" sz="1200">
                <a:solidFill>
                  <a:schemeClr val="tx2">
                    <a:lumMod val="75000"/>
                    <a:lumOff val="25000"/>
                  </a:schemeClr>
                </a:solidFill>
                <a:latin typeface="Arial" panose="020B0604020202020204" pitchFamily="34" charset="0"/>
                <a:cs typeface="Arial" panose="020B0604020202020204" pitchFamily="34" charset="0"/>
              </a:rPr>
              <a:t>5. Sig. pasos</a:t>
            </a:r>
          </a:p>
        </p:txBody>
      </p:sp>
      <p:sp>
        <p:nvSpPr>
          <p:cNvPr id="21" name="CuadroTexto 10">
            <a:extLst>
              <a:ext uri="{FF2B5EF4-FFF2-40B4-BE49-F238E27FC236}">
                <a16:creationId xmlns:a16="http://schemas.microsoft.com/office/drawing/2014/main" id="{B4DA6F12-9AC0-41AB-9583-AD1C518E5245}"/>
              </a:ext>
            </a:extLst>
          </p:cNvPr>
          <p:cNvSpPr txBox="1"/>
          <p:nvPr/>
        </p:nvSpPr>
        <p:spPr>
          <a:xfrm>
            <a:off x="538163" y="657424"/>
            <a:ext cx="10706100" cy="984885"/>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Génération</a:t>
            </a:r>
            <a:r>
              <a:rPr lang="es-CO" sz="3200" dirty="0">
                <a:solidFill>
                  <a:schemeClr val="accent1"/>
                </a:solidFill>
                <a:latin typeface="Arial" panose="020B0604020202020204" pitchFamily="34" charset="0"/>
                <a:cs typeface="Arial" panose="020B0604020202020204" pitchFamily="34" charset="0"/>
              </a:rPr>
              <a:t> </a:t>
            </a:r>
            <a:r>
              <a:rPr lang="es-CO" sz="3200" dirty="0" err="1">
                <a:solidFill>
                  <a:schemeClr val="accent1"/>
                </a:solidFill>
                <a:latin typeface="Arial" panose="020B0604020202020204" pitchFamily="34" charset="0"/>
                <a:cs typeface="Arial" panose="020B0604020202020204" pitchFamily="34" charset="0"/>
              </a:rPr>
              <a:t>suivante</a:t>
            </a:r>
            <a:r>
              <a:rPr lang="es-CO" sz="3200" dirty="0">
                <a:solidFill>
                  <a:schemeClr val="accent1"/>
                </a:solidFill>
                <a:latin typeface="Arial" panose="020B0604020202020204" pitchFamily="34" charset="0"/>
                <a:cs typeface="Arial" panose="020B0604020202020204" pitchFamily="34" charset="0"/>
              </a:rPr>
              <a:t> des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a:t>
            </a:r>
            <a:r>
              <a:rPr lang="es-CO" sz="3200" dirty="0" err="1">
                <a:solidFill>
                  <a:schemeClr val="accent1"/>
                </a:solidFill>
                <a:latin typeface="Arial" panose="020B0604020202020204" pitchFamily="34" charset="0"/>
                <a:cs typeface="Arial" panose="020B0604020202020204" pitchFamily="34" charset="0"/>
              </a:rPr>
              <a:t>d’IPS</a:t>
            </a:r>
            <a:endParaRPr lang="es-CO" sz="3200" dirty="0">
              <a:solidFill>
                <a:schemeClr val="accent1"/>
              </a:solidFill>
              <a:latin typeface="Arial" panose="020B0604020202020204" pitchFamily="34" charset="0"/>
              <a:cs typeface="Arial" panose="020B0604020202020204" pitchFamily="34" charset="0"/>
            </a:endParaRPr>
          </a:p>
          <a:p>
            <a:r>
              <a:rPr lang="es-CO" sz="3200" dirty="0" err="1">
                <a:solidFill>
                  <a:schemeClr val="accent1"/>
                </a:solidFill>
                <a:latin typeface="Arial" panose="020B0604020202020204" pitchFamily="34" charset="0"/>
                <a:cs typeface="Arial" panose="020B0604020202020204" pitchFamily="34" charset="0"/>
              </a:rPr>
              <a:t>Etapes</a:t>
            </a:r>
            <a:r>
              <a:rPr lang="es-CO" sz="3200" dirty="0">
                <a:solidFill>
                  <a:schemeClr val="accent1"/>
                </a:solidFill>
                <a:latin typeface="Arial" panose="020B0604020202020204" pitchFamily="34" charset="0"/>
                <a:cs typeface="Arial" panose="020B0604020202020204" pitchFamily="34" charset="0"/>
              </a:rPr>
              <a:t> </a:t>
            </a:r>
            <a:r>
              <a:rPr lang="es-CO" sz="3200" dirty="0" err="1">
                <a:solidFill>
                  <a:schemeClr val="accent1"/>
                </a:solidFill>
                <a:latin typeface="Arial" panose="020B0604020202020204" pitchFamily="34" charset="0"/>
                <a:cs typeface="Arial" panose="020B0604020202020204" pitchFamily="34" charset="0"/>
              </a:rPr>
              <a:t>suivantes</a:t>
            </a:r>
            <a:endParaRPr lang="es-CO" sz="3200" dirty="0">
              <a:solidFill>
                <a:schemeClr val="accent1"/>
              </a:solidFill>
              <a:latin typeface="Arial" panose="020B0604020202020204" pitchFamily="34" charset="0"/>
              <a:cs typeface="Arial" panose="020B0604020202020204" pitchFamily="34" charset="0"/>
            </a:endParaRPr>
          </a:p>
        </p:txBody>
      </p:sp>
      <p:pic>
        <p:nvPicPr>
          <p:cNvPr id="23" name="Graphic 22" descr="Handshake with solid fill">
            <a:extLst>
              <a:ext uri="{FF2B5EF4-FFF2-40B4-BE49-F238E27FC236}">
                <a16:creationId xmlns:a16="http://schemas.microsoft.com/office/drawing/2014/main" id="{653EF0B2-42C5-4EB0-9DBB-020A69A5E9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0480" y="2205123"/>
            <a:ext cx="860080" cy="860080"/>
          </a:xfrm>
          <a:prstGeom prst="rect">
            <a:avLst/>
          </a:prstGeom>
        </p:spPr>
      </p:pic>
      <p:pic>
        <p:nvPicPr>
          <p:cNvPr id="25" name="Graphic 24" descr="Earth globe: Africa and Europe with solid fill">
            <a:extLst>
              <a:ext uri="{FF2B5EF4-FFF2-40B4-BE49-F238E27FC236}">
                <a16:creationId xmlns:a16="http://schemas.microsoft.com/office/drawing/2014/main" id="{AF95B7E8-2924-4C19-96B3-8E20B25167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0906" y="2102142"/>
            <a:ext cx="1010185" cy="1010185"/>
          </a:xfrm>
          <a:prstGeom prst="rect">
            <a:avLst/>
          </a:prstGeom>
        </p:spPr>
      </p:pic>
      <p:pic>
        <p:nvPicPr>
          <p:cNvPr id="27" name="Graphic 26" descr="Lightbulb and gear outline">
            <a:extLst>
              <a:ext uri="{FF2B5EF4-FFF2-40B4-BE49-F238E27FC236}">
                <a16:creationId xmlns:a16="http://schemas.microsoft.com/office/drawing/2014/main" id="{5A04A81D-944D-4836-A885-20C1575F9F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6053" y="2185494"/>
            <a:ext cx="785464" cy="785464"/>
          </a:xfrm>
          <a:prstGeom prst="rect">
            <a:avLst/>
          </a:prstGeom>
        </p:spPr>
      </p:pic>
      <p:sp>
        <p:nvSpPr>
          <p:cNvPr id="22" name="Rectangle 21">
            <a:extLst>
              <a:ext uri="{FF2B5EF4-FFF2-40B4-BE49-F238E27FC236}">
                <a16:creationId xmlns:a16="http://schemas.microsoft.com/office/drawing/2014/main" id="{DF769401-A804-4AA0-9D7B-BD5627AEE49B}"/>
              </a:ext>
            </a:extLst>
          </p:cNvPr>
          <p:cNvSpPr/>
          <p:nvPr/>
        </p:nvSpPr>
        <p:spPr>
          <a:xfrm>
            <a:off x="228600" y="0"/>
            <a:ext cx="2286000" cy="424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upo 10">
            <a:extLst>
              <a:ext uri="{FF2B5EF4-FFF2-40B4-BE49-F238E27FC236}">
                <a16:creationId xmlns:a16="http://schemas.microsoft.com/office/drawing/2014/main" id="{7198FE13-08AE-472B-9DDD-CD3215E132EE}"/>
              </a:ext>
            </a:extLst>
          </p:cNvPr>
          <p:cNvGrpSpPr/>
          <p:nvPr/>
        </p:nvGrpSpPr>
        <p:grpSpPr>
          <a:xfrm>
            <a:off x="479422" y="1603603"/>
            <a:ext cx="478631" cy="485775"/>
            <a:chOff x="538163" y="3057525"/>
            <a:chExt cx="478631" cy="485775"/>
          </a:xfrm>
        </p:grpSpPr>
        <p:sp>
          <p:nvSpPr>
            <p:cNvPr id="26" name="Elipse 3">
              <a:extLst>
                <a:ext uri="{FF2B5EF4-FFF2-40B4-BE49-F238E27FC236}">
                  <a16:creationId xmlns:a16="http://schemas.microsoft.com/office/drawing/2014/main" id="{75BDD362-2598-408F-ACD8-35261CCB3E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28" name="Grupo 9">
              <a:extLst>
                <a:ext uri="{FF2B5EF4-FFF2-40B4-BE49-F238E27FC236}">
                  <a16:creationId xmlns:a16="http://schemas.microsoft.com/office/drawing/2014/main" id="{2F56AF93-9DC5-43F6-959C-C778449C3D3A}"/>
                </a:ext>
              </a:extLst>
            </p:cNvPr>
            <p:cNvGrpSpPr/>
            <p:nvPr/>
          </p:nvGrpSpPr>
          <p:grpSpPr>
            <a:xfrm>
              <a:off x="598487" y="3057525"/>
              <a:ext cx="357981" cy="470685"/>
              <a:chOff x="2435225" y="3429000"/>
              <a:chExt cx="357981" cy="470685"/>
            </a:xfrm>
          </p:grpSpPr>
          <p:sp>
            <p:nvSpPr>
              <p:cNvPr id="29" name="CuadroTexto 6">
                <a:extLst>
                  <a:ext uri="{FF2B5EF4-FFF2-40B4-BE49-F238E27FC236}">
                    <a16:creationId xmlns:a16="http://schemas.microsoft.com/office/drawing/2014/main" id="{88E96FDD-72A0-4298-89C0-5F5E774C02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0" name="CuadroTexto 22">
                <a:extLst>
                  <a:ext uri="{FF2B5EF4-FFF2-40B4-BE49-F238E27FC236}">
                    <a16:creationId xmlns:a16="http://schemas.microsoft.com/office/drawing/2014/main" id="{EE211F94-C848-4099-A2BC-9CADB2894163}"/>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21</a:t>
                </a:r>
              </a:p>
            </p:txBody>
          </p:sp>
        </p:grpSp>
      </p:grpSp>
      <p:cxnSp>
        <p:nvCxnSpPr>
          <p:cNvPr id="36" name="Conector recto 90">
            <a:extLst>
              <a:ext uri="{FF2B5EF4-FFF2-40B4-BE49-F238E27FC236}">
                <a16:creationId xmlns:a16="http://schemas.microsoft.com/office/drawing/2014/main" id="{22BDA9EE-5F96-41D7-9E16-C9E9FB556341}"/>
              </a:ext>
            </a:extLst>
          </p:cNvPr>
          <p:cNvCxnSpPr>
            <a:cxnSpLocks/>
          </p:cNvCxnSpPr>
          <p:nvPr/>
        </p:nvCxnSpPr>
        <p:spPr>
          <a:xfrm>
            <a:off x="958053" y="1850062"/>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7" name="Grupo 104">
            <a:extLst>
              <a:ext uri="{FF2B5EF4-FFF2-40B4-BE49-F238E27FC236}">
                <a16:creationId xmlns:a16="http://schemas.microsoft.com/office/drawing/2014/main" id="{B0066E8E-F66D-452D-BA56-07225BD33651}"/>
              </a:ext>
            </a:extLst>
          </p:cNvPr>
          <p:cNvGrpSpPr/>
          <p:nvPr/>
        </p:nvGrpSpPr>
        <p:grpSpPr>
          <a:xfrm>
            <a:off x="1313171" y="1603603"/>
            <a:ext cx="478631" cy="485775"/>
            <a:chOff x="538163" y="3057525"/>
            <a:chExt cx="478631" cy="485775"/>
          </a:xfrm>
        </p:grpSpPr>
        <p:sp>
          <p:nvSpPr>
            <p:cNvPr id="38" name="Elipse 105">
              <a:extLst>
                <a:ext uri="{FF2B5EF4-FFF2-40B4-BE49-F238E27FC236}">
                  <a16:creationId xmlns:a16="http://schemas.microsoft.com/office/drawing/2014/main" id="{26615E22-6838-47DC-A94F-F6A00B49C6D1}"/>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39" name="Grupo 107">
              <a:extLst>
                <a:ext uri="{FF2B5EF4-FFF2-40B4-BE49-F238E27FC236}">
                  <a16:creationId xmlns:a16="http://schemas.microsoft.com/office/drawing/2014/main" id="{9987A0E4-52B7-4A31-8747-0BD6BF087C77}"/>
                </a:ext>
              </a:extLst>
            </p:cNvPr>
            <p:cNvGrpSpPr/>
            <p:nvPr/>
          </p:nvGrpSpPr>
          <p:grpSpPr>
            <a:xfrm>
              <a:off x="598487" y="3057525"/>
              <a:ext cx="357981" cy="470685"/>
              <a:chOff x="2435225" y="3429000"/>
              <a:chExt cx="357981" cy="470685"/>
            </a:xfrm>
          </p:grpSpPr>
          <p:sp>
            <p:nvSpPr>
              <p:cNvPr id="40" name="CuadroTexto 108">
                <a:extLst>
                  <a:ext uri="{FF2B5EF4-FFF2-40B4-BE49-F238E27FC236}">
                    <a16:creationId xmlns:a16="http://schemas.microsoft.com/office/drawing/2014/main" id="{A57CD3B1-8D59-415D-A6D5-2D4CFC8FE1F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41" name="CuadroTexto 109">
                <a:extLst>
                  <a:ext uri="{FF2B5EF4-FFF2-40B4-BE49-F238E27FC236}">
                    <a16:creationId xmlns:a16="http://schemas.microsoft.com/office/drawing/2014/main" id="{B0CFF8E3-19BC-4CE4-82AC-80283723B51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22</a:t>
                </a:r>
              </a:p>
            </p:txBody>
          </p:sp>
        </p:grpSp>
      </p:grpSp>
      <p:cxnSp>
        <p:nvCxnSpPr>
          <p:cNvPr id="5" name="Straight Arrow Connector 4">
            <a:extLst>
              <a:ext uri="{FF2B5EF4-FFF2-40B4-BE49-F238E27FC236}">
                <a16:creationId xmlns:a16="http://schemas.microsoft.com/office/drawing/2014/main" id="{7C08AA04-9CD8-43D9-8942-1DF16C1CCFD0}"/>
              </a:ext>
            </a:extLst>
          </p:cNvPr>
          <p:cNvCxnSpPr>
            <a:cxnSpLocks/>
            <a:stCxn id="38" idx="6"/>
          </p:cNvCxnSpPr>
          <p:nvPr/>
        </p:nvCxnSpPr>
        <p:spPr>
          <a:xfrm>
            <a:off x="1791802" y="1850063"/>
            <a:ext cx="72279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90">
            <a:extLst>
              <a:ext uri="{FF2B5EF4-FFF2-40B4-BE49-F238E27FC236}">
                <a16:creationId xmlns:a16="http://schemas.microsoft.com/office/drawing/2014/main" id="{AF5D8643-6E61-4E92-A6CA-7DC30CB1D0AA}"/>
              </a:ext>
            </a:extLst>
          </p:cNvPr>
          <p:cNvCxnSpPr>
            <a:cxnSpLocks/>
          </p:cNvCxnSpPr>
          <p:nvPr/>
        </p:nvCxnSpPr>
        <p:spPr>
          <a:xfrm>
            <a:off x="-142504" y="1843663"/>
            <a:ext cx="61887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45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rma libre 24">
            <a:extLst>
              <a:ext uri="{FF2B5EF4-FFF2-40B4-BE49-F238E27FC236}">
                <a16:creationId xmlns:a16="http://schemas.microsoft.com/office/drawing/2014/main" id="{94B4D8AF-CCE4-EE49-B112-72A8EE3988C3}"/>
              </a:ext>
            </a:extLst>
          </p:cNvPr>
          <p:cNvSpPr/>
          <p:nvPr/>
        </p:nvSpPr>
        <p:spPr>
          <a:xfrm>
            <a:off x="4377685" y="-1"/>
            <a:ext cx="7858125" cy="6858001"/>
          </a:xfrm>
          <a:custGeom>
            <a:avLst/>
            <a:gdLst>
              <a:gd name="connsiteX0" fmla="*/ 1402257 w 7858125"/>
              <a:gd name="connsiteY0" fmla="*/ 0 h 6858001"/>
              <a:gd name="connsiteX1" fmla="*/ 7858125 w 7858125"/>
              <a:gd name="connsiteY1" fmla="*/ 0 h 6858001"/>
              <a:gd name="connsiteX2" fmla="*/ 7858125 w 7858125"/>
              <a:gd name="connsiteY2" fmla="*/ 6858001 h 6858001"/>
              <a:gd name="connsiteX3" fmla="*/ 1402258 w 7858125"/>
              <a:gd name="connsiteY3" fmla="*/ 6858001 h 6858001"/>
              <a:gd name="connsiteX4" fmla="*/ 1272090 w 7858125"/>
              <a:gd name="connsiteY4" fmla="*/ 6721472 h 6858001"/>
              <a:gd name="connsiteX5" fmla="*/ 0 w 7858125"/>
              <a:gd name="connsiteY5" fmla="*/ 3429000 h 6858001"/>
              <a:gd name="connsiteX6" fmla="*/ 1272090 w 7858125"/>
              <a:gd name="connsiteY6" fmla="*/ 136528 h 6858001"/>
              <a:gd name="connsiteX7" fmla="*/ 1402257 w 7858125"/>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8125" h="6858001">
                <a:moveTo>
                  <a:pt x="1402257" y="0"/>
                </a:moveTo>
                <a:lnTo>
                  <a:pt x="7858125" y="0"/>
                </a:lnTo>
                <a:lnTo>
                  <a:pt x="7858125" y="6858001"/>
                </a:lnTo>
                <a:lnTo>
                  <a:pt x="1402258" y="6858001"/>
                </a:lnTo>
                <a:lnTo>
                  <a:pt x="1272090" y="6721472"/>
                </a:lnTo>
                <a:cubicBezTo>
                  <a:pt x="481719" y="5851870"/>
                  <a:pt x="0" y="4696691"/>
                  <a:pt x="0" y="3429000"/>
                </a:cubicBezTo>
                <a:cubicBezTo>
                  <a:pt x="0" y="2161309"/>
                  <a:pt x="481719" y="1006130"/>
                  <a:pt x="1272090" y="136528"/>
                </a:cubicBezTo>
                <a:lnTo>
                  <a:pt x="140225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uadroTexto 6">
            <a:extLst>
              <a:ext uri="{FF2B5EF4-FFF2-40B4-BE49-F238E27FC236}">
                <a16:creationId xmlns:a16="http://schemas.microsoft.com/office/drawing/2014/main" id="{5F01B2DB-F422-164F-87A4-1B07C2EC9E20}"/>
              </a:ext>
            </a:extLst>
          </p:cNvPr>
          <p:cNvSpPr txBox="1"/>
          <p:nvPr/>
        </p:nvSpPr>
        <p:spPr>
          <a:xfrm>
            <a:off x="410216" y="3772030"/>
            <a:ext cx="4342891" cy="3139321"/>
          </a:xfrm>
          <a:prstGeom prst="rect">
            <a:avLst/>
          </a:prstGeom>
          <a:noFill/>
        </p:spPr>
        <p:txBody>
          <a:bodyPr wrap="square" lIns="0" tIns="0" rIns="0" bIns="0" rtlCol="0">
            <a:spAutoFit/>
          </a:bodyPr>
          <a:lstStyle/>
          <a:p>
            <a:r>
              <a:rPr lang="es-CO" sz="2400" dirty="0">
                <a:solidFill>
                  <a:schemeClr val="accent1"/>
                </a:solidFill>
                <a:latin typeface="Arial" panose="020B0604020202020204" pitchFamily="34" charset="0"/>
                <a:cs typeface="Arial" panose="020B0604020202020204" pitchFamily="34" charset="0"/>
              </a:rPr>
              <a:t>Nous </a:t>
            </a:r>
            <a:r>
              <a:rPr lang="es-CO" sz="2400" dirty="0" err="1">
                <a:solidFill>
                  <a:schemeClr val="accent1"/>
                </a:solidFill>
                <a:latin typeface="Arial" panose="020B0604020202020204" pitchFamily="34" charset="0"/>
                <a:cs typeface="Arial" panose="020B0604020202020204" pitchFamily="34" charset="0"/>
              </a:rPr>
              <a:t>contacter</a:t>
            </a:r>
            <a:r>
              <a:rPr lang="es-CO" sz="2400" dirty="0">
                <a:solidFill>
                  <a:schemeClr val="accent1"/>
                </a:solidFill>
                <a:latin typeface="Arial" panose="020B0604020202020204" pitchFamily="34" charset="0"/>
                <a:cs typeface="Arial" panose="020B0604020202020204" pitchFamily="34" charset="0"/>
              </a:rPr>
              <a:t>:</a:t>
            </a:r>
          </a:p>
          <a:p>
            <a:endParaRPr lang="en-US" sz="1600" dirty="0">
              <a:solidFill>
                <a:schemeClr val="accent1"/>
              </a:solidFill>
              <a:latin typeface="Arial" panose="020B0604020202020204" pitchFamily="34" charset="0"/>
              <a:cs typeface="Arial" panose="020B0604020202020204" pitchFamily="34" charset="0"/>
            </a:endParaRPr>
          </a:p>
          <a:p>
            <a:r>
              <a:rPr lang="es-CO" sz="2400" dirty="0" err="1">
                <a:solidFill>
                  <a:schemeClr val="accent1"/>
                </a:solidFill>
                <a:latin typeface="Arial" panose="020B0604020202020204" pitchFamily="34" charset="0"/>
                <a:cs typeface="Arial" panose="020B0604020202020204" pitchFamily="34" charset="0"/>
              </a:rPr>
              <a:t>Kat</a:t>
            </a:r>
            <a:r>
              <a:rPr lang="es-CO" sz="2400" dirty="0">
                <a:solidFill>
                  <a:schemeClr val="accent1"/>
                </a:solidFill>
                <a:latin typeface="Arial" panose="020B0604020202020204" pitchFamily="34" charset="0"/>
                <a:cs typeface="Arial" panose="020B0604020202020204" pitchFamily="34" charset="0"/>
              </a:rPr>
              <a:t> Andrews</a:t>
            </a:r>
          </a:p>
          <a:p>
            <a:r>
              <a:rPr lang="es-CO" sz="2400" dirty="0">
                <a:solidFill>
                  <a:schemeClr val="accent1"/>
                </a:solidFill>
                <a:latin typeface="Arial" panose="020B0604020202020204" pitchFamily="34" charset="0"/>
                <a:cs typeface="Arial" panose="020B0604020202020204" pitchFamily="34" charset="0"/>
                <a:hlinkClick r:id="rId3"/>
              </a:rPr>
              <a:t>kandrews@worldbank.org</a:t>
            </a:r>
          </a:p>
          <a:p>
            <a:endParaRPr lang="en-US" sz="1600" dirty="0">
              <a:solidFill>
                <a:schemeClr val="accent1"/>
              </a:solidFill>
              <a:latin typeface="Arial" panose="020B0604020202020204" pitchFamily="34" charset="0"/>
              <a:cs typeface="Arial" panose="020B0604020202020204" pitchFamily="34" charset="0"/>
            </a:endParaRPr>
          </a:p>
          <a:p>
            <a:r>
              <a:rPr lang="es-CO" sz="2400" dirty="0" err="1">
                <a:solidFill>
                  <a:schemeClr val="accent1"/>
                </a:solidFill>
                <a:latin typeface="Arial" panose="020B0604020202020204" pitchFamily="34" charset="0"/>
                <a:cs typeface="Arial" panose="020B0604020202020204" pitchFamily="34" charset="0"/>
              </a:rPr>
              <a:t>Jigyasa</a:t>
            </a:r>
            <a:r>
              <a:rPr lang="es-CO" sz="2400" dirty="0">
                <a:solidFill>
                  <a:schemeClr val="accent1"/>
                </a:solidFill>
                <a:latin typeface="Arial" panose="020B0604020202020204" pitchFamily="34" charset="0"/>
                <a:cs typeface="Arial" panose="020B0604020202020204" pitchFamily="34" charset="0"/>
              </a:rPr>
              <a:t> </a:t>
            </a:r>
            <a:r>
              <a:rPr lang="es-CO" sz="2400" dirty="0" err="1">
                <a:solidFill>
                  <a:schemeClr val="accent1"/>
                </a:solidFill>
                <a:latin typeface="Arial" panose="020B0604020202020204" pitchFamily="34" charset="0"/>
                <a:cs typeface="Arial" panose="020B0604020202020204" pitchFamily="34" charset="0"/>
              </a:rPr>
              <a:t>Sharma</a:t>
            </a:r>
            <a:endParaRPr lang="es-CO" sz="2400" dirty="0">
              <a:solidFill>
                <a:schemeClr val="accent1"/>
              </a:solidFill>
              <a:latin typeface="Arial" panose="020B0604020202020204" pitchFamily="34" charset="0"/>
              <a:cs typeface="Arial" panose="020B0604020202020204" pitchFamily="34" charset="0"/>
            </a:endParaRPr>
          </a:p>
          <a:p>
            <a:r>
              <a:rPr lang="es-CO" sz="2400" dirty="0">
                <a:solidFill>
                  <a:schemeClr val="accent1"/>
                </a:solidFill>
                <a:latin typeface="Arial" panose="020B0604020202020204" pitchFamily="34" charset="0"/>
                <a:cs typeface="Arial" panose="020B0604020202020204" pitchFamily="34" charset="0"/>
                <a:hlinkClick r:id="rId4"/>
              </a:rPr>
              <a:t>jsharma3@worldbank.org</a:t>
            </a:r>
          </a:p>
          <a:p>
            <a:r>
              <a:rPr lang="es-CO" sz="2400" dirty="0">
                <a:solidFill>
                  <a:schemeClr val="accent1"/>
                </a:solidFill>
                <a:latin typeface="Arial" panose="020B0604020202020204" pitchFamily="34" charset="0"/>
                <a:cs typeface="Arial" panose="020B0604020202020204" pitchFamily="34" charset="0"/>
              </a:rPr>
              <a:t> </a:t>
            </a:r>
          </a:p>
          <a:p>
            <a:endParaRPr lang="en-US" sz="2400" dirty="0">
              <a:solidFill>
                <a:schemeClr val="accent1"/>
              </a:solidFill>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2A098C8F-2646-D241-AC9B-CA5E04D919E7}"/>
              </a:ext>
            </a:extLst>
          </p:cNvPr>
          <p:cNvPicPr>
            <a:picLocks noChangeAspect="1"/>
          </p:cNvPicPr>
          <p:nvPr/>
        </p:nvPicPr>
        <p:blipFill>
          <a:blip r:embed="rId5"/>
          <a:srcRect/>
          <a:stretch/>
        </p:blipFill>
        <p:spPr>
          <a:xfrm>
            <a:off x="547474" y="538163"/>
            <a:ext cx="1617876" cy="315304"/>
          </a:xfrm>
          <a:prstGeom prst="rect">
            <a:avLst/>
          </a:prstGeom>
        </p:spPr>
      </p:pic>
      <p:sp>
        <p:nvSpPr>
          <p:cNvPr id="27" name="CuadroTexto 26">
            <a:extLst>
              <a:ext uri="{FF2B5EF4-FFF2-40B4-BE49-F238E27FC236}">
                <a16:creationId xmlns:a16="http://schemas.microsoft.com/office/drawing/2014/main" id="{D78C243B-AE8A-3E46-A52A-71842796EF4C}"/>
              </a:ext>
            </a:extLst>
          </p:cNvPr>
          <p:cNvSpPr txBox="1"/>
          <p:nvPr/>
        </p:nvSpPr>
        <p:spPr>
          <a:xfrm>
            <a:off x="288699" y="2655829"/>
            <a:ext cx="4096103" cy="1354217"/>
          </a:xfrm>
          <a:prstGeom prst="rect">
            <a:avLst/>
          </a:prstGeom>
          <a:noFill/>
        </p:spPr>
        <p:txBody>
          <a:bodyPr wrap="square" lIns="0" tIns="0" rIns="0" bIns="0" rtlCol="0">
            <a:spAutoFit/>
          </a:bodyPr>
          <a:lstStyle/>
          <a:p>
            <a:r>
              <a:rPr lang="es-CO" sz="4400" dirty="0">
                <a:solidFill>
                  <a:srgbClr val="41C6E9"/>
                </a:solidFill>
                <a:latin typeface="Arial" panose="020B0604020202020204" pitchFamily="34" charset="0"/>
                <a:cs typeface="Arial" panose="020B0604020202020204" pitchFamily="34" charset="0"/>
              </a:rPr>
              <a:t>MERCI</a:t>
            </a:r>
          </a:p>
          <a:p>
            <a:endParaRPr lang="en-US" sz="4400" dirty="0">
              <a:solidFill>
                <a:srgbClr val="41C6E9"/>
              </a:solidFill>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DBF142B5-666D-1E4A-8C54-ABF504F14FAD}"/>
              </a:ext>
            </a:extLst>
          </p:cNvPr>
          <p:cNvPicPr>
            <a:picLocks noChangeAspect="1"/>
          </p:cNvPicPr>
          <p:nvPr/>
        </p:nvPicPr>
        <p:blipFill rotWithShape="1">
          <a:blip r:embed="rId6"/>
          <a:srcRect l="52257" r="-4721"/>
          <a:stretch/>
        </p:blipFill>
        <p:spPr>
          <a:xfrm>
            <a:off x="6008623" y="2421824"/>
            <a:ext cx="2298125" cy="2437781"/>
          </a:xfrm>
          <a:prstGeom prst="rect">
            <a:avLst/>
          </a:prstGeom>
        </p:spPr>
      </p:pic>
      <p:pic>
        <p:nvPicPr>
          <p:cNvPr id="3" name="Imagen 2">
            <a:extLst>
              <a:ext uri="{FF2B5EF4-FFF2-40B4-BE49-F238E27FC236}">
                <a16:creationId xmlns:a16="http://schemas.microsoft.com/office/drawing/2014/main" id="{D6845638-5E2F-4E41-A883-D4933256ACC5}"/>
              </a:ext>
            </a:extLst>
          </p:cNvPr>
          <p:cNvPicPr>
            <a:picLocks noChangeAspect="1"/>
          </p:cNvPicPr>
          <p:nvPr/>
        </p:nvPicPr>
        <p:blipFill>
          <a:blip r:embed="rId7"/>
          <a:stretch>
            <a:fillRect/>
          </a:stretch>
        </p:blipFill>
        <p:spPr>
          <a:xfrm>
            <a:off x="8598478" y="2946148"/>
            <a:ext cx="2141560" cy="1784633"/>
          </a:xfrm>
          <a:prstGeom prst="rect">
            <a:avLst/>
          </a:prstGeom>
        </p:spPr>
      </p:pic>
    </p:spTree>
    <p:extLst>
      <p:ext uri="{BB962C8B-B14F-4D97-AF65-F5344CB8AC3E}">
        <p14:creationId xmlns:p14="http://schemas.microsoft.com/office/powerpoint/2010/main" val="1234444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99CDAA62-4C94-4049-9B94-849977C6C22A}"/>
              </a:ext>
            </a:extLst>
          </p:cNvPr>
          <p:cNvSpPr txBox="1"/>
          <p:nvPr/>
        </p:nvSpPr>
        <p:spPr>
          <a:xfrm>
            <a:off x="538163" y="921584"/>
            <a:ext cx="10706100" cy="1477328"/>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Méthodes</a:t>
            </a:r>
            <a:r>
              <a:rPr lang="es-CO" sz="3200" dirty="0">
                <a:solidFill>
                  <a:schemeClr val="accent1"/>
                </a:solidFill>
                <a:latin typeface="Arial" panose="020B0604020202020204" pitchFamily="34" charset="0"/>
                <a:cs typeface="Arial" panose="020B0604020202020204" pitchFamily="34" charset="0"/>
              </a:rPr>
              <a:t> </a:t>
            </a:r>
            <a:r>
              <a:rPr lang="es-CO" sz="3200" dirty="0" err="1">
                <a:solidFill>
                  <a:schemeClr val="accent1"/>
                </a:solidFill>
                <a:latin typeface="Arial" panose="020B0604020202020204" pitchFamily="34" charset="0"/>
                <a:cs typeface="Arial" panose="020B0604020202020204" pitchFamily="34" charset="0"/>
              </a:rPr>
              <a:t>d’évaluation</a:t>
            </a:r>
            <a:r>
              <a:rPr lang="es-CO" sz="3200" dirty="0">
                <a:solidFill>
                  <a:schemeClr val="accent1"/>
                </a:solidFill>
                <a:latin typeface="Arial" panose="020B0604020202020204" pitchFamily="34" charset="0"/>
                <a:cs typeface="Arial" panose="020B0604020202020204" pitchFamily="34" charset="0"/>
              </a:rPr>
              <a:t>: </a:t>
            </a:r>
            <a:r>
              <a:rPr lang="es-CO" sz="3200" dirty="0" err="1">
                <a:solidFill>
                  <a:schemeClr val="accent1"/>
                </a:solidFill>
                <a:latin typeface="Arial" panose="020B0604020202020204" pitchFamily="34" charset="0"/>
                <a:cs typeface="Arial" panose="020B0604020202020204" pitchFamily="34" charset="0"/>
              </a:rPr>
              <a:t>logistique</a:t>
            </a:r>
            <a:r>
              <a:rPr lang="es-CO" sz="3200" dirty="0">
                <a:solidFill>
                  <a:schemeClr val="accent1"/>
                </a:solidFill>
                <a:latin typeface="Arial" panose="020B0604020202020204" pitchFamily="34" charset="0"/>
                <a:cs typeface="Arial" panose="020B0604020202020204" pitchFamily="34" charset="0"/>
              </a:rPr>
              <a:t> sur le </a:t>
            </a:r>
            <a:r>
              <a:rPr lang="es-CO" sz="3200" dirty="0" err="1">
                <a:solidFill>
                  <a:schemeClr val="accent1"/>
                </a:solidFill>
                <a:latin typeface="Arial" panose="020B0604020202020204" pitchFamily="34" charset="0"/>
                <a:cs typeface="Arial" panose="020B0604020202020204" pitchFamily="34" charset="0"/>
              </a:rPr>
              <a:t>terrain</a:t>
            </a:r>
            <a:r>
              <a:rPr lang="es-CO" sz="3200" dirty="0">
                <a:solidFill>
                  <a:schemeClr val="accent1"/>
                </a:solidFill>
                <a:latin typeface="Arial" panose="020B0604020202020204" pitchFamily="34" charset="0"/>
                <a:cs typeface="Arial" panose="020B0604020202020204" pitchFamily="34" charset="0"/>
              </a:rPr>
              <a:t>
</a:t>
            </a:r>
            <a:br>
              <a:rPr lang="es-CO" sz="3200" dirty="0">
                <a:solidFill>
                  <a:schemeClr val="accent1"/>
                </a:solidFill>
                <a:latin typeface="Arial" panose="020B0604020202020204" pitchFamily="34" charset="0"/>
                <a:cs typeface="Arial" panose="020B0604020202020204" pitchFamily="34" charset="0"/>
              </a:rPr>
            </a:br>
            <a:endParaRPr lang="es-CO" sz="3200" dirty="0">
              <a:solidFill>
                <a:schemeClr val="accent1"/>
              </a:solidFill>
              <a:latin typeface="Arial" panose="020B060402020202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93E968F4-E1DC-E447-ABCB-FAD13FD34D3E}"/>
              </a:ext>
            </a:extLst>
          </p:cNvPr>
          <p:cNvSpPr/>
          <p:nvPr/>
        </p:nvSpPr>
        <p:spPr>
          <a:xfrm>
            <a:off x="4333875" y="1964531"/>
            <a:ext cx="3524250" cy="4345782"/>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ángulo 25">
            <a:extLst>
              <a:ext uri="{FF2B5EF4-FFF2-40B4-BE49-F238E27FC236}">
                <a16:creationId xmlns:a16="http://schemas.microsoft.com/office/drawing/2014/main" id="{1C2785BC-C476-3D43-B868-3FEBD13FCA74}"/>
              </a:ext>
            </a:extLst>
          </p:cNvPr>
          <p:cNvSpPr/>
          <p:nvPr/>
        </p:nvSpPr>
        <p:spPr>
          <a:xfrm>
            <a:off x="8148638" y="1964531"/>
            <a:ext cx="3524250" cy="4345782"/>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ector recto 13">
            <a:extLst>
              <a:ext uri="{FF2B5EF4-FFF2-40B4-BE49-F238E27FC236}">
                <a16:creationId xmlns:a16="http://schemas.microsoft.com/office/drawing/2014/main" id="{631CE184-5765-EC4A-8F86-7857C6DD635F}"/>
              </a:ext>
            </a:extLst>
          </p:cNvPr>
          <p:cNvCxnSpPr>
            <a:cxnSpLocks/>
          </p:cNvCxnSpPr>
          <p:nvPr/>
        </p:nvCxnSpPr>
        <p:spPr>
          <a:xfrm>
            <a:off x="4333875" y="2307431"/>
            <a:ext cx="3524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1FE99750-D802-744F-B2F6-D9037F65C39B}"/>
              </a:ext>
            </a:extLst>
          </p:cNvPr>
          <p:cNvCxnSpPr>
            <a:cxnSpLocks/>
          </p:cNvCxnSpPr>
          <p:nvPr/>
        </p:nvCxnSpPr>
        <p:spPr>
          <a:xfrm>
            <a:off x="8148638" y="2307431"/>
            <a:ext cx="3495675" cy="0"/>
          </a:xfrm>
          <a:prstGeom prst="lin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326A18C7-33B9-6245-AEFC-7EE26CEECC8E}"/>
              </a:ext>
            </a:extLst>
          </p:cNvPr>
          <p:cNvSpPr txBox="1"/>
          <p:nvPr/>
        </p:nvSpPr>
        <p:spPr>
          <a:xfrm>
            <a:off x="4333875" y="2035377"/>
            <a:ext cx="3524250" cy="221599"/>
          </a:xfrm>
          <a:prstGeom prst="rect">
            <a:avLst/>
          </a:prstGeom>
          <a:noFill/>
        </p:spPr>
        <p:txBody>
          <a:bodyPr wrap="square" lIns="0" tIns="0" rIns="0" bIns="0" rtlCol="0">
            <a:spAutoFit/>
          </a:bodyPr>
          <a:lstStyle/>
          <a:p>
            <a:pPr algn="ctr">
              <a:lnSpc>
                <a:spcPct val="120000"/>
              </a:lnSpc>
            </a:pPr>
            <a:r>
              <a:rPr lang="es-CO" sz="1200" dirty="0">
                <a:solidFill>
                  <a:schemeClr val="accent3">
                    <a:lumMod val="50000"/>
                  </a:schemeClr>
                </a:solidFill>
                <a:latin typeface="Arial" panose="020B0604020202020204" pitchFamily="34" charset="0"/>
                <a:cs typeface="Arial" panose="020B0604020202020204" pitchFamily="34" charset="0"/>
              </a:rPr>
              <a:t>Visite en </a:t>
            </a:r>
            <a:r>
              <a:rPr lang="es-CO" sz="1200" dirty="0" err="1">
                <a:solidFill>
                  <a:schemeClr val="accent3">
                    <a:lumMod val="50000"/>
                  </a:schemeClr>
                </a:solidFill>
                <a:latin typeface="Arial" panose="020B0604020202020204" pitchFamily="34" charset="0"/>
                <a:cs typeface="Arial" panose="020B0604020202020204" pitchFamily="34" charset="0"/>
              </a:rPr>
              <a:t>personne</a:t>
            </a:r>
            <a:r>
              <a:rPr lang="es-CO" sz="1200" dirty="0">
                <a:solidFill>
                  <a:schemeClr val="accent3">
                    <a:lumMod val="50000"/>
                  </a:schemeClr>
                </a:solidFill>
                <a:latin typeface="Arial" panose="020B0604020202020204" pitchFamily="34" charset="0"/>
                <a:cs typeface="Arial" panose="020B0604020202020204" pitchFamily="34" charset="0"/>
              </a:rPr>
              <a:t> des </a:t>
            </a:r>
            <a:r>
              <a:rPr lang="es-CO" sz="1200" dirty="0" err="1">
                <a:solidFill>
                  <a:schemeClr val="accent3">
                    <a:lumMod val="50000"/>
                  </a:schemeClr>
                </a:solidFill>
                <a:latin typeface="Arial" panose="020B0604020202020204" pitchFamily="34" charset="0"/>
                <a:cs typeface="Arial" panose="020B0604020202020204" pitchFamily="34" charset="0"/>
              </a:rPr>
              <a:t>installations</a:t>
            </a:r>
            <a:r>
              <a:rPr lang="es-CO" sz="1200" dirty="0">
                <a:solidFill>
                  <a:schemeClr val="accent3">
                    <a:lumMod val="50000"/>
                  </a:schemeClr>
                </a:solidFill>
                <a:latin typeface="Arial" panose="020B0604020202020204" pitchFamily="34" charset="0"/>
                <a:cs typeface="Arial" panose="020B0604020202020204" pitchFamily="34" charset="0"/>
              </a:rPr>
              <a:t> de </a:t>
            </a:r>
            <a:r>
              <a:rPr lang="es-CO" sz="1200" dirty="0" err="1">
                <a:solidFill>
                  <a:schemeClr val="accent3">
                    <a:lumMod val="50000"/>
                  </a:schemeClr>
                </a:solidFill>
                <a:latin typeface="Arial" panose="020B0604020202020204" pitchFamily="34" charset="0"/>
                <a:cs typeface="Arial" panose="020B0604020202020204" pitchFamily="34" charset="0"/>
              </a:rPr>
              <a:t>santé</a:t>
            </a:r>
            <a:endParaRPr lang="es-CO" sz="1200" dirty="0">
              <a:solidFill>
                <a:schemeClr val="accent3">
                  <a:lumMod val="50000"/>
                </a:schemeClr>
              </a:solidFill>
              <a:latin typeface="Arial" panose="020B0604020202020204" pitchFamily="34" charset="0"/>
              <a:cs typeface="Arial" panose="020B0604020202020204" pitchFamily="34" charset="0"/>
            </a:endParaRPr>
          </a:p>
        </p:txBody>
      </p:sp>
      <p:sp>
        <p:nvSpPr>
          <p:cNvPr id="29" name="CuadroTexto 28">
            <a:extLst>
              <a:ext uri="{FF2B5EF4-FFF2-40B4-BE49-F238E27FC236}">
                <a16:creationId xmlns:a16="http://schemas.microsoft.com/office/drawing/2014/main" id="{3A187D1A-0910-C546-AED3-E88B52A7F82A}"/>
              </a:ext>
            </a:extLst>
          </p:cNvPr>
          <p:cNvSpPr txBox="1"/>
          <p:nvPr/>
        </p:nvSpPr>
        <p:spPr>
          <a:xfrm>
            <a:off x="8148637" y="2035377"/>
            <a:ext cx="3495676" cy="221599"/>
          </a:xfrm>
          <a:prstGeom prst="rect">
            <a:avLst/>
          </a:prstGeom>
          <a:noFill/>
        </p:spPr>
        <p:txBody>
          <a:bodyPr wrap="square" lIns="0" tIns="0" rIns="0" bIns="0" rtlCol="0">
            <a:spAutoFit/>
          </a:bodyPr>
          <a:lstStyle/>
          <a:p>
            <a:pPr algn="ctr">
              <a:lnSpc>
                <a:spcPct val="120000"/>
              </a:lnSpc>
            </a:pPr>
            <a:r>
              <a:rPr lang="es-CO" sz="1200" dirty="0">
                <a:solidFill>
                  <a:schemeClr val="accent4">
                    <a:lumMod val="50000"/>
                  </a:schemeClr>
                </a:solidFill>
                <a:latin typeface="Arial" panose="020B0604020202020204" pitchFamily="34" charset="0"/>
                <a:cs typeface="Arial" panose="020B0604020202020204" pitchFamily="34" charset="0"/>
              </a:rPr>
              <a:t>Visite </a:t>
            </a:r>
            <a:r>
              <a:rPr lang="es-CO" sz="1200" dirty="0" err="1">
                <a:solidFill>
                  <a:schemeClr val="accent4">
                    <a:lumMod val="50000"/>
                  </a:schemeClr>
                </a:solidFill>
                <a:latin typeface="Arial" panose="020B0604020202020204" pitchFamily="34" charset="0"/>
                <a:cs typeface="Arial" panose="020B0604020202020204" pitchFamily="34" charset="0"/>
              </a:rPr>
              <a:t>surprise</a:t>
            </a:r>
            <a:r>
              <a:rPr lang="es-CO" sz="1200" dirty="0">
                <a:solidFill>
                  <a:schemeClr val="accent4">
                    <a:lumMod val="50000"/>
                  </a:schemeClr>
                </a:solidFill>
                <a:latin typeface="Arial" panose="020B0604020202020204" pitchFamily="34" charset="0"/>
                <a:cs typeface="Arial" panose="020B0604020202020204" pitchFamily="34" charset="0"/>
              </a:rPr>
              <a:t> </a:t>
            </a:r>
            <a:r>
              <a:rPr lang="es-CO" sz="1200" dirty="0" err="1">
                <a:solidFill>
                  <a:schemeClr val="accent4">
                    <a:lumMod val="50000"/>
                  </a:schemeClr>
                </a:solidFill>
                <a:latin typeface="Arial" panose="020B0604020202020204" pitchFamily="34" charset="0"/>
                <a:cs typeface="Arial" panose="020B0604020202020204" pitchFamily="34" charset="0"/>
              </a:rPr>
              <a:t>imprévue</a:t>
            </a:r>
            <a:r>
              <a:rPr lang="es-CO" sz="1200" dirty="0">
                <a:solidFill>
                  <a:schemeClr val="accent4">
                    <a:lumMod val="50000"/>
                  </a:schemeClr>
                </a:solidFill>
                <a:latin typeface="Arial" panose="020B0604020202020204" pitchFamily="34" charset="0"/>
                <a:cs typeface="Arial" panose="020B0604020202020204" pitchFamily="34" charset="0"/>
              </a:rPr>
              <a:t> </a:t>
            </a:r>
            <a:r>
              <a:rPr lang="es-CO" sz="1200" dirty="0" err="1">
                <a:solidFill>
                  <a:schemeClr val="accent4">
                    <a:lumMod val="50000"/>
                  </a:schemeClr>
                </a:solidFill>
                <a:latin typeface="Arial" panose="020B0604020202020204" pitchFamily="34" charset="0"/>
                <a:cs typeface="Arial" panose="020B0604020202020204" pitchFamily="34" charset="0"/>
              </a:rPr>
              <a:t>d’installarions</a:t>
            </a:r>
            <a:r>
              <a:rPr lang="es-CO" sz="1200" dirty="0">
                <a:solidFill>
                  <a:schemeClr val="accent4">
                    <a:lumMod val="50000"/>
                  </a:schemeClr>
                </a:solidFill>
                <a:latin typeface="Arial" panose="020B0604020202020204" pitchFamily="34" charset="0"/>
                <a:cs typeface="Arial" panose="020B0604020202020204" pitchFamily="34" charset="0"/>
              </a:rPr>
              <a:t> de </a:t>
            </a:r>
            <a:r>
              <a:rPr lang="es-CO" sz="1200" dirty="0" err="1">
                <a:solidFill>
                  <a:schemeClr val="accent4">
                    <a:lumMod val="50000"/>
                  </a:schemeClr>
                </a:solidFill>
                <a:latin typeface="Arial" panose="020B0604020202020204" pitchFamily="34" charset="0"/>
                <a:cs typeface="Arial" panose="020B0604020202020204" pitchFamily="34" charset="0"/>
              </a:rPr>
              <a:t>santé</a:t>
            </a:r>
            <a:endParaRPr lang="es-CO" sz="1200" dirty="0">
              <a:solidFill>
                <a:schemeClr val="accent4">
                  <a:lumMod val="50000"/>
                </a:schemeClr>
              </a:solidFill>
              <a:latin typeface="Arial" panose="020B0604020202020204" pitchFamily="34" charset="0"/>
              <a:cs typeface="Arial" panose="020B0604020202020204" pitchFamily="34" charset="0"/>
            </a:endParaRPr>
          </a:p>
        </p:txBody>
      </p:sp>
      <p:sp>
        <p:nvSpPr>
          <p:cNvPr id="30" name="CuadroTexto 29">
            <a:extLst>
              <a:ext uri="{FF2B5EF4-FFF2-40B4-BE49-F238E27FC236}">
                <a16:creationId xmlns:a16="http://schemas.microsoft.com/office/drawing/2014/main" id="{847B7E2A-B0E4-814D-8E40-B40BB1728399}"/>
              </a:ext>
            </a:extLst>
          </p:cNvPr>
          <p:cNvSpPr txBox="1"/>
          <p:nvPr/>
        </p:nvSpPr>
        <p:spPr>
          <a:xfrm>
            <a:off x="5481637" y="1644470"/>
            <a:ext cx="1228725" cy="234744"/>
          </a:xfrm>
          <a:prstGeom prst="rect">
            <a:avLst/>
          </a:prstGeom>
          <a:noFill/>
        </p:spPr>
        <p:txBody>
          <a:bodyPr wrap="square" lIns="0" tIns="0" rIns="0" bIns="0" rtlCol="0">
            <a:spAutoFit/>
          </a:bodyPr>
          <a:lstStyle/>
          <a:p>
            <a:pPr algn="ctr">
              <a:lnSpc>
                <a:spcPct val="120000"/>
              </a:lnSpc>
            </a:pPr>
            <a:r>
              <a:rPr lang="es-CO" sz="1400" b="1" dirty="0">
                <a:latin typeface="Arial" panose="020B0604020202020204" pitchFamily="34" charset="0"/>
                <a:cs typeface="Arial" panose="020B0604020202020204" pitchFamily="34" charset="0"/>
              </a:rPr>
              <a:t>JOUR 1</a:t>
            </a:r>
          </a:p>
        </p:txBody>
      </p:sp>
      <p:sp>
        <p:nvSpPr>
          <p:cNvPr id="31" name="CuadroTexto 30">
            <a:extLst>
              <a:ext uri="{FF2B5EF4-FFF2-40B4-BE49-F238E27FC236}">
                <a16:creationId xmlns:a16="http://schemas.microsoft.com/office/drawing/2014/main" id="{99CD6134-18F6-E548-A633-A565201140C0}"/>
              </a:ext>
            </a:extLst>
          </p:cNvPr>
          <p:cNvSpPr txBox="1"/>
          <p:nvPr/>
        </p:nvSpPr>
        <p:spPr>
          <a:xfrm>
            <a:off x="9282112" y="1644470"/>
            <a:ext cx="1228725" cy="258532"/>
          </a:xfrm>
          <a:prstGeom prst="rect">
            <a:avLst/>
          </a:prstGeom>
          <a:noFill/>
        </p:spPr>
        <p:txBody>
          <a:bodyPr wrap="square" lIns="0" tIns="0" rIns="0" bIns="0" rtlCol="0">
            <a:spAutoFit/>
          </a:bodyPr>
          <a:lstStyle/>
          <a:p>
            <a:pPr algn="ctr">
              <a:lnSpc>
                <a:spcPct val="120000"/>
              </a:lnSpc>
            </a:pPr>
            <a:r>
              <a:rPr lang="es-CO" sz="1400" b="1" dirty="0">
                <a:latin typeface="Arial" panose="020B0604020202020204" pitchFamily="34" charset="0"/>
                <a:cs typeface="Arial" panose="020B0604020202020204" pitchFamily="34" charset="0"/>
              </a:rPr>
              <a:t>JOUR 2</a:t>
            </a:r>
          </a:p>
        </p:txBody>
      </p:sp>
      <p:cxnSp>
        <p:nvCxnSpPr>
          <p:cNvPr id="33" name="Conector recto 32">
            <a:extLst>
              <a:ext uri="{FF2B5EF4-FFF2-40B4-BE49-F238E27FC236}">
                <a16:creationId xmlns:a16="http://schemas.microsoft.com/office/drawing/2014/main" id="{F7DD291A-0933-7D41-9D19-ABA484009D44}"/>
              </a:ext>
            </a:extLst>
          </p:cNvPr>
          <p:cNvCxnSpPr/>
          <p:nvPr/>
        </p:nvCxnSpPr>
        <p:spPr>
          <a:xfrm flipH="1">
            <a:off x="4333875" y="1761842"/>
            <a:ext cx="143827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26DC1BCE-0976-1B41-8BE3-CDAE1062C369}"/>
              </a:ext>
            </a:extLst>
          </p:cNvPr>
          <p:cNvCxnSpPr>
            <a:cxnSpLocks/>
          </p:cNvCxnSpPr>
          <p:nvPr/>
        </p:nvCxnSpPr>
        <p:spPr>
          <a:xfrm flipH="1">
            <a:off x="6419851" y="1761842"/>
            <a:ext cx="3124199" cy="0"/>
          </a:xfrm>
          <a:prstGeom prst="line">
            <a:avLst/>
          </a:prstGeom>
          <a:ln w="25400">
            <a:solidFill>
              <a:schemeClr val="tx1"/>
            </a:solidFill>
            <a:headEnd type="arrow" w="sm" len="sm"/>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A46E9172-9F27-F249-91AE-E06873FA5616}"/>
              </a:ext>
            </a:extLst>
          </p:cNvPr>
          <p:cNvCxnSpPr>
            <a:cxnSpLocks/>
          </p:cNvCxnSpPr>
          <p:nvPr/>
        </p:nvCxnSpPr>
        <p:spPr>
          <a:xfrm flipH="1">
            <a:off x="10236994" y="1761559"/>
            <a:ext cx="1407320" cy="0"/>
          </a:xfrm>
          <a:prstGeom prst="line">
            <a:avLst/>
          </a:prstGeom>
          <a:ln w="25400">
            <a:solidFill>
              <a:schemeClr val="tx1"/>
            </a:solidFill>
            <a:headEnd type="arrow" w="sm" len="sm"/>
          </a:ln>
        </p:spPr>
        <p:style>
          <a:lnRef idx="1">
            <a:schemeClr val="accent1"/>
          </a:lnRef>
          <a:fillRef idx="0">
            <a:schemeClr val="accent1"/>
          </a:fillRef>
          <a:effectRef idx="0">
            <a:schemeClr val="accent1"/>
          </a:effectRef>
          <a:fontRef idx="minor">
            <a:schemeClr val="tx1"/>
          </a:fontRef>
        </p:style>
      </p:cxnSp>
      <p:grpSp>
        <p:nvGrpSpPr>
          <p:cNvPr id="48" name="Grupo 47">
            <a:extLst>
              <a:ext uri="{FF2B5EF4-FFF2-40B4-BE49-F238E27FC236}">
                <a16:creationId xmlns:a16="http://schemas.microsoft.com/office/drawing/2014/main" id="{777F5227-C162-2744-B311-04586D11F550}"/>
              </a:ext>
            </a:extLst>
          </p:cNvPr>
          <p:cNvGrpSpPr/>
          <p:nvPr/>
        </p:nvGrpSpPr>
        <p:grpSpPr>
          <a:xfrm>
            <a:off x="4433888" y="2701191"/>
            <a:ext cx="1525587" cy="3289808"/>
            <a:chOff x="4433888" y="2701191"/>
            <a:chExt cx="1525587" cy="3289808"/>
          </a:xfrm>
        </p:grpSpPr>
        <p:grpSp>
          <p:nvGrpSpPr>
            <p:cNvPr id="38" name="Grupo 37">
              <a:extLst>
                <a:ext uri="{FF2B5EF4-FFF2-40B4-BE49-F238E27FC236}">
                  <a16:creationId xmlns:a16="http://schemas.microsoft.com/office/drawing/2014/main" id="{BD465302-D96C-184A-B904-6201C3F7E3DE}"/>
                </a:ext>
              </a:extLst>
            </p:cNvPr>
            <p:cNvGrpSpPr/>
            <p:nvPr/>
          </p:nvGrpSpPr>
          <p:grpSpPr>
            <a:xfrm>
              <a:off x="4787981" y="2701191"/>
              <a:ext cx="769774" cy="769774"/>
              <a:chOff x="6378497" y="2425059"/>
              <a:chExt cx="1304693" cy="1304693"/>
            </a:xfrm>
          </p:grpSpPr>
          <p:sp>
            <p:nvSpPr>
              <p:cNvPr id="39" name="Elipse 38">
                <a:extLst>
                  <a:ext uri="{FF2B5EF4-FFF2-40B4-BE49-F238E27FC236}">
                    <a16:creationId xmlns:a16="http://schemas.microsoft.com/office/drawing/2014/main" id="{A4C4570F-93C8-E34C-B6E0-97979F0F2802}"/>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áfico 39">
                <a:extLst>
                  <a:ext uri="{FF2B5EF4-FFF2-40B4-BE49-F238E27FC236}">
                    <a16:creationId xmlns:a16="http://schemas.microsoft.com/office/drawing/2014/main" id="{0E4C2AAE-C3DA-3A44-AA00-16746B01CF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218" y="2648780"/>
                <a:ext cx="857250" cy="857250"/>
              </a:xfrm>
              <a:prstGeom prst="rect">
                <a:avLst/>
              </a:prstGeom>
            </p:spPr>
          </p:pic>
        </p:grpSp>
        <p:sp>
          <p:nvSpPr>
            <p:cNvPr id="47" name="CuadroTexto 46">
              <a:extLst>
                <a:ext uri="{FF2B5EF4-FFF2-40B4-BE49-F238E27FC236}">
                  <a16:creationId xmlns:a16="http://schemas.microsoft.com/office/drawing/2014/main" id="{22EF8211-3FE6-594C-AFF0-B0934905F459}"/>
                </a:ext>
              </a:extLst>
            </p:cNvPr>
            <p:cNvSpPr txBox="1"/>
            <p:nvPr/>
          </p:nvSpPr>
          <p:spPr>
            <a:xfrm>
              <a:off x="4433888" y="3571875"/>
              <a:ext cx="1525587" cy="2419124"/>
            </a:xfrm>
            <a:prstGeom prst="rect">
              <a:avLst/>
            </a:prstGeom>
            <a:noFill/>
          </p:spPr>
          <p:txBody>
            <a:bodyPr wrap="square" lIns="0" tIns="0" rIns="0" bIns="0" rtlCol="0">
              <a:spAutoFit/>
            </a:bodyPr>
            <a:lstStyle/>
            <a:p>
              <a:pPr>
                <a:lnSpc>
                  <a:spcPct val="120000"/>
                </a:lnSpc>
                <a:spcAft>
                  <a:spcPts val="600"/>
                </a:spcAft>
              </a:pPr>
              <a:r>
                <a:rPr lang="es-CO" sz="1050" i="1" dirty="0">
                  <a:latin typeface="Arial" panose="020B0604020202020204" pitchFamily="34" charset="0"/>
                  <a:cs typeface="Arial" panose="020B0604020202020204" pitchFamily="34" charset="0"/>
                </a:rPr>
                <a:t>Visite à des </a:t>
              </a:r>
              <a:r>
                <a:rPr lang="es-CO" sz="1050" i="1" dirty="0" err="1">
                  <a:latin typeface="Arial" panose="020B0604020202020204" pitchFamily="34" charset="0"/>
                  <a:cs typeface="Arial" panose="020B0604020202020204" pitchFamily="34" charset="0"/>
                </a:rPr>
                <a:t>personnes</a:t>
              </a:r>
              <a:r>
                <a:rPr lang="es-CO" sz="1050" i="1" dirty="0">
                  <a:latin typeface="Arial" panose="020B0604020202020204" pitchFamily="34" charset="0"/>
                  <a:cs typeface="Arial" panose="020B0604020202020204" pitchFamily="34" charset="0"/>
                </a:rPr>
                <a:t> </a:t>
              </a:r>
              <a:r>
                <a:rPr lang="es-CO" sz="1050" i="1" dirty="0" err="1">
                  <a:latin typeface="Arial" panose="020B0604020202020204" pitchFamily="34" charset="0"/>
                  <a:cs typeface="Arial" panose="020B0604020202020204" pitchFamily="34" charset="0"/>
                </a:rPr>
                <a:t>dans</a:t>
              </a:r>
              <a:r>
                <a:rPr lang="es-CO" sz="1050" i="1" dirty="0">
                  <a:latin typeface="Arial" panose="020B0604020202020204" pitchFamily="34" charset="0"/>
                  <a:cs typeface="Arial" panose="020B0604020202020204" pitchFamily="34" charset="0"/>
                </a:rPr>
                <a:t> les centres de </a:t>
              </a:r>
              <a:r>
                <a:rPr lang="es-CO" sz="1050" i="1" dirty="0" err="1">
                  <a:latin typeface="Arial" panose="020B0604020202020204" pitchFamily="34" charset="0"/>
                  <a:cs typeface="Arial" panose="020B0604020202020204" pitchFamily="34" charset="0"/>
                </a:rPr>
                <a:t>santé</a:t>
              </a:r>
              <a:r>
                <a:rPr lang="es-CO" sz="1050" i="1" dirty="0">
                  <a:latin typeface="Arial" panose="020B0604020202020204" pitchFamily="34" charset="0"/>
                  <a:cs typeface="Arial" panose="020B0604020202020204" pitchFamily="34" charset="0"/>
                </a:rPr>
                <a:t>
</a:t>
              </a:r>
              <a:br>
                <a:rPr lang="es-CO" sz="1050" i="1" dirty="0">
                  <a:latin typeface="Arial" panose="020B0604020202020204" pitchFamily="34" charset="0"/>
                  <a:cs typeface="Arial" panose="020B0604020202020204" pitchFamily="34" charset="0"/>
                </a:rPr>
              </a:br>
              <a:r>
                <a:rPr lang="es-CO" sz="1050" i="1" dirty="0" err="1">
                  <a:latin typeface="Arial" panose="020B0604020202020204" pitchFamily="34" charset="0"/>
                  <a:cs typeface="Arial" panose="020B0604020202020204" pitchFamily="34" charset="0"/>
                </a:rPr>
                <a:t>Questionnaire</a:t>
              </a:r>
              <a:r>
                <a:rPr lang="es-CO" sz="1050" i="1" dirty="0">
                  <a:latin typeface="Arial" panose="020B0604020202020204" pitchFamily="34" charset="0"/>
                  <a:cs typeface="Arial" panose="020B0604020202020204" pitchFamily="34" charset="0"/>
                </a:rPr>
                <a:t> de </a:t>
              </a:r>
              <a:r>
                <a:rPr lang="es-CO" sz="1050" i="1" dirty="0" err="1">
                  <a:latin typeface="Arial" panose="020B0604020202020204" pitchFamily="34" charset="0"/>
                  <a:cs typeface="Arial" panose="020B0604020202020204" pitchFamily="34" charset="0"/>
                </a:rPr>
                <a:t>l’installation</a:t>
              </a:r>
              <a:endParaRPr lang="es-CO" sz="1050" i="1" dirty="0">
                <a:latin typeface="Arial" panose="020B0604020202020204" pitchFamily="34" charset="0"/>
                <a:cs typeface="Arial" panose="020B0604020202020204" pitchFamily="34" charset="0"/>
              </a:endParaRPr>
            </a:p>
            <a:p>
              <a:pPr marL="171450" indent="-171450">
                <a:lnSpc>
                  <a:spcPct val="120000"/>
                </a:lnSpc>
                <a:spcAft>
                  <a:spcPts val="600"/>
                </a:spcAft>
                <a:buClr>
                  <a:schemeClr val="accent1"/>
                </a:buClr>
                <a:buFont typeface="Tipo de letra del sistema regular"/>
                <a:buChar char="→"/>
              </a:pPr>
              <a:r>
                <a:rPr lang="es-CO" sz="1100" dirty="0" err="1">
                  <a:latin typeface="Arial" panose="020B0604020202020204" pitchFamily="34" charset="0"/>
                  <a:cs typeface="Arial" panose="020B0604020202020204" pitchFamily="34" charset="0"/>
                </a:rPr>
                <a:t>Entretien</a:t>
              </a:r>
              <a:r>
                <a:rPr lang="es-CO" sz="1100" dirty="0">
                  <a:latin typeface="Arial" panose="020B0604020202020204" pitchFamily="34" charset="0"/>
                  <a:cs typeface="Arial" panose="020B0604020202020204" pitchFamily="34" charset="0"/>
                </a:rPr>
                <a:t> </a:t>
              </a:r>
              <a:r>
                <a:rPr lang="es-CO" sz="1100" dirty="0" err="1">
                  <a:latin typeface="Arial" panose="020B0604020202020204" pitchFamily="34" charset="0"/>
                  <a:cs typeface="Arial" panose="020B0604020202020204" pitchFamily="34" charset="0"/>
                </a:rPr>
                <a:t>avec</a:t>
              </a:r>
              <a:r>
                <a:rPr lang="es-CO" sz="1100" dirty="0">
                  <a:latin typeface="Arial" panose="020B0604020202020204" pitchFamily="34" charset="0"/>
                  <a:cs typeface="Arial" panose="020B0604020202020204" pitchFamily="34" charset="0"/>
                </a:rPr>
                <a:t> le </a:t>
              </a:r>
              <a:r>
                <a:rPr lang="es-CO" sz="1100" dirty="0" err="1">
                  <a:latin typeface="Arial" panose="020B0604020202020204" pitchFamily="34" charset="0"/>
                  <a:cs typeface="Arial" panose="020B0604020202020204" pitchFamily="34" charset="0"/>
                </a:rPr>
                <a:t>directeur</a:t>
              </a:r>
              <a:r>
                <a:rPr lang="es-CO" sz="1100" dirty="0">
                  <a:latin typeface="Arial" panose="020B0604020202020204" pitchFamily="34" charset="0"/>
                  <a:cs typeface="Arial" panose="020B0604020202020204" pitchFamily="34" charset="0"/>
                </a:rPr>
                <a:t> de </a:t>
              </a:r>
              <a:r>
                <a:rPr lang="es-CO" sz="1100" dirty="0" err="1">
                  <a:latin typeface="Arial" panose="020B0604020202020204" pitchFamily="34" charset="0"/>
                  <a:cs typeface="Arial" panose="020B0604020202020204" pitchFamily="34" charset="0"/>
                </a:rPr>
                <a:t>l’installation</a:t>
              </a:r>
              <a:endParaRPr lang="es-CO" sz="1100" dirty="0">
                <a:latin typeface="Arial" panose="020B0604020202020204" pitchFamily="34" charset="0"/>
                <a:cs typeface="Arial" panose="020B0604020202020204" pitchFamily="34" charset="0"/>
              </a:endParaRPr>
            </a:p>
            <a:p>
              <a:pPr marL="171450" indent="-171450">
                <a:lnSpc>
                  <a:spcPct val="120000"/>
                </a:lnSpc>
                <a:spcAft>
                  <a:spcPts val="600"/>
                </a:spcAft>
                <a:buClr>
                  <a:schemeClr val="accent1"/>
                </a:buClr>
                <a:buFont typeface="Tipo de letra del sistema regular"/>
                <a:buChar char="→"/>
              </a:pPr>
              <a:r>
                <a:rPr lang="es-CO" sz="1100" dirty="0" err="1">
                  <a:latin typeface="Arial" panose="020B0604020202020204" pitchFamily="34" charset="0"/>
                  <a:cs typeface="Arial" panose="020B0604020202020204" pitchFamily="34" charset="0"/>
                </a:rPr>
                <a:t>Observation</a:t>
              </a:r>
              <a:r>
                <a:rPr lang="es-CO" sz="1100" dirty="0">
                  <a:latin typeface="Arial" panose="020B0604020202020204" pitchFamily="34" charset="0"/>
                  <a:cs typeface="Arial" panose="020B0604020202020204" pitchFamily="34" charset="0"/>
                </a:rPr>
                <a:t> </a:t>
              </a:r>
              <a:r>
                <a:rPr lang="es-CO" sz="1100" dirty="0" err="1">
                  <a:latin typeface="Arial" panose="020B0604020202020204" pitchFamily="34" charset="0"/>
                  <a:cs typeface="Arial" panose="020B0604020202020204" pitchFamily="34" charset="0"/>
                </a:rPr>
                <a:t>directe</a:t>
              </a:r>
              <a:r>
                <a:rPr lang="es-CO" sz="1100" dirty="0">
                  <a:latin typeface="Arial" panose="020B0604020202020204" pitchFamily="34" charset="0"/>
                  <a:cs typeface="Arial" panose="020B0604020202020204" pitchFamily="34" charset="0"/>
                </a:rPr>
                <a:t> de la </a:t>
              </a:r>
              <a:r>
                <a:rPr lang="es-CO" sz="1100" dirty="0" err="1">
                  <a:latin typeface="Arial" panose="020B0604020202020204" pitchFamily="34" charset="0"/>
                  <a:cs typeface="Arial" panose="020B0604020202020204" pitchFamily="34" charset="0"/>
                </a:rPr>
                <a:t>disponibilité</a:t>
              </a:r>
              <a:r>
                <a:rPr lang="es-CO" sz="1100" dirty="0">
                  <a:latin typeface="Arial" panose="020B0604020202020204" pitchFamily="34" charset="0"/>
                  <a:cs typeface="Arial" panose="020B0604020202020204" pitchFamily="34" charset="0"/>
                </a:rPr>
                <a:t> des </a:t>
              </a:r>
              <a:r>
                <a:rPr lang="es-CO" sz="1100" dirty="0" err="1">
                  <a:latin typeface="Arial" panose="020B0604020202020204" pitchFamily="34" charset="0"/>
                  <a:cs typeface="Arial" panose="020B0604020202020204" pitchFamily="34" charset="0"/>
                </a:rPr>
                <a:t>intrants</a:t>
              </a:r>
              <a:endParaRPr lang="es-CO" sz="1100" dirty="0">
                <a:latin typeface="Arial" panose="020B0604020202020204" pitchFamily="34" charset="0"/>
                <a:cs typeface="Arial" panose="020B0604020202020204" pitchFamily="34" charset="0"/>
              </a:endParaRPr>
            </a:p>
          </p:txBody>
        </p:sp>
      </p:grpSp>
      <p:grpSp>
        <p:nvGrpSpPr>
          <p:cNvPr id="55" name="Grupo 54">
            <a:extLst>
              <a:ext uri="{FF2B5EF4-FFF2-40B4-BE49-F238E27FC236}">
                <a16:creationId xmlns:a16="http://schemas.microsoft.com/office/drawing/2014/main" id="{7F72049A-F345-B846-9DF9-ED5C3C4C8E36}"/>
              </a:ext>
            </a:extLst>
          </p:cNvPr>
          <p:cNvGrpSpPr/>
          <p:nvPr/>
        </p:nvGrpSpPr>
        <p:grpSpPr>
          <a:xfrm>
            <a:off x="6252368" y="2701191"/>
            <a:ext cx="1448595" cy="3114375"/>
            <a:chOff x="6252368" y="2701191"/>
            <a:chExt cx="1448595" cy="3114375"/>
          </a:xfrm>
        </p:grpSpPr>
        <p:grpSp>
          <p:nvGrpSpPr>
            <p:cNvPr id="41" name="Grupo 40">
              <a:extLst>
                <a:ext uri="{FF2B5EF4-FFF2-40B4-BE49-F238E27FC236}">
                  <a16:creationId xmlns:a16="http://schemas.microsoft.com/office/drawing/2014/main" id="{B84E2CB5-7288-AC46-9AC4-3A08A9DEF4E0}"/>
                </a:ext>
              </a:extLst>
            </p:cNvPr>
            <p:cNvGrpSpPr/>
            <p:nvPr/>
          </p:nvGrpSpPr>
          <p:grpSpPr>
            <a:xfrm>
              <a:off x="6606460" y="2701191"/>
              <a:ext cx="769774" cy="769774"/>
              <a:chOff x="6378497" y="2425059"/>
              <a:chExt cx="1304693" cy="1304693"/>
            </a:xfrm>
          </p:grpSpPr>
          <p:sp>
            <p:nvSpPr>
              <p:cNvPr id="42" name="Elipse 41">
                <a:extLst>
                  <a:ext uri="{FF2B5EF4-FFF2-40B4-BE49-F238E27FC236}">
                    <a16:creationId xmlns:a16="http://schemas.microsoft.com/office/drawing/2014/main" id="{0935D0BC-A657-3743-B604-B1205AB0435E}"/>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áfico 42">
                <a:extLst>
                  <a:ext uri="{FF2B5EF4-FFF2-40B4-BE49-F238E27FC236}">
                    <a16:creationId xmlns:a16="http://schemas.microsoft.com/office/drawing/2014/main" id="{09CBD5EF-0E39-944E-93F6-3CAA29F060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02218" y="2648780"/>
                <a:ext cx="857250" cy="857250"/>
              </a:xfrm>
              <a:prstGeom prst="rect">
                <a:avLst/>
              </a:prstGeom>
            </p:spPr>
          </p:pic>
        </p:grpSp>
        <p:sp>
          <p:nvSpPr>
            <p:cNvPr id="52" name="CuadroTexto 51">
              <a:extLst>
                <a:ext uri="{FF2B5EF4-FFF2-40B4-BE49-F238E27FC236}">
                  <a16:creationId xmlns:a16="http://schemas.microsoft.com/office/drawing/2014/main" id="{0F301F3C-EE88-C244-A26B-3D6C75FAF218}"/>
                </a:ext>
              </a:extLst>
            </p:cNvPr>
            <p:cNvSpPr txBox="1"/>
            <p:nvPr/>
          </p:nvSpPr>
          <p:spPr>
            <a:xfrm>
              <a:off x="6252368" y="3571875"/>
              <a:ext cx="1448595" cy="2243691"/>
            </a:xfrm>
            <a:prstGeom prst="rect">
              <a:avLst/>
            </a:prstGeom>
            <a:noFill/>
          </p:spPr>
          <p:txBody>
            <a:bodyPr wrap="square" lIns="0" tIns="0" rIns="0" bIns="0" rtlCol="0">
              <a:spAutoFit/>
            </a:bodyPr>
            <a:lstStyle/>
            <a:p>
              <a:pPr>
                <a:lnSpc>
                  <a:spcPct val="120000"/>
                </a:lnSpc>
                <a:spcAft>
                  <a:spcPts val="600"/>
                </a:spcAft>
              </a:pPr>
              <a:r>
                <a:rPr lang="es-CO" sz="1050" i="1" dirty="0" err="1">
                  <a:latin typeface="Arial" panose="020B0604020202020204" pitchFamily="34" charset="0"/>
                  <a:cs typeface="Arial" panose="020B0604020202020204" pitchFamily="34" charset="0"/>
                </a:rPr>
                <a:t>Questionnaires</a:t>
              </a:r>
              <a:r>
                <a:rPr lang="es-CO" sz="1050" i="1" dirty="0">
                  <a:latin typeface="Arial" panose="020B0604020202020204" pitchFamily="34" charset="0"/>
                  <a:cs typeface="Arial" panose="020B0604020202020204" pitchFamily="34" charset="0"/>
                </a:rPr>
                <a:t> </a:t>
              </a:r>
              <a:r>
                <a:rPr lang="es-CO" sz="1050" i="1" dirty="0" err="1">
                  <a:latin typeface="Arial" panose="020B0604020202020204" pitchFamily="34" charset="0"/>
                  <a:cs typeface="Arial" panose="020B0604020202020204" pitchFamily="34" charset="0"/>
                </a:rPr>
                <a:t>pour</a:t>
              </a:r>
              <a:r>
                <a:rPr lang="es-CO" sz="1050" i="1" dirty="0">
                  <a:latin typeface="Arial" panose="020B0604020202020204" pitchFamily="34" charset="0"/>
                  <a:cs typeface="Arial" panose="020B0604020202020204" pitchFamily="34" charset="0"/>
                </a:rPr>
                <a:t> </a:t>
              </a:r>
              <a:r>
                <a:rPr lang="es-CO" sz="1050" i="1" dirty="0" err="1">
                  <a:latin typeface="Arial" panose="020B0604020202020204" pitchFamily="34" charset="0"/>
                  <a:cs typeface="Arial" panose="020B0604020202020204" pitchFamily="34" charset="0"/>
                </a:rPr>
                <a:t>fournisseurs</a:t>
              </a:r>
              <a:endParaRPr lang="es-CO" sz="1050" i="1" dirty="0">
                <a:latin typeface="Arial" panose="020B0604020202020204" pitchFamily="34" charset="0"/>
                <a:cs typeface="Arial" panose="020B0604020202020204" pitchFamily="34" charset="0"/>
              </a:endParaRPr>
            </a:p>
            <a:p>
              <a:pPr marL="171450" indent="-171450">
                <a:lnSpc>
                  <a:spcPct val="120000"/>
                </a:lnSpc>
                <a:spcAft>
                  <a:spcPts val="600"/>
                </a:spcAft>
                <a:buClr>
                  <a:schemeClr val="accent1"/>
                </a:buClr>
                <a:buFont typeface="Tipo de letra del sistema regular"/>
                <a:buChar char="→"/>
              </a:pPr>
              <a:r>
                <a:rPr lang="es-CO" sz="1100" dirty="0" err="1">
                  <a:latin typeface="Arial" panose="020B0604020202020204" pitchFamily="34" charset="0"/>
                  <a:cs typeface="Arial" panose="020B0604020202020204" pitchFamily="34" charset="0"/>
                </a:rPr>
                <a:t>S’entretenir</a:t>
              </a:r>
              <a:r>
                <a:rPr lang="es-CO" sz="1100" dirty="0">
                  <a:latin typeface="Arial" panose="020B0604020202020204" pitchFamily="34" charset="0"/>
                  <a:cs typeface="Arial" panose="020B0604020202020204" pitchFamily="34" charset="0"/>
                </a:rPr>
                <a:t> </a:t>
              </a:r>
              <a:r>
                <a:rPr lang="es-CO" sz="1100" dirty="0" err="1">
                  <a:latin typeface="Arial" panose="020B0604020202020204" pitchFamily="34" charset="0"/>
                  <a:cs typeface="Arial" panose="020B0604020202020204" pitchFamily="34" charset="0"/>
                </a:rPr>
                <a:t>avec</a:t>
              </a:r>
              <a:r>
                <a:rPr lang="es-CO" sz="1100" dirty="0">
                  <a:latin typeface="Arial" panose="020B0604020202020204" pitchFamily="34" charset="0"/>
                  <a:cs typeface="Arial" panose="020B0604020202020204" pitchFamily="34" charset="0"/>
                </a:rPr>
                <a:t> un </a:t>
              </a:r>
              <a:r>
                <a:rPr lang="es-CO" sz="1100" dirty="0" err="1">
                  <a:latin typeface="Arial" panose="020B0604020202020204" pitchFamily="34" charset="0"/>
                  <a:cs typeface="Arial" panose="020B0604020202020204" pitchFamily="34" charset="0"/>
                </a:rPr>
                <a:t>échantillon</a:t>
              </a:r>
              <a:r>
                <a:rPr lang="es-CO" sz="1100" dirty="0">
                  <a:latin typeface="Arial" panose="020B0604020202020204" pitchFamily="34" charset="0"/>
                  <a:cs typeface="Arial" panose="020B0604020202020204" pitchFamily="34" charset="0"/>
                </a:rPr>
                <a:t> de </a:t>
              </a:r>
              <a:r>
                <a:rPr lang="es-CO" sz="1100" dirty="0" err="1">
                  <a:latin typeface="Arial" panose="020B0604020202020204" pitchFamily="34" charset="0"/>
                  <a:cs typeface="Arial" panose="020B0604020202020204" pitchFamily="34" charset="0"/>
                </a:rPr>
                <a:t>fournisseurs</a:t>
              </a:r>
              <a:r>
                <a:rPr lang="es-CO" sz="1100" dirty="0">
                  <a:latin typeface="Arial" panose="020B0604020202020204" pitchFamily="34" charset="0"/>
                  <a:cs typeface="Arial" panose="020B0604020202020204" pitchFamily="34" charset="0"/>
                </a:rPr>
                <a:t> </a:t>
              </a:r>
            </a:p>
            <a:p>
              <a:pPr marL="171450" indent="-171450">
                <a:lnSpc>
                  <a:spcPct val="120000"/>
                </a:lnSpc>
                <a:spcAft>
                  <a:spcPts val="600"/>
                </a:spcAft>
                <a:buClr>
                  <a:schemeClr val="accent1"/>
                </a:buClr>
                <a:buFont typeface="Tipo de letra del sistema regular"/>
                <a:buChar char="→"/>
              </a:pPr>
              <a:r>
                <a:rPr lang="es-CO" sz="1100" dirty="0" err="1">
                  <a:latin typeface="Arial" panose="020B0604020202020204" pitchFamily="34" charset="0"/>
                  <a:cs typeface="Arial" panose="020B0604020202020204" pitchFamily="34" charset="0"/>
                </a:rPr>
                <a:t>Environnement</a:t>
              </a:r>
              <a:r>
                <a:rPr lang="es-CO" sz="1100" dirty="0">
                  <a:latin typeface="Arial" panose="020B0604020202020204" pitchFamily="34" charset="0"/>
                  <a:cs typeface="Arial" panose="020B0604020202020204" pitchFamily="34" charset="0"/>
                </a:rPr>
                <a:t> de </a:t>
              </a:r>
              <a:r>
                <a:rPr lang="es-CO" sz="1100" dirty="0" err="1">
                  <a:latin typeface="Arial" panose="020B0604020202020204" pitchFamily="34" charset="0"/>
                  <a:cs typeface="Arial" panose="020B0604020202020204" pitchFamily="34" charset="0"/>
                </a:rPr>
                <a:t>travail</a:t>
              </a:r>
              <a:endParaRPr lang="es-CO" sz="1100" dirty="0">
                <a:latin typeface="Arial" panose="020B0604020202020204" pitchFamily="34" charset="0"/>
                <a:cs typeface="Arial" panose="020B0604020202020204" pitchFamily="34" charset="0"/>
              </a:endParaRPr>
            </a:p>
            <a:p>
              <a:pPr marL="171450" indent="-171450">
                <a:lnSpc>
                  <a:spcPct val="120000"/>
                </a:lnSpc>
                <a:spcAft>
                  <a:spcPts val="600"/>
                </a:spcAft>
                <a:buClr>
                  <a:schemeClr val="accent1"/>
                </a:buClr>
                <a:buFont typeface="Tipo de letra del sistema regular"/>
                <a:buChar char="→"/>
              </a:pPr>
              <a:r>
                <a:rPr lang="es-CO" sz="1100" dirty="0" err="1">
                  <a:latin typeface="Arial" panose="020B0604020202020204" pitchFamily="34" charset="0"/>
                  <a:cs typeface="Arial" panose="020B0604020202020204" pitchFamily="34" charset="0"/>
                </a:rPr>
                <a:t>Evaluation</a:t>
              </a:r>
              <a:r>
                <a:rPr lang="es-CO" sz="1100" dirty="0">
                  <a:latin typeface="Arial" panose="020B0604020202020204" pitchFamily="34" charset="0"/>
                  <a:cs typeface="Arial" panose="020B0604020202020204" pitchFamily="34" charset="0"/>
                </a:rPr>
                <a:t> de la </a:t>
              </a:r>
              <a:r>
                <a:rPr lang="es-CO" sz="1100" dirty="0" err="1">
                  <a:latin typeface="Arial" panose="020B0604020202020204" pitchFamily="34" charset="0"/>
                  <a:cs typeface="Arial" panose="020B0604020202020204" pitchFamily="34" charset="0"/>
                </a:rPr>
                <a:t>compétence</a:t>
              </a:r>
              <a:r>
                <a:rPr lang="es-CO" sz="1100" dirty="0">
                  <a:latin typeface="Arial" panose="020B0604020202020204" pitchFamily="34" charset="0"/>
                  <a:cs typeface="Arial" panose="020B0604020202020204" pitchFamily="34" charset="0"/>
                </a:rPr>
                <a:t> </a:t>
              </a:r>
              <a:r>
                <a:rPr lang="es-CO" sz="1100" dirty="0" err="1">
                  <a:latin typeface="Arial" panose="020B0604020202020204" pitchFamily="34" charset="0"/>
                  <a:cs typeface="Arial" panose="020B0604020202020204" pitchFamily="34" charset="0"/>
                </a:rPr>
                <a:t>clinique</a:t>
              </a:r>
              <a:r>
                <a:rPr lang="es-CO" sz="1100" dirty="0">
                  <a:latin typeface="Arial" panose="020B0604020202020204" pitchFamily="34" charset="0"/>
                  <a:cs typeface="Arial" panose="020B0604020202020204" pitchFamily="34" charset="0"/>
                </a:rPr>
                <a:t> </a:t>
              </a:r>
            </a:p>
          </p:txBody>
        </p:sp>
      </p:grpSp>
      <p:grpSp>
        <p:nvGrpSpPr>
          <p:cNvPr id="66" name="Grupo 65">
            <a:extLst>
              <a:ext uri="{FF2B5EF4-FFF2-40B4-BE49-F238E27FC236}">
                <a16:creationId xmlns:a16="http://schemas.microsoft.com/office/drawing/2014/main" id="{ECF000AC-AF0A-CF4A-99E8-89268AC21AD1}"/>
              </a:ext>
            </a:extLst>
          </p:cNvPr>
          <p:cNvGrpSpPr/>
          <p:nvPr/>
        </p:nvGrpSpPr>
        <p:grpSpPr>
          <a:xfrm>
            <a:off x="8231188" y="2701191"/>
            <a:ext cx="1525587" cy="2911243"/>
            <a:chOff x="8231188" y="2701191"/>
            <a:chExt cx="1525587" cy="2911243"/>
          </a:xfrm>
        </p:grpSpPr>
        <p:grpSp>
          <p:nvGrpSpPr>
            <p:cNvPr id="44" name="Grupo 43">
              <a:extLst>
                <a:ext uri="{FF2B5EF4-FFF2-40B4-BE49-F238E27FC236}">
                  <a16:creationId xmlns:a16="http://schemas.microsoft.com/office/drawing/2014/main" id="{3A6A865D-4FDB-0342-8E69-06A18C50371A}"/>
                </a:ext>
              </a:extLst>
            </p:cNvPr>
            <p:cNvGrpSpPr/>
            <p:nvPr/>
          </p:nvGrpSpPr>
          <p:grpSpPr>
            <a:xfrm>
              <a:off x="8582580" y="2701191"/>
              <a:ext cx="769774" cy="769774"/>
              <a:chOff x="6378497" y="2425059"/>
              <a:chExt cx="1304693" cy="1304693"/>
            </a:xfrm>
          </p:grpSpPr>
          <p:sp>
            <p:nvSpPr>
              <p:cNvPr id="45" name="Elipse 44">
                <a:extLst>
                  <a:ext uri="{FF2B5EF4-FFF2-40B4-BE49-F238E27FC236}">
                    <a16:creationId xmlns:a16="http://schemas.microsoft.com/office/drawing/2014/main" id="{C4633D78-503F-BE48-8E47-61541B762458}"/>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áfico 45">
                <a:extLst>
                  <a:ext uri="{FF2B5EF4-FFF2-40B4-BE49-F238E27FC236}">
                    <a16:creationId xmlns:a16="http://schemas.microsoft.com/office/drawing/2014/main" id="{37806750-EFAD-0347-AC0F-7C4DE11897A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602218" y="2648780"/>
                <a:ext cx="857250" cy="857250"/>
              </a:xfrm>
              <a:prstGeom prst="rect">
                <a:avLst/>
              </a:prstGeom>
            </p:spPr>
          </p:pic>
        </p:grpSp>
        <p:sp>
          <p:nvSpPr>
            <p:cNvPr id="58" name="CuadroTexto 57">
              <a:extLst>
                <a:ext uri="{FF2B5EF4-FFF2-40B4-BE49-F238E27FC236}">
                  <a16:creationId xmlns:a16="http://schemas.microsoft.com/office/drawing/2014/main" id="{F30C5F5B-A8EC-C345-A73B-0B378FBA1180}"/>
                </a:ext>
              </a:extLst>
            </p:cNvPr>
            <p:cNvSpPr txBox="1"/>
            <p:nvPr/>
          </p:nvSpPr>
          <p:spPr>
            <a:xfrm>
              <a:off x="8231188" y="3571875"/>
              <a:ext cx="1525587" cy="2040559"/>
            </a:xfrm>
            <a:prstGeom prst="rect">
              <a:avLst/>
            </a:prstGeom>
            <a:noFill/>
          </p:spPr>
          <p:txBody>
            <a:bodyPr wrap="square" lIns="0" tIns="0" rIns="0" bIns="0" rtlCol="0">
              <a:spAutoFit/>
            </a:bodyPr>
            <a:lstStyle/>
            <a:p>
              <a:pPr>
                <a:lnSpc>
                  <a:spcPct val="120000"/>
                </a:lnSpc>
                <a:spcAft>
                  <a:spcPts val="600"/>
                </a:spcAft>
              </a:pPr>
              <a:r>
                <a:rPr lang="es-CO" sz="1050" i="1" dirty="0" err="1">
                  <a:latin typeface="Arial" panose="020B0604020202020204" pitchFamily="34" charset="0"/>
                  <a:cs typeface="Arial" panose="020B0604020202020204" pitchFamily="34" charset="0"/>
                </a:rPr>
                <a:t>Questionnaire</a:t>
              </a:r>
              <a:r>
                <a:rPr lang="es-CO" sz="1050" i="1" dirty="0">
                  <a:latin typeface="Arial" panose="020B0604020202020204" pitchFamily="34" charset="0"/>
                  <a:cs typeface="Arial" panose="020B0604020202020204" pitchFamily="34" charset="0"/>
                </a:rPr>
                <a:t> </a:t>
              </a:r>
              <a:r>
                <a:rPr lang="es-CO" sz="1050" i="1" dirty="0" err="1">
                  <a:latin typeface="Arial" panose="020B0604020202020204" pitchFamily="34" charset="0"/>
                  <a:cs typeface="Arial" panose="020B0604020202020204" pitchFamily="34" charset="0"/>
                </a:rPr>
                <a:t>pour</a:t>
              </a:r>
              <a:r>
                <a:rPr lang="es-CO" sz="1050" i="1" dirty="0">
                  <a:latin typeface="Arial" panose="020B0604020202020204" pitchFamily="34" charset="0"/>
                  <a:cs typeface="Arial" panose="020B0604020202020204" pitchFamily="34" charset="0"/>
                </a:rPr>
                <a:t> </a:t>
              </a:r>
              <a:r>
                <a:rPr lang="es-CO" sz="1050" i="1" dirty="0" err="1">
                  <a:latin typeface="Arial" panose="020B0604020202020204" pitchFamily="34" charset="0"/>
                  <a:cs typeface="Arial" panose="020B0604020202020204" pitchFamily="34" charset="0"/>
                </a:rPr>
                <a:t>patients</a:t>
              </a:r>
              <a:endParaRPr lang="es-CO" sz="1050" i="1" dirty="0">
                <a:latin typeface="Arial" panose="020B0604020202020204" pitchFamily="34" charset="0"/>
                <a:cs typeface="Arial" panose="020B0604020202020204" pitchFamily="34" charset="0"/>
              </a:endParaRPr>
            </a:p>
            <a:p>
              <a:pPr marL="171450" indent="-171450">
                <a:lnSpc>
                  <a:spcPct val="120000"/>
                </a:lnSpc>
                <a:spcAft>
                  <a:spcPts val="600"/>
                </a:spcAft>
                <a:buClr>
                  <a:schemeClr val="accent1"/>
                </a:buClr>
                <a:buFont typeface="Tipo de letra del sistema regular"/>
                <a:buChar char="→"/>
              </a:pPr>
              <a:r>
                <a:rPr lang="es-CO" sz="1100" dirty="0" err="1">
                  <a:latin typeface="Arial" panose="020B0604020202020204" pitchFamily="34" charset="0"/>
                  <a:cs typeface="Arial" panose="020B0604020202020204" pitchFamily="34" charset="0"/>
                </a:rPr>
                <a:t>Entretiens</a:t>
              </a:r>
              <a:r>
                <a:rPr lang="es-CO" sz="1100" dirty="0">
                  <a:latin typeface="Arial" panose="020B0604020202020204" pitchFamily="34" charset="0"/>
                  <a:cs typeface="Arial" panose="020B0604020202020204" pitchFamily="34" charset="0"/>
                </a:rPr>
                <a:t> de </a:t>
              </a:r>
              <a:r>
                <a:rPr lang="es-CO" sz="1100" dirty="0" err="1">
                  <a:latin typeface="Arial" panose="020B0604020202020204" pitchFamily="34" charset="0"/>
                  <a:cs typeface="Arial" panose="020B0604020202020204" pitchFamily="34" charset="0"/>
                </a:rPr>
                <a:t>sortie</a:t>
              </a:r>
              <a:r>
                <a:rPr lang="es-CO" sz="1100" dirty="0">
                  <a:latin typeface="Arial" panose="020B0604020202020204" pitchFamily="34" charset="0"/>
                  <a:cs typeface="Arial" panose="020B0604020202020204" pitchFamily="34" charset="0"/>
                </a:rPr>
                <a:t> </a:t>
              </a:r>
              <a:r>
                <a:rPr lang="es-CO" sz="1100" dirty="0" err="1">
                  <a:latin typeface="Arial" panose="020B0604020202020204" pitchFamily="34" charset="0"/>
                  <a:cs typeface="Arial" panose="020B0604020202020204" pitchFamily="34" charset="0"/>
                </a:rPr>
                <a:t>avec</a:t>
              </a:r>
              <a:r>
                <a:rPr lang="es-CO" sz="1100" dirty="0">
                  <a:latin typeface="Arial" panose="020B0604020202020204" pitchFamily="34" charset="0"/>
                  <a:cs typeface="Arial" panose="020B0604020202020204" pitchFamily="34" charset="0"/>
                </a:rPr>
                <a:t> un </a:t>
              </a:r>
              <a:r>
                <a:rPr lang="es-CO" sz="1100" dirty="0" err="1">
                  <a:latin typeface="Arial" panose="020B0604020202020204" pitchFamily="34" charset="0"/>
                  <a:cs typeface="Arial" panose="020B0604020202020204" pitchFamily="34" charset="0"/>
                </a:rPr>
                <a:t>échantillon</a:t>
              </a:r>
              <a:r>
                <a:rPr lang="es-CO" sz="1100" dirty="0">
                  <a:latin typeface="Arial" panose="020B0604020202020204" pitchFamily="34" charset="0"/>
                  <a:cs typeface="Arial" panose="020B0604020202020204" pitchFamily="34" charset="0"/>
                </a:rPr>
                <a:t> de </a:t>
              </a:r>
              <a:r>
                <a:rPr lang="es-CO" sz="1100" dirty="0" err="1">
                  <a:latin typeface="Arial" panose="020B0604020202020204" pitchFamily="34" charset="0"/>
                  <a:cs typeface="Arial" panose="020B0604020202020204" pitchFamily="34" charset="0"/>
                </a:rPr>
                <a:t>patients</a:t>
              </a:r>
              <a:r>
                <a:rPr lang="es-CO" sz="1100" dirty="0">
                  <a:latin typeface="Arial" panose="020B0604020202020204" pitchFamily="34" charset="0"/>
                  <a:cs typeface="Arial" panose="020B0604020202020204" pitchFamily="34" charset="0"/>
                </a:rPr>
                <a:t> de </a:t>
              </a:r>
              <a:r>
                <a:rPr lang="es-CO" sz="1100" dirty="0" err="1">
                  <a:latin typeface="Arial" panose="020B0604020202020204" pitchFamily="34" charset="0"/>
                  <a:cs typeface="Arial" panose="020B0604020202020204" pitchFamily="34" charset="0"/>
                </a:rPr>
                <a:t>l’installation</a:t>
              </a:r>
              <a:endParaRPr lang="es-CO" sz="1100" dirty="0">
                <a:latin typeface="Arial" panose="020B0604020202020204" pitchFamily="34" charset="0"/>
                <a:cs typeface="Arial" panose="020B0604020202020204" pitchFamily="34" charset="0"/>
              </a:endParaRPr>
            </a:p>
            <a:p>
              <a:pPr marL="171450" indent="-171450">
                <a:lnSpc>
                  <a:spcPct val="120000"/>
                </a:lnSpc>
                <a:spcAft>
                  <a:spcPts val="600"/>
                </a:spcAft>
                <a:buClr>
                  <a:schemeClr val="accent1"/>
                </a:buClr>
                <a:buFont typeface="Tipo de letra del sistema regular"/>
                <a:buChar char="→"/>
              </a:pPr>
              <a:r>
                <a:rPr lang="es-CO" sz="1100" dirty="0" err="1">
                  <a:latin typeface="Arial" panose="020B0604020202020204" pitchFamily="34" charset="0"/>
                  <a:cs typeface="Arial" panose="020B0604020202020204" pitchFamily="34" charset="0"/>
                </a:rPr>
                <a:t>Expérience</a:t>
              </a:r>
              <a:r>
                <a:rPr lang="es-CO" sz="1100" dirty="0">
                  <a:latin typeface="Arial" panose="020B0604020202020204" pitchFamily="34" charset="0"/>
                  <a:cs typeface="Arial" panose="020B0604020202020204" pitchFamily="34" charset="0"/>
                </a:rPr>
                <a:t> des </a:t>
              </a:r>
              <a:r>
                <a:rPr lang="es-CO" sz="1100" dirty="0" err="1">
                  <a:latin typeface="Arial" panose="020B0604020202020204" pitchFamily="34" charset="0"/>
                  <a:cs typeface="Arial" panose="020B0604020202020204" pitchFamily="34" charset="0"/>
                </a:rPr>
                <a:t>soins</a:t>
              </a:r>
              <a:endParaRPr lang="es-CO" sz="1100" dirty="0">
                <a:latin typeface="Arial" panose="020B0604020202020204" pitchFamily="34" charset="0"/>
                <a:cs typeface="Arial" panose="020B0604020202020204" pitchFamily="34" charset="0"/>
              </a:endParaRPr>
            </a:p>
            <a:p>
              <a:pPr marL="171450" indent="-171450">
                <a:lnSpc>
                  <a:spcPct val="120000"/>
                </a:lnSpc>
                <a:spcAft>
                  <a:spcPts val="600"/>
                </a:spcAft>
                <a:buClr>
                  <a:schemeClr val="accent1"/>
                </a:buClr>
                <a:buFont typeface="Tipo de letra del sistema regular"/>
                <a:buChar char="→"/>
              </a:pPr>
              <a:r>
                <a:rPr lang="es-CO" sz="1100" dirty="0" err="1">
                  <a:latin typeface="Arial" panose="020B0604020202020204" pitchFamily="34" charset="0"/>
                  <a:cs typeface="Arial" panose="020B0604020202020204" pitchFamily="34" charset="0"/>
                </a:rPr>
                <a:t>Satisfaction</a:t>
              </a:r>
              <a:r>
                <a:rPr lang="es-CO" sz="1100" dirty="0">
                  <a:latin typeface="Arial" panose="020B0604020202020204" pitchFamily="34" charset="0"/>
                  <a:cs typeface="Arial" panose="020B0604020202020204" pitchFamily="34" charset="0"/>
                </a:rPr>
                <a:t> du </a:t>
              </a:r>
              <a:r>
                <a:rPr lang="es-CO" sz="1100" dirty="0" err="1">
                  <a:latin typeface="Arial" panose="020B0604020202020204" pitchFamily="34" charset="0"/>
                  <a:cs typeface="Arial" panose="020B0604020202020204" pitchFamily="34" charset="0"/>
                </a:rPr>
                <a:t>patient</a:t>
              </a:r>
              <a:endParaRPr lang="es-CO" sz="1100" dirty="0">
                <a:latin typeface="Arial" panose="020B0604020202020204" pitchFamily="34" charset="0"/>
                <a:cs typeface="Arial" panose="020B0604020202020204" pitchFamily="34" charset="0"/>
              </a:endParaRPr>
            </a:p>
          </p:txBody>
        </p:sp>
      </p:grpSp>
      <p:grpSp>
        <p:nvGrpSpPr>
          <p:cNvPr id="61" name="Grupo 60">
            <a:extLst>
              <a:ext uri="{FF2B5EF4-FFF2-40B4-BE49-F238E27FC236}">
                <a16:creationId xmlns:a16="http://schemas.microsoft.com/office/drawing/2014/main" id="{2C79B0F2-782A-8942-B035-C7BAB532F76F}"/>
              </a:ext>
            </a:extLst>
          </p:cNvPr>
          <p:cNvGrpSpPr/>
          <p:nvPr/>
        </p:nvGrpSpPr>
        <p:grpSpPr>
          <a:xfrm>
            <a:off x="10049668" y="2701191"/>
            <a:ext cx="1448595" cy="1741692"/>
            <a:chOff x="6252368" y="2701191"/>
            <a:chExt cx="1448595" cy="1741692"/>
          </a:xfrm>
        </p:grpSpPr>
        <p:grpSp>
          <p:nvGrpSpPr>
            <p:cNvPr id="62" name="Grupo 61">
              <a:extLst>
                <a:ext uri="{FF2B5EF4-FFF2-40B4-BE49-F238E27FC236}">
                  <a16:creationId xmlns:a16="http://schemas.microsoft.com/office/drawing/2014/main" id="{A5E10937-1624-BC4B-A954-F75C26E85C8D}"/>
                </a:ext>
              </a:extLst>
            </p:cNvPr>
            <p:cNvGrpSpPr/>
            <p:nvPr/>
          </p:nvGrpSpPr>
          <p:grpSpPr>
            <a:xfrm>
              <a:off x="6606460" y="2701191"/>
              <a:ext cx="769774" cy="769774"/>
              <a:chOff x="6378497" y="2425059"/>
              <a:chExt cx="1304693" cy="1304693"/>
            </a:xfrm>
          </p:grpSpPr>
          <p:sp>
            <p:nvSpPr>
              <p:cNvPr id="64" name="Elipse 63">
                <a:extLst>
                  <a:ext uri="{FF2B5EF4-FFF2-40B4-BE49-F238E27FC236}">
                    <a16:creationId xmlns:a16="http://schemas.microsoft.com/office/drawing/2014/main" id="{145EEA98-990E-6E42-814B-77249BB86C5E}"/>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áfico 64">
                <a:extLst>
                  <a:ext uri="{FF2B5EF4-FFF2-40B4-BE49-F238E27FC236}">
                    <a16:creationId xmlns:a16="http://schemas.microsoft.com/office/drawing/2014/main" id="{39D94A9E-8511-FA42-8804-C2138EA53D4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02218" y="2648780"/>
                <a:ext cx="857250" cy="857250"/>
              </a:xfrm>
              <a:prstGeom prst="rect">
                <a:avLst/>
              </a:prstGeom>
            </p:spPr>
          </p:pic>
        </p:grpSp>
        <p:sp>
          <p:nvSpPr>
            <p:cNvPr id="63" name="CuadroTexto 62">
              <a:extLst>
                <a:ext uri="{FF2B5EF4-FFF2-40B4-BE49-F238E27FC236}">
                  <a16:creationId xmlns:a16="http://schemas.microsoft.com/office/drawing/2014/main" id="{3B7D65FD-1395-EF46-B0D0-A902C991A9E0}"/>
                </a:ext>
              </a:extLst>
            </p:cNvPr>
            <p:cNvSpPr txBox="1"/>
            <p:nvPr/>
          </p:nvSpPr>
          <p:spPr>
            <a:xfrm>
              <a:off x="6252368" y="3571875"/>
              <a:ext cx="1448595" cy="871008"/>
            </a:xfrm>
            <a:prstGeom prst="rect">
              <a:avLst/>
            </a:prstGeom>
            <a:noFill/>
          </p:spPr>
          <p:txBody>
            <a:bodyPr wrap="square" lIns="0" tIns="0" rIns="0" bIns="0" rtlCol="0">
              <a:spAutoFit/>
            </a:bodyPr>
            <a:lstStyle/>
            <a:p>
              <a:pPr>
                <a:lnSpc>
                  <a:spcPct val="120000"/>
                </a:lnSpc>
                <a:spcAft>
                  <a:spcPts val="600"/>
                </a:spcAft>
              </a:pPr>
              <a:r>
                <a:rPr lang="es-CO" sz="1050" i="1" dirty="0" err="1">
                  <a:latin typeface="Arial" panose="020B0604020202020204" pitchFamily="34" charset="0"/>
                  <a:cs typeface="Arial" panose="020B0604020202020204" pitchFamily="34" charset="0"/>
                </a:rPr>
                <a:t>Questionnaire</a:t>
              </a:r>
              <a:r>
                <a:rPr lang="es-CO" sz="1050" i="1" dirty="0">
                  <a:latin typeface="Arial" panose="020B0604020202020204" pitchFamily="34" charset="0"/>
                  <a:cs typeface="Arial" panose="020B0604020202020204" pitchFamily="34" charset="0"/>
                </a:rPr>
                <a:t> </a:t>
              </a:r>
              <a:r>
                <a:rPr lang="es-CO" sz="1050" i="1" dirty="0" err="1">
                  <a:latin typeface="Arial" panose="020B0604020202020204" pitchFamily="34" charset="0"/>
                  <a:cs typeface="Arial" panose="020B0604020202020204" pitchFamily="34" charset="0"/>
                </a:rPr>
                <a:t>pour</a:t>
              </a:r>
              <a:r>
                <a:rPr lang="es-CO" sz="1050" i="1" dirty="0">
                  <a:latin typeface="Arial" panose="020B0604020202020204" pitchFamily="34" charset="0"/>
                  <a:cs typeface="Arial" panose="020B0604020202020204" pitchFamily="34" charset="0"/>
                </a:rPr>
                <a:t> </a:t>
              </a:r>
              <a:r>
                <a:rPr lang="es-CO" sz="1050" i="1" dirty="0" err="1">
                  <a:latin typeface="Arial" panose="020B0604020202020204" pitchFamily="34" charset="0"/>
                  <a:cs typeface="Arial" panose="020B0604020202020204" pitchFamily="34" charset="0"/>
                </a:rPr>
                <a:t>founisseurs</a:t>
              </a:r>
              <a:endParaRPr lang="es-CO" sz="1050" i="1" dirty="0">
                <a:latin typeface="Arial" panose="020B0604020202020204" pitchFamily="34" charset="0"/>
                <a:cs typeface="Arial" panose="020B0604020202020204" pitchFamily="34" charset="0"/>
              </a:endParaRPr>
            </a:p>
            <a:p>
              <a:pPr marL="171450" indent="-171450">
                <a:lnSpc>
                  <a:spcPct val="120000"/>
                </a:lnSpc>
                <a:spcAft>
                  <a:spcPts val="600"/>
                </a:spcAft>
                <a:buClr>
                  <a:schemeClr val="accent1"/>
                </a:buClr>
                <a:buFont typeface="Tipo de letra del sistema regular"/>
                <a:buChar char="→"/>
              </a:pPr>
              <a:r>
                <a:rPr lang="es-CO" sz="1100" dirty="0" err="1">
                  <a:latin typeface="Arial" panose="020B0604020202020204" pitchFamily="34" charset="0"/>
                  <a:cs typeface="Arial" panose="020B0604020202020204" pitchFamily="34" charset="0"/>
                </a:rPr>
                <a:t>Observer</a:t>
              </a:r>
              <a:r>
                <a:rPr lang="es-CO" sz="1100" dirty="0">
                  <a:latin typeface="Arial" panose="020B0604020202020204" pitchFamily="34" charset="0"/>
                  <a:cs typeface="Arial" panose="020B0604020202020204" pitchFamily="34" charset="0"/>
                </a:rPr>
                <a:t> </a:t>
              </a:r>
              <a:r>
                <a:rPr lang="es-CO" sz="1100" dirty="0" err="1">
                  <a:latin typeface="Arial" panose="020B0604020202020204" pitchFamily="34" charset="0"/>
                  <a:cs typeface="Arial" panose="020B0604020202020204" pitchFamily="34" charset="0"/>
                </a:rPr>
                <a:t>l’absence</a:t>
              </a:r>
              <a:r>
                <a:rPr lang="es-CO" sz="1100" dirty="0">
                  <a:latin typeface="Arial" panose="020B0604020202020204" pitchFamily="34" charset="0"/>
                  <a:cs typeface="Arial" panose="020B0604020202020204" pitchFamily="34" charset="0"/>
                </a:rPr>
                <a:t> du </a:t>
              </a:r>
              <a:r>
                <a:rPr lang="es-CO" sz="1100" dirty="0" err="1">
                  <a:latin typeface="Arial" panose="020B0604020202020204" pitchFamily="34" charset="0"/>
                  <a:cs typeface="Arial" panose="020B0604020202020204" pitchFamily="34" charset="0"/>
                </a:rPr>
                <a:t>fournisseur</a:t>
              </a:r>
              <a:r>
                <a:rPr lang="es-CO" sz="1100" dirty="0">
                  <a:latin typeface="Arial" panose="020B0604020202020204" pitchFamily="34" charset="0"/>
                  <a:cs typeface="Arial" panose="020B0604020202020204" pitchFamily="34" charset="0"/>
                </a:rPr>
                <a:t> </a:t>
              </a:r>
            </a:p>
          </p:txBody>
        </p:sp>
      </p:grpSp>
      <p:grpSp>
        <p:nvGrpSpPr>
          <p:cNvPr id="75" name="Grupo 74">
            <a:extLst>
              <a:ext uri="{FF2B5EF4-FFF2-40B4-BE49-F238E27FC236}">
                <a16:creationId xmlns:a16="http://schemas.microsoft.com/office/drawing/2014/main" id="{AF67ED28-4255-0C4E-BF21-FDA5EFD10DC3}"/>
              </a:ext>
            </a:extLst>
          </p:cNvPr>
          <p:cNvGrpSpPr/>
          <p:nvPr/>
        </p:nvGrpSpPr>
        <p:grpSpPr>
          <a:xfrm>
            <a:off x="10064348" y="4505752"/>
            <a:ext cx="1448595" cy="1741692"/>
            <a:chOff x="10064348" y="4505752"/>
            <a:chExt cx="1448595" cy="1741692"/>
          </a:xfrm>
        </p:grpSpPr>
        <p:grpSp>
          <p:nvGrpSpPr>
            <p:cNvPr id="74" name="Grupo 73">
              <a:extLst>
                <a:ext uri="{FF2B5EF4-FFF2-40B4-BE49-F238E27FC236}">
                  <a16:creationId xmlns:a16="http://schemas.microsoft.com/office/drawing/2014/main" id="{BA0C24FE-97AE-D540-BF81-769D4338BBE0}"/>
                </a:ext>
              </a:extLst>
            </p:cNvPr>
            <p:cNvGrpSpPr/>
            <p:nvPr/>
          </p:nvGrpSpPr>
          <p:grpSpPr>
            <a:xfrm>
              <a:off x="10403760" y="4505752"/>
              <a:ext cx="769774" cy="769774"/>
              <a:chOff x="2227186" y="2569194"/>
              <a:chExt cx="769774" cy="769774"/>
            </a:xfrm>
          </p:grpSpPr>
          <p:sp>
            <p:nvSpPr>
              <p:cNvPr id="72" name="Elipse 71">
                <a:extLst>
                  <a:ext uri="{FF2B5EF4-FFF2-40B4-BE49-F238E27FC236}">
                    <a16:creationId xmlns:a16="http://schemas.microsoft.com/office/drawing/2014/main" id="{CA58DB00-B85A-EC42-92CA-65C6EF9759D7}"/>
                  </a:ext>
                </a:extLst>
              </p:cNvPr>
              <p:cNvSpPr/>
              <p:nvPr/>
            </p:nvSpPr>
            <p:spPr>
              <a:xfrm>
                <a:off x="2227186" y="2569194"/>
                <a:ext cx="769774" cy="7697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áfico 72">
                <a:extLst>
                  <a:ext uri="{FF2B5EF4-FFF2-40B4-BE49-F238E27FC236}">
                    <a16:creationId xmlns:a16="http://schemas.microsoft.com/office/drawing/2014/main" id="{4533B0B6-592C-7340-85D9-555D47B957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9182" y="2701190"/>
                <a:ext cx="505781" cy="505781"/>
              </a:xfrm>
              <a:prstGeom prst="rect">
                <a:avLst/>
              </a:prstGeom>
            </p:spPr>
          </p:pic>
        </p:grpSp>
        <p:sp>
          <p:nvSpPr>
            <p:cNvPr id="69" name="CuadroTexto 68">
              <a:extLst>
                <a:ext uri="{FF2B5EF4-FFF2-40B4-BE49-F238E27FC236}">
                  <a16:creationId xmlns:a16="http://schemas.microsoft.com/office/drawing/2014/main" id="{7E06F6F1-33C0-F446-B9C1-A0FB71D33703}"/>
                </a:ext>
              </a:extLst>
            </p:cNvPr>
            <p:cNvSpPr txBox="1"/>
            <p:nvPr/>
          </p:nvSpPr>
          <p:spPr>
            <a:xfrm>
              <a:off x="10064348" y="5376436"/>
              <a:ext cx="1448595" cy="871008"/>
            </a:xfrm>
            <a:prstGeom prst="rect">
              <a:avLst/>
            </a:prstGeom>
            <a:noFill/>
          </p:spPr>
          <p:txBody>
            <a:bodyPr wrap="square" lIns="0" tIns="0" rIns="0" bIns="0" rtlCol="0">
              <a:spAutoFit/>
            </a:bodyPr>
            <a:lstStyle/>
            <a:p>
              <a:pPr>
                <a:lnSpc>
                  <a:spcPct val="120000"/>
                </a:lnSpc>
                <a:spcAft>
                  <a:spcPts val="600"/>
                </a:spcAft>
              </a:pPr>
              <a:r>
                <a:rPr lang="es-CO" sz="1050" i="1" dirty="0" err="1">
                  <a:latin typeface="Arial" panose="020B0604020202020204" pitchFamily="34" charset="0"/>
                  <a:cs typeface="Arial" panose="020B0604020202020204" pitchFamily="34" charset="0"/>
                </a:rPr>
                <a:t>Questionnaire</a:t>
              </a:r>
              <a:r>
                <a:rPr lang="es-CO" sz="1050" i="1" dirty="0">
                  <a:latin typeface="Arial" panose="020B0604020202020204" pitchFamily="34" charset="0"/>
                  <a:cs typeface="Arial" panose="020B0604020202020204" pitchFamily="34" charset="0"/>
                </a:rPr>
                <a:t> de </a:t>
              </a:r>
              <a:r>
                <a:rPr lang="es-CO" sz="1050" i="1" dirty="0" err="1">
                  <a:latin typeface="Arial" panose="020B0604020202020204" pitchFamily="34" charset="0"/>
                  <a:cs typeface="Arial" panose="020B0604020202020204" pitchFamily="34" charset="0"/>
                </a:rPr>
                <a:t>l’installation</a:t>
              </a:r>
              <a:endParaRPr lang="es-CO" sz="1050" i="1" dirty="0">
                <a:latin typeface="Arial" panose="020B0604020202020204" pitchFamily="34" charset="0"/>
                <a:cs typeface="Arial" panose="020B0604020202020204" pitchFamily="34" charset="0"/>
              </a:endParaRPr>
            </a:p>
            <a:p>
              <a:pPr marL="171450" indent="-171450">
                <a:lnSpc>
                  <a:spcPct val="120000"/>
                </a:lnSpc>
                <a:spcAft>
                  <a:spcPts val="600"/>
                </a:spcAft>
                <a:buClr>
                  <a:schemeClr val="accent1"/>
                </a:buClr>
                <a:buFont typeface="Tipo de letra del sistema regular"/>
                <a:buChar char="→"/>
              </a:pPr>
              <a:r>
                <a:rPr lang="es-CO" sz="1100" dirty="0" err="1">
                  <a:latin typeface="Arial" panose="020B0604020202020204" pitchFamily="34" charset="0"/>
                  <a:cs typeface="Arial" panose="020B0604020202020204" pitchFamily="34" charset="0"/>
                </a:rPr>
                <a:t>Toute</a:t>
              </a:r>
              <a:r>
                <a:rPr lang="es-CO" sz="1100" dirty="0">
                  <a:latin typeface="Arial" panose="020B0604020202020204" pitchFamily="34" charset="0"/>
                  <a:cs typeface="Arial" panose="020B0604020202020204" pitchFamily="34" charset="0"/>
                </a:rPr>
                <a:t> affaire en </a:t>
              </a:r>
              <a:r>
                <a:rPr lang="es-CO" sz="1100" dirty="0" err="1">
                  <a:latin typeface="Arial" panose="020B0604020202020204" pitchFamily="34" charset="0"/>
                  <a:cs typeface="Arial" panose="020B0604020202020204" pitchFamily="34" charset="0"/>
                </a:rPr>
                <a:t>attente</a:t>
              </a:r>
              <a:endParaRPr lang="es-CO" sz="1100" dirty="0">
                <a:latin typeface="Arial" panose="020B0604020202020204" pitchFamily="34" charset="0"/>
                <a:cs typeface="Arial" panose="020B0604020202020204" pitchFamily="34" charset="0"/>
              </a:endParaRPr>
            </a:p>
          </p:txBody>
        </p:sp>
      </p:grpSp>
      <p:sp>
        <p:nvSpPr>
          <p:cNvPr id="76" name="CuadroTexto 75">
            <a:extLst>
              <a:ext uri="{FF2B5EF4-FFF2-40B4-BE49-F238E27FC236}">
                <a16:creationId xmlns:a16="http://schemas.microsoft.com/office/drawing/2014/main" id="{4F1151D5-2D9B-F841-9F59-581A9703EAAC}"/>
              </a:ext>
            </a:extLst>
          </p:cNvPr>
          <p:cNvSpPr txBox="1"/>
          <p:nvPr/>
        </p:nvSpPr>
        <p:spPr>
          <a:xfrm>
            <a:off x="547687" y="1736974"/>
            <a:ext cx="3412330" cy="590931"/>
          </a:xfrm>
          <a:prstGeom prst="rect">
            <a:avLst/>
          </a:prstGeom>
          <a:noFill/>
        </p:spPr>
        <p:txBody>
          <a:bodyPr wrap="square" lIns="0" tIns="0" rIns="0" bIns="0" rtlCol="0">
            <a:spAutoFit/>
          </a:bodyPr>
          <a:lstStyle/>
          <a:p>
            <a:pPr algn="ctr">
              <a:lnSpc>
                <a:spcPct val="120000"/>
              </a:lnSpc>
            </a:pPr>
            <a:r>
              <a:rPr lang="es-CO" sz="1600" dirty="0">
                <a:solidFill>
                  <a:schemeClr val="tx1">
                    <a:lumMod val="50000"/>
                  </a:schemeClr>
                </a:solidFill>
                <a:latin typeface="Arial" panose="020B0604020202020204" pitchFamily="34" charset="0"/>
                <a:cs typeface="Arial" panose="020B0604020202020204" pitchFamily="34" charset="0"/>
              </a:rPr>
              <a:t>Equipe de </a:t>
            </a:r>
            <a:r>
              <a:rPr lang="es-CO" sz="1600" dirty="0" err="1">
                <a:solidFill>
                  <a:schemeClr val="tx1">
                    <a:lumMod val="50000"/>
                  </a:schemeClr>
                </a:solidFill>
                <a:latin typeface="Arial" panose="020B0604020202020204" pitchFamily="34" charset="0"/>
                <a:cs typeface="Arial" panose="020B0604020202020204" pitchFamily="34" charset="0"/>
              </a:rPr>
              <a:t>terrain</a:t>
            </a:r>
            <a:r>
              <a:rPr lang="es-CO" sz="1600" dirty="0">
                <a:solidFill>
                  <a:schemeClr val="tx1">
                    <a:lumMod val="50000"/>
                  </a:schemeClr>
                </a:solidFill>
                <a:latin typeface="Arial" panose="020B0604020202020204" pitchFamily="34" charset="0"/>
                <a:cs typeface="Arial" panose="020B0604020202020204" pitchFamily="34" charset="0"/>
              </a:rPr>
              <a:t> de 2 à6 </a:t>
            </a:r>
            <a:r>
              <a:rPr lang="es-CO" sz="1600" dirty="0" err="1">
                <a:solidFill>
                  <a:schemeClr val="tx1">
                    <a:lumMod val="50000"/>
                  </a:schemeClr>
                </a:solidFill>
                <a:latin typeface="Arial" panose="020B0604020202020204" pitchFamily="34" charset="0"/>
                <a:cs typeface="Arial" panose="020B0604020202020204" pitchFamily="34" charset="0"/>
              </a:rPr>
              <a:t>enquêteurs</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selon</a:t>
            </a:r>
            <a:r>
              <a:rPr lang="es-CO" sz="1600" dirty="0">
                <a:solidFill>
                  <a:schemeClr val="tx1">
                    <a:lumMod val="50000"/>
                  </a:schemeClr>
                </a:solidFill>
                <a:latin typeface="Arial" panose="020B0604020202020204" pitchFamily="34" charset="0"/>
                <a:cs typeface="Arial" panose="020B0604020202020204" pitchFamily="34" charset="0"/>
              </a:rPr>
              <a:t> la </a:t>
            </a:r>
            <a:r>
              <a:rPr lang="es-CO" sz="1600" dirty="0" err="1">
                <a:solidFill>
                  <a:schemeClr val="tx1">
                    <a:lumMod val="50000"/>
                  </a:schemeClr>
                </a:solidFill>
                <a:latin typeface="Arial" panose="020B0604020202020204" pitchFamily="34" charset="0"/>
                <a:cs typeface="Arial" panose="020B0604020202020204" pitchFamily="34" charset="0"/>
              </a:rPr>
              <a:t>taille</a:t>
            </a:r>
            <a:r>
              <a:rPr lang="es-CO" sz="1600" dirty="0">
                <a:solidFill>
                  <a:schemeClr val="tx1">
                    <a:lumMod val="50000"/>
                  </a:schemeClr>
                </a:solidFill>
                <a:latin typeface="Arial" panose="020B0604020202020204" pitchFamily="34" charset="0"/>
                <a:cs typeface="Arial" panose="020B0604020202020204" pitchFamily="34" charset="0"/>
              </a:rPr>
              <a:t> de </a:t>
            </a:r>
            <a:r>
              <a:rPr lang="es-CO" sz="1600" dirty="0" err="1">
                <a:solidFill>
                  <a:schemeClr val="tx1">
                    <a:lumMod val="50000"/>
                  </a:schemeClr>
                </a:solidFill>
                <a:latin typeface="Arial" panose="020B0604020202020204" pitchFamily="34" charset="0"/>
                <a:cs typeface="Arial" panose="020B0604020202020204" pitchFamily="34" charset="0"/>
              </a:rPr>
              <a:t>l’établissement</a:t>
            </a:r>
            <a:endParaRPr lang="es-CO" sz="1600" dirty="0">
              <a:solidFill>
                <a:schemeClr val="tx1">
                  <a:lumMod val="50000"/>
                </a:schemeClr>
              </a:solidFill>
              <a:latin typeface="Arial" panose="020B0604020202020204" pitchFamily="34" charset="0"/>
              <a:cs typeface="Arial" panose="020B0604020202020204" pitchFamily="34" charset="0"/>
            </a:endParaRPr>
          </a:p>
        </p:txBody>
      </p:sp>
      <p:grpSp>
        <p:nvGrpSpPr>
          <p:cNvPr id="81" name="Grupo 80">
            <a:extLst>
              <a:ext uri="{FF2B5EF4-FFF2-40B4-BE49-F238E27FC236}">
                <a16:creationId xmlns:a16="http://schemas.microsoft.com/office/drawing/2014/main" id="{D53A5209-F21E-884A-A30C-2621A7D2BA0E}"/>
              </a:ext>
            </a:extLst>
          </p:cNvPr>
          <p:cNvGrpSpPr/>
          <p:nvPr/>
        </p:nvGrpSpPr>
        <p:grpSpPr>
          <a:xfrm>
            <a:off x="1100693" y="2709862"/>
            <a:ext cx="2306319" cy="719138"/>
            <a:chOff x="1006913" y="2709862"/>
            <a:chExt cx="2306319" cy="719138"/>
          </a:xfrm>
        </p:grpSpPr>
        <p:pic>
          <p:nvPicPr>
            <p:cNvPr id="78" name="Gráfico 77">
              <a:extLst>
                <a:ext uri="{FF2B5EF4-FFF2-40B4-BE49-F238E27FC236}">
                  <a16:creationId xmlns:a16="http://schemas.microsoft.com/office/drawing/2014/main" id="{3F886B90-C317-DA40-B468-7892BAF73E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6913" y="2709862"/>
              <a:ext cx="719138" cy="719138"/>
            </a:xfrm>
            <a:prstGeom prst="rect">
              <a:avLst/>
            </a:prstGeom>
          </p:spPr>
        </p:pic>
        <p:pic>
          <p:nvPicPr>
            <p:cNvPr id="79" name="Gráfico 78">
              <a:extLst>
                <a:ext uri="{FF2B5EF4-FFF2-40B4-BE49-F238E27FC236}">
                  <a16:creationId xmlns:a16="http://schemas.microsoft.com/office/drawing/2014/main" id="{EC2804FE-42DF-9D44-8379-F44AA19A10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00424" y="2709862"/>
              <a:ext cx="719138" cy="719138"/>
            </a:xfrm>
            <a:prstGeom prst="rect">
              <a:avLst/>
            </a:prstGeom>
          </p:spPr>
        </p:pic>
        <p:pic>
          <p:nvPicPr>
            <p:cNvPr id="80" name="Gráfico 79">
              <a:extLst>
                <a:ext uri="{FF2B5EF4-FFF2-40B4-BE49-F238E27FC236}">
                  <a16:creationId xmlns:a16="http://schemas.microsoft.com/office/drawing/2014/main" id="{789CB9E1-6466-F546-A697-6BF6A5B079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94094" y="2709862"/>
              <a:ext cx="719138" cy="719138"/>
            </a:xfrm>
            <a:prstGeom prst="rect">
              <a:avLst/>
            </a:prstGeom>
          </p:spPr>
        </p:pic>
      </p:grpSp>
      <p:pic>
        <p:nvPicPr>
          <p:cNvPr id="82" name="Picture 5" descr="A group of people standing in a room&#10;&#10;Description automatically generated">
            <a:extLst>
              <a:ext uri="{FF2B5EF4-FFF2-40B4-BE49-F238E27FC236}">
                <a16:creationId xmlns:a16="http://schemas.microsoft.com/office/drawing/2014/main" id="{FF3951FD-EF82-B746-9F85-04BE4E6DE9CD}"/>
              </a:ext>
            </a:extLst>
          </p:cNvPr>
          <p:cNvPicPr>
            <a:picLocks noChangeAspect="1"/>
          </p:cNvPicPr>
          <p:nvPr/>
        </p:nvPicPr>
        <p:blipFill rotWithShape="1">
          <a:blip r:embed="rId11"/>
          <a:srcRect t="3069" r="10695" b="33499"/>
          <a:stretch/>
        </p:blipFill>
        <p:spPr>
          <a:xfrm>
            <a:off x="1323626" y="3775146"/>
            <a:ext cx="1876775" cy="1876775"/>
          </a:xfrm>
          <a:prstGeom prst="ellipse">
            <a:avLst/>
          </a:prstGeom>
        </p:spPr>
      </p:pic>
    </p:spTree>
    <p:extLst>
      <p:ext uri="{BB962C8B-B14F-4D97-AF65-F5344CB8AC3E}">
        <p14:creationId xmlns:p14="http://schemas.microsoft.com/office/powerpoint/2010/main" val="912416794"/>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Historique</a:t>
            </a:r>
            <a:r>
              <a:rPr lang="es-CO" sz="3200" dirty="0">
                <a:solidFill>
                  <a:schemeClr val="accent1"/>
                </a:solidFill>
                <a:latin typeface="Arial" panose="020B0604020202020204" pitchFamily="34" charset="0"/>
                <a:cs typeface="Arial" panose="020B0604020202020204" pitchFamily="34" charset="0"/>
              </a:rPr>
              <a:t> des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endParaRPr lang="es-CO" sz="3200" dirty="0">
              <a:solidFill>
                <a:schemeClr val="accent1"/>
              </a:solidFill>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08</a:t>
                </a:r>
              </a:p>
            </p:txBody>
          </p:sp>
        </p:grpSp>
      </p:grpSp>
      <p:sp>
        <p:nvSpPr>
          <p:cNvPr id="105" name="CuadroTexto 104">
            <a:extLst>
              <a:ext uri="{FF2B5EF4-FFF2-40B4-BE49-F238E27FC236}">
                <a16:creationId xmlns:a16="http://schemas.microsoft.com/office/drawing/2014/main" id="{31B7B375-3D70-D242-9B40-70F7C10503AE}"/>
              </a:ext>
            </a:extLst>
          </p:cNvPr>
          <p:cNvSpPr txBox="1"/>
          <p:nvPr/>
        </p:nvSpPr>
        <p:spPr>
          <a:xfrm>
            <a:off x="1163638" y="3057525"/>
            <a:ext cx="4433517" cy="1745606"/>
          </a:xfrm>
          <a:prstGeom prst="rect">
            <a:avLst/>
          </a:prstGeom>
          <a:noFill/>
        </p:spPr>
        <p:txBody>
          <a:bodyPr wrap="square" lIns="0" tIns="0" rIns="0" bIns="0" rtlCol="0">
            <a:spAutoFit/>
          </a:bodyPr>
          <a:lstStyle/>
          <a:p>
            <a:pPr>
              <a:lnSpc>
                <a:spcPct val="120000"/>
              </a:lnSpc>
            </a:pPr>
            <a:r>
              <a:rPr lang="es-CO" sz="1600" dirty="0" err="1">
                <a:solidFill>
                  <a:schemeClr val="tx1">
                    <a:lumMod val="50000"/>
                  </a:schemeClr>
                </a:solidFill>
                <a:latin typeface="Arial" panose="020B0604020202020204" pitchFamily="34" charset="0"/>
                <a:cs typeface="Arial" panose="020B0604020202020204" pitchFamily="34" charset="0"/>
              </a:rPr>
              <a:t>Lancée</a:t>
            </a:r>
            <a:r>
              <a:rPr lang="es-CO" sz="1600" dirty="0">
                <a:solidFill>
                  <a:schemeClr val="tx1">
                    <a:lumMod val="50000"/>
                  </a:schemeClr>
                </a:solidFill>
                <a:latin typeface="Arial" panose="020B0604020202020204" pitchFamily="34" charset="0"/>
                <a:cs typeface="Arial" panose="020B0604020202020204" pitchFamily="34" charset="0"/>
              </a:rPr>
              <a:t> par des </a:t>
            </a:r>
            <a:r>
              <a:rPr lang="es-CO" sz="1600" dirty="0" err="1">
                <a:solidFill>
                  <a:schemeClr val="tx1">
                    <a:lumMod val="50000"/>
                  </a:schemeClr>
                </a:solidFill>
                <a:latin typeface="Arial" panose="020B0604020202020204" pitchFamily="34" charset="0"/>
                <a:cs typeface="Arial" panose="020B0604020202020204" pitchFamily="34" charset="0"/>
              </a:rPr>
              <a:t>chercheurs</a:t>
            </a:r>
            <a:r>
              <a:rPr lang="es-CO" sz="1600" dirty="0">
                <a:solidFill>
                  <a:schemeClr val="tx1">
                    <a:lumMod val="50000"/>
                  </a:schemeClr>
                </a:solidFill>
                <a:latin typeface="Arial" panose="020B0604020202020204" pitchFamily="34" charset="0"/>
                <a:cs typeface="Arial" panose="020B0604020202020204" pitchFamily="34" charset="0"/>
              </a:rPr>
              <a:t> et des </a:t>
            </a:r>
            <a:r>
              <a:rPr lang="es-CO" sz="1600" dirty="0" err="1">
                <a:solidFill>
                  <a:schemeClr val="tx1">
                    <a:lumMod val="50000"/>
                  </a:schemeClr>
                </a:solidFill>
                <a:latin typeface="Arial" panose="020B0604020202020204" pitchFamily="34" charset="0"/>
                <a:cs typeface="Arial" panose="020B0604020202020204" pitchFamily="34" charset="0"/>
              </a:rPr>
              <a:t>professionnels</a:t>
            </a:r>
            <a:r>
              <a:rPr lang="es-CO" sz="1600" dirty="0">
                <a:solidFill>
                  <a:schemeClr val="tx1">
                    <a:lumMod val="50000"/>
                  </a:schemeClr>
                </a:solidFill>
                <a:latin typeface="Arial" panose="020B0604020202020204" pitchFamily="34" charset="0"/>
                <a:cs typeface="Arial" panose="020B0604020202020204" pitchFamily="34" charset="0"/>
              </a:rPr>
              <a:t> de la Banque </a:t>
            </a:r>
            <a:r>
              <a:rPr lang="es-CO" sz="1600" dirty="0" err="1">
                <a:solidFill>
                  <a:schemeClr val="tx1">
                    <a:lumMod val="50000"/>
                  </a:schemeClr>
                </a:solidFill>
                <a:latin typeface="Arial" panose="020B0604020202020204" pitchFamily="34" charset="0"/>
                <a:cs typeface="Arial" panose="020B0604020202020204" pitchFamily="34" charset="0"/>
              </a:rPr>
              <a:t>Mondiale</a:t>
            </a:r>
            <a:r>
              <a:rPr lang="es-CO" sz="1600" dirty="0">
                <a:solidFill>
                  <a:schemeClr val="tx1">
                    <a:lumMod val="50000"/>
                  </a:schemeClr>
                </a:solidFill>
                <a:latin typeface="Arial" panose="020B0604020202020204" pitchFamily="34" charset="0"/>
                <a:cs typeface="Arial" panose="020B0604020202020204" pitchFamily="34" charset="0"/>
              </a:rPr>
              <a:t>, en </a:t>
            </a:r>
            <a:r>
              <a:rPr lang="es-CO" sz="1600" dirty="0" err="1">
                <a:solidFill>
                  <a:schemeClr val="tx1">
                    <a:lumMod val="50000"/>
                  </a:schemeClr>
                </a:solidFill>
                <a:latin typeface="Arial" panose="020B0604020202020204" pitchFamily="34" charset="0"/>
                <a:cs typeface="Arial" panose="020B0604020202020204" pitchFamily="34" charset="0"/>
              </a:rPr>
              <a:t>collaboration</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avec</a:t>
            </a:r>
            <a:r>
              <a:rPr lang="es-CO" sz="1600" dirty="0">
                <a:solidFill>
                  <a:schemeClr val="tx1">
                    <a:lumMod val="50000"/>
                  </a:schemeClr>
                </a:solidFill>
                <a:latin typeface="Arial" panose="020B0604020202020204" pitchFamily="34" charset="0"/>
                <a:cs typeface="Arial" panose="020B0604020202020204" pitchFamily="34" charset="0"/>
              </a:rPr>
              <a:t> le </a:t>
            </a:r>
            <a:r>
              <a:rPr lang="es-CO" sz="1600" dirty="0" err="1">
                <a:solidFill>
                  <a:schemeClr val="tx1">
                    <a:lumMod val="50000"/>
                  </a:schemeClr>
                </a:solidFill>
                <a:latin typeface="Arial" panose="020B0604020202020204" pitchFamily="34" charset="0"/>
                <a:cs typeface="Arial" panose="020B0604020202020204" pitchFamily="34" charset="0"/>
              </a:rPr>
              <a:t>Consortium</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Africain</a:t>
            </a:r>
            <a:r>
              <a:rPr lang="es-CO" sz="1600" dirty="0">
                <a:solidFill>
                  <a:schemeClr val="tx1">
                    <a:lumMod val="50000"/>
                  </a:schemeClr>
                </a:solidFill>
                <a:latin typeface="Arial" panose="020B0604020202020204" pitchFamily="34" charset="0"/>
                <a:cs typeface="Arial" panose="020B0604020202020204" pitchFamily="34" charset="0"/>
              </a:rPr>
              <a:t> de </a:t>
            </a:r>
            <a:r>
              <a:rPr lang="es-CO" sz="1600" dirty="0" err="1">
                <a:solidFill>
                  <a:schemeClr val="tx1">
                    <a:lumMod val="50000"/>
                  </a:schemeClr>
                </a:solidFill>
                <a:latin typeface="Arial" panose="020B0604020202020204" pitchFamily="34" charset="0"/>
                <a:cs typeface="Arial" panose="020B0604020202020204" pitchFamily="34" charset="0"/>
              </a:rPr>
              <a:t>Recherche</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Economique</a:t>
            </a:r>
            <a:r>
              <a:rPr lang="es-CO" sz="1600" dirty="0">
                <a:solidFill>
                  <a:schemeClr val="tx1">
                    <a:lumMod val="50000"/>
                  </a:schemeClr>
                </a:solidFill>
                <a:latin typeface="Arial" panose="020B0604020202020204" pitchFamily="34" charset="0"/>
                <a:cs typeface="Arial" panose="020B0604020202020204" pitchFamily="34" charset="0"/>
              </a:rPr>
              <a:t> (AERC), puis </a:t>
            </a:r>
            <a:r>
              <a:rPr lang="es-CO" sz="1600" dirty="0" err="1">
                <a:solidFill>
                  <a:schemeClr val="tx1">
                    <a:lumMod val="50000"/>
                  </a:schemeClr>
                </a:solidFill>
                <a:latin typeface="Arial" panose="020B0604020202020204" pitchFamily="34" charset="0"/>
                <a:cs typeface="Arial" panose="020B0604020202020204" pitchFamily="34" charset="0"/>
              </a:rPr>
              <a:t>soutenue</a:t>
            </a:r>
            <a:r>
              <a:rPr lang="es-CO" sz="1600" dirty="0">
                <a:solidFill>
                  <a:schemeClr val="tx1">
                    <a:lumMod val="50000"/>
                  </a:schemeClr>
                </a:solidFill>
                <a:latin typeface="Arial" panose="020B0604020202020204" pitchFamily="34" charset="0"/>
                <a:cs typeface="Arial" panose="020B0604020202020204" pitchFamily="34" charset="0"/>
              </a:rPr>
              <a:t> par la </a:t>
            </a:r>
            <a:r>
              <a:rPr lang="es-CO" sz="1600" dirty="0" err="1">
                <a:solidFill>
                  <a:schemeClr val="tx1">
                    <a:lumMod val="50000"/>
                  </a:schemeClr>
                </a:solidFill>
                <a:latin typeface="Arial" panose="020B0604020202020204" pitchFamily="34" charset="0"/>
                <a:cs typeface="Arial" panose="020B0604020202020204" pitchFamily="34" charset="0"/>
              </a:rPr>
              <a:t>Fondation</a:t>
            </a:r>
            <a:r>
              <a:rPr lang="es-CO" sz="1600" dirty="0">
                <a:solidFill>
                  <a:schemeClr val="tx1">
                    <a:lumMod val="50000"/>
                  </a:schemeClr>
                </a:solidFill>
                <a:latin typeface="Arial" panose="020B0604020202020204" pitchFamily="34" charset="0"/>
                <a:cs typeface="Arial" panose="020B0604020202020204" pitchFamily="34" charset="0"/>
              </a:rPr>
              <a:t> William et Flora Hewlett et la Banque </a:t>
            </a:r>
            <a:r>
              <a:rPr lang="es-CO" sz="1600" dirty="0" err="1">
                <a:solidFill>
                  <a:schemeClr val="tx1">
                    <a:lumMod val="50000"/>
                  </a:schemeClr>
                </a:solidFill>
                <a:latin typeface="Arial" panose="020B0604020202020204" pitchFamily="34" charset="0"/>
                <a:cs typeface="Arial" panose="020B0604020202020204" pitchFamily="34" charset="0"/>
              </a:rPr>
              <a:t>Africaine</a:t>
            </a:r>
            <a:r>
              <a:rPr lang="es-CO" sz="1600" dirty="0">
                <a:solidFill>
                  <a:schemeClr val="tx1">
                    <a:lumMod val="50000"/>
                  </a:schemeClr>
                </a:solidFill>
                <a:latin typeface="Arial" panose="020B0604020202020204" pitchFamily="34" charset="0"/>
                <a:cs typeface="Arial" panose="020B0604020202020204" pitchFamily="34" charset="0"/>
              </a:rPr>
              <a:t> de </a:t>
            </a:r>
            <a:r>
              <a:rPr lang="es-CO" sz="1600" dirty="0" err="1">
                <a:solidFill>
                  <a:schemeClr val="tx1">
                    <a:lumMod val="50000"/>
                  </a:schemeClr>
                </a:solidFill>
                <a:latin typeface="Arial" panose="020B0604020202020204" pitchFamily="34" charset="0"/>
                <a:cs typeface="Arial" panose="020B0604020202020204" pitchFamily="34" charset="0"/>
              </a:rPr>
              <a:t>Développement</a:t>
            </a:r>
            <a:r>
              <a:rPr lang="es-CO" sz="1600" dirty="0">
                <a:solidFill>
                  <a:schemeClr val="tx1">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41637686"/>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3351812-A681-9647-9653-91F07FFAA319}"/>
              </a:ext>
            </a:extLst>
          </p:cNvPr>
          <p:cNvSpPr txBox="1"/>
          <p:nvPr/>
        </p:nvSpPr>
        <p:spPr>
          <a:xfrm>
            <a:off x="538163" y="921584"/>
            <a:ext cx="10706100" cy="492443"/>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Partenaires et </a:t>
            </a:r>
            <a:r>
              <a:rPr lang="es-CO" sz="3200" dirty="0" err="1">
                <a:solidFill>
                  <a:schemeClr val="accent1"/>
                </a:solidFill>
                <a:latin typeface="Arial" panose="020B0604020202020204" pitchFamily="34" charset="0"/>
                <a:cs typeface="Arial" panose="020B0604020202020204" pitchFamily="34" charset="0"/>
              </a:rPr>
              <a:t>composition</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l’équipe</a:t>
            </a:r>
            <a:endParaRPr lang="es-CO" sz="3200" dirty="0">
              <a:solidFill>
                <a:schemeClr val="accent1"/>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5EA5ECF1-EEF1-9140-B5D9-49B4EDA8AE8C}"/>
              </a:ext>
            </a:extLst>
          </p:cNvPr>
          <p:cNvSpPr/>
          <p:nvPr/>
        </p:nvSpPr>
        <p:spPr>
          <a:xfrm>
            <a:off x="538163" y="1821656"/>
            <a:ext cx="3525837" cy="4488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a:extLst>
              <a:ext uri="{FF2B5EF4-FFF2-40B4-BE49-F238E27FC236}">
                <a16:creationId xmlns:a16="http://schemas.microsoft.com/office/drawing/2014/main" id="{2C79F6AC-40B0-7948-8FD1-17C0FD8C8267}"/>
              </a:ext>
            </a:extLst>
          </p:cNvPr>
          <p:cNvSpPr/>
          <p:nvPr/>
        </p:nvSpPr>
        <p:spPr>
          <a:xfrm>
            <a:off x="4333875" y="1821656"/>
            <a:ext cx="3525837" cy="4488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a:extLst>
              <a:ext uri="{FF2B5EF4-FFF2-40B4-BE49-F238E27FC236}">
                <a16:creationId xmlns:a16="http://schemas.microsoft.com/office/drawing/2014/main" id="{B55E5F84-0DED-EF49-B256-20E465A4E6EF}"/>
              </a:ext>
            </a:extLst>
          </p:cNvPr>
          <p:cNvSpPr/>
          <p:nvPr/>
        </p:nvSpPr>
        <p:spPr>
          <a:xfrm>
            <a:off x="8148638" y="1821655"/>
            <a:ext cx="3505199" cy="4488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C5FE78B5-F17D-8E45-933E-CD227BACDA73}"/>
              </a:ext>
            </a:extLst>
          </p:cNvPr>
          <p:cNvPicPr>
            <a:picLocks noChangeAspect="1"/>
          </p:cNvPicPr>
          <p:nvPr/>
        </p:nvPicPr>
        <p:blipFill>
          <a:blip r:embed="rId3"/>
          <a:srcRect/>
          <a:stretch/>
        </p:blipFill>
        <p:spPr>
          <a:xfrm>
            <a:off x="884237" y="2134860"/>
            <a:ext cx="2716213" cy="529358"/>
          </a:xfrm>
          <a:prstGeom prst="rect">
            <a:avLst/>
          </a:prstGeom>
        </p:spPr>
      </p:pic>
      <p:pic>
        <p:nvPicPr>
          <p:cNvPr id="9" name="Gráfico 8">
            <a:extLst>
              <a:ext uri="{FF2B5EF4-FFF2-40B4-BE49-F238E27FC236}">
                <a16:creationId xmlns:a16="http://schemas.microsoft.com/office/drawing/2014/main" id="{712FDC43-39DB-E04A-BD32-36D4698291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83874" y="2025139"/>
            <a:ext cx="748800" cy="748800"/>
          </a:xfrm>
          <a:prstGeom prst="rect">
            <a:avLst/>
          </a:prstGeom>
        </p:spPr>
      </p:pic>
      <p:pic>
        <p:nvPicPr>
          <p:cNvPr id="11" name="Gráfico 10">
            <a:extLst>
              <a:ext uri="{FF2B5EF4-FFF2-40B4-BE49-F238E27FC236}">
                <a16:creationId xmlns:a16="http://schemas.microsoft.com/office/drawing/2014/main" id="{96A70567-24F5-AC49-AE0C-2E030DD02C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02779" y="2025678"/>
            <a:ext cx="747722" cy="747722"/>
          </a:xfrm>
          <a:prstGeom prst="rect">
            <a:avLst/>
          </a:prstGeom>
        </p:spPr>
      </p:pic>
      <p:sp>
        <p:nvSpPr>
          <p:cNvPr id="12" name="CuadroTexto 11">
            <a:extLst>
              <a:ext uri="{FF2B5EF4-FFF2-40B4-BE49-F238E27FC236}">
                <a16:creationId xmlns:a16="http://schemas.microsoft.com/office/drawing/2014/main" id="{F201EDC3-0111-8748-A87E-27788B372FBA}"/>
              </a:ext>
            </a:extLst>
          </p:cNvPr>
          <p:cNvSpPr txBox="1"/>
          <p:nvPr/>
        </p:nvSpPr>
        <p:spPr>
          <a:xfrm>
            <a:off x="9741171" y="2040370"/>
            <a:ext cx="1604169" cy="1255728"/>
          </a:xfrm>
          <a:prstGeom prst="rect">
            <a:avLst/>
          </a:prstGeom>
          <a:noFill/>
        </p:spPr>
        <p:txBody>
          <a:bodyPr wrap="square" lIns="0" tIns="0" rIns="0" bIns="0" rtlCol="0">
            <a:spAutoFit/>
          </a:bodyPr>
          <a:lstStyle/>
          <a:p>
            <a:pPr>
              <a:lnSpc>
                <a:spcPct val="120000"/>
              </a:lnSpc>
            </a:pPr>
            <a:r>
              <a:rPr lang="es-CO" sz="1600" b="1" dirty="0" err="1">
                <a:solidFill>
                  <a:schemeClr val="bg1"/>
                </a:solidFill>
                <a:highlight>
                  <a:srgbClr val="41C6E9"/>
                </a:highlight>
                <a:latin typeface="Arial" panose="020B0604020202020204" pitchFamily="34" charset="0"/>
                <a:cs typeface="Arial" panose="020B0604020202020204" pitchFamily="34" charset="0"/>
              </a:rPr>
              <a:t>Institut</a:t>
            </a:r>
            <a:r>
              <a:rPr lang="es-CO" sz="1600" b="1" dirty="0">
                <a:solidFill>
                  <a:schemeClr val="bg1"/>
                </a:solidFill>
                <a:highlight>
                  <a:srgbClr val="41C6E9"/>
                </a:highlight>
                <a:latin typeface="Arial" panose="020B0604020202020204" pitchFamily="34" charset="0"/>
                <a:cs typeface="Arial" panose="020B0604020202020204" pitchFamily="34" charset="0"/>
              </a:rPr>
              <a:t> de </a:t>
            </a:r>
            <a:r>
              <a:rPr lang="es-CO" sz="1600" b="1" dirty="0" err="1">
                <a:solidFill>
                  <a:schemeClr val="bg1"/>
                </a:solidFill>
                <a:highlight>
                  <a:srgbClr val="41C6E9"/>
                </a:highlight>
                <a:latin typeface="Arial" panose="020B0604020202020204" pitchFamily="34" charset="0"/>
                <a:cs typeface="Arial" panose="020B0604020202020204" pitchFamily="34" charset="0"/>
              </a:rPr>
              <a:t>sondage</a:t>
            </a:r>
            <a:endParaRPr lang="es-CO" sz="1600" b="1" dirty="0">
              <a:solidFill>
                <a:schemeClr val="bg1"/>
              </a:solidFill>
              <a:highlight>
                <a:srgbClr val="41C6E9"/>
              </a:highlight>
              <a:latin typeface="Arial" panose="020B0604020202020204" pitchFamily="34" charset="0"/>
              <a:cs typeface="Arial" panose="020B0604020202020204" pitchFamily="34" charset="0"/>
            </a:endParaRPr>
          </a:p>
          <a:p>
            <a:pPr>
              <a:lnSpc>
                <a:spcPct val="120000"/>
              </a:lnSpc>
            </a:pPr>
            <a:r>
              <a:rPr lang="es-CO" sz="1200" i="1" dirty="0">
                <a:solidFill>
                  <a:schemeClr val="accent1"/>
                </a:solidFill>
                <a:latin typeface="Arial" panose="020B0604020202020204" pitchFamily="34" charset="0"/>
                <a:cs typeface="Arial" panose="020B0604020202020204" pitchFamily="34" charset="0"/>
              </a:rPr>
              <a:t>(</a:t>
            </a:r>
            <a:r>
              <a:rPr lang="es-CO" sz="1200" i="1" dirty="0" err="1">
                <a:solidFill>
                  <a:schemeClr val="accent1"/>
                </a:solidFill>
                <a:latin typeface="Arial" panose="020B0604020202020204" pitchFamily="34" charset="0"/>
                <a:cs typeface="Arial" panose="020B0604020202020204" pitchFamily="34" charset="0"/>
              </a:rPr>
              <a:t>expérimentée</a:t>
            </a:r>
            <a:r>
              <a:rPr lang="es-CO" sz="1200" i="1" dirty="0">
                <a:solidFill>
                  <a:schemeClr val="accent1"/>
                </a:solidFill>
                <a:latin typeface="Arial" panose="020B0604020202020204" pitchFamily="34" charset="0"/>
                <a:cs typeface="Arial" panose="020B0604020202020204" pitchFamily="34" charset="0"/>
              </a:rPr>
              <a:t>, </a:t>
            </a:r>
            <a:r>
              <a:rPr lang="es-CO" sz="1200" i="1" dirty="0" err="1">
                <a:solidFill>
                  <a:schemeClr val="accent1"/>
                </a:solidFill>
                <a:latin typeface="Arial" panose="020B0604020202020204" pitchFamily="34" charset="0"/>
                <a:cs typeface="Arial" panose="020B0604020202020204" pitchFamily="34" charset="0"/>
              </a:rPr>
              <a:t>avec</a:t>
            </a:r>
            <a:r>
              <a:rPr lang="es-CO" sz="1200" i="1" dirty="0">
                <a:solidFill>
                  <a:schemeClr val="accent1"/>
                </a:solidFill>
                <a:latin typeface="Arial" panose="020B0604020202020204" pitchFamily="34" charset="0"/>
                <a:cs typeface="Arial" panose="020B0604020202020204" pitchFamily="34" charset="0"/>
              </a:rPr>
              <a:t> des </a:t>
            </a:r>
            <a:r>
              <a:rPr lang="es-CO" sz="1200" i="1" dirty="0" err="1">
                <a:solidFill>
                  <a:schemeClr val="accent1"/>
                </a:solidFill>
                <a:latin typeface="Arial" panose="020B0604020202020204" pitchFamily="34" charset="0"/>
                <a:cs typeface="Arial" panose="020B0604020202020204" pitchFamily="34" charset="0"/>
              </a:rPr>
              <a:t>connaissances</a:t>
            </a:r>
            <a:r>
              <a:rPr lang="es-CO" sz="1200" i="1" dirty="0">
                <a:solidFill>
                  <a:schemeClr val="accent1"/>
                </a:solidFill>
                <a:latin typeface="Arial" panose="020B0604020202020204" pitchFamily="34" charset="0"/>
                <a:cs typeface="Arial" panose="020B0604020202020204" pitchFamily="34" charset="0"/>
              </a:rPr>
              <a:t> </a:t>
            </a:r>
            <a:r>
              <a:rPr lang="es-CO" sz="1200" i="1" dirty="0" err="1">
                <a:solidFill>
                  <a:schemeClr val="accent1"/>
                </a:solidFill>
                <a:latin typeface="Arial" panose="020B0604020202020204" pitchFamily="34" charset="0"/>
                <a:cs typeface="Arial" panose="020B0604020202020204" pitchFamily="34" charset="0"/>
              </a:rPr>
              <a:t>cliniques</a:t>
            </a:r>
            <a:r>
              <a:rPr lang="es-CO" sz="1200" i="1" dirty="0">
                <a:solidFill>
                  <a:schemeClr val="accent1"/>
                </a:solidFill>
                <a:latin typeface="Arial" panose="020B0604020202020204" pitchFamily="34" charset="0"/>
                <a:cs typeface="Arial" panose="020B0604020202020204" pitchFamily="34" charset="0"/>
              </a:rPr>
              <a:t>)</a:t>
            </a:r>
          </a:p>
        </p:txBody>
      </p:sp>
      <p:sp>
        <p:nvSpPr>
          <p:cNvPr id="13" name="CuadroTexto 12">
            <a:extLst>
              <a:ext uri="{FF2B5EF4-FFF2-40B4-BE49-F238E27FC236}">
                <a16:creationId xmlns:a16="http://schemas.microsoft.com/office/drawing/2014/main" id="{8115E96A-0A35-8445-AF5B-BCB29D9DCC76}"/>
              </a:ext>
            </a:extLst>
          </p:cNvPr>
          <p:cNvSpPr txBox="1"/>
          <p:nvPr/>
        </p:nvSpPr>
        <p:spPr>
          <a:xfrm>
            <a:off x="884237" y="3422102"/>
            <a:ext cx="3007519" cy="2452979"/>
          </a:xfrm>
          <a:prstGeom prst="rect">
            <a:avLst/>
          </a:prstGeom>
          <a:noFill/>
        </p:spPr>
        <p:txBody>
          <a:bodyPr wrap="square" lIns="0" tIns="0" rIns="0" bIns="0" rtlCol="0">
            <a:spAutoFit/>
          </a:bodyPr>
          <a:lstStyle/>
          <a:p>
            <a:pPr marL="403225" lvl="0" indent="-403225">
              <a:lnSpc>
                <a:spcPct val="120000"/>
              </a:lnSpc>
              <a:spcAft>
                <a:spcPts val="600"/>
              </a:spcAft>
              <a:buClr>
                <a:schemeClr val="accent1"/>
              </a:buClr>
              <a:buFont typeface="Tipo de letra del sistema regular"/>
              <a:buChar char="→"/>
            </a:pPr>
            <a:r>
              <a:rPr lang="es-CO" sz="1600" dirty="0">
                <a:latin typeface="Arial" panose="020B0604020202020204" pitchFamily="34" charset="0"/>
                <a:cs typeface="Arial" panose="020B0604020202020204" pitchFamily="34" charset="0"/>
              </a:rPr>
              <a:t>TTL</a:t>
            </a:r>
          </a:p>
          <a:p>
            <a:pPr marL="403225" lvl="0" indent="-403225">
              <a:lnSpc>
                <a:spcPct val="120000"/>
              </a:lnSpc>
              <a:spcAft>
                <a:spcPts val="600"/>
              </a:spcAft>
              <a:buClr>
                <a:schemeClr val="accent1"/>
              </a:buClr>
              <a:buFont typeface="Tipo de letra del sistema regular"/>
              <a:buChar char="→"/>
            </a:pPr>
            <a:r>
              <a:rPr lang="es-CO" sz="1600" dirty="0" err="1">
                <a:latin typeface="Arial" panose="020B0604020202020204" pitchFamily="34" charset="0"/>
                <a:cs typeface="Arial" panose="020B0604020202020204" pitchFamily="34" charset="0"/>
              </a:rPr>
              <a:t>Expert</a:t>
            </a:r>
            <a:r>
              <a:rPr lang="es-CO" sz="1600" dirty="0">
                <a:latin typeface="Arial" panose="020B0604020202020204" pitchFamily="34" charset="0"/>
                <a:cs typeface="Arial" panose="020B0604020202020204" pitchFamily="34" charset="0"/>
              </a:rPr>
              <a:t>(s) en IPS</a:t>
            </a:r>
          </a:p>
          <a:p>
            <a:pPr marL="403225" lvl="0" indent="-403225">
              <a:lnSpc>
                <a:spcPct val="120000"/>
              </a:lnSpc>
              <a:spcAft>
                <a:spcPts val="600"/>
              </a:spcAft>
              <a:buClr>
                <a:schemeClr val="accent1"/>
              </a:buClr>
              <a:buFont typeface="Tipo de letra del sistema regular"/>
              <a:buChar char="→"/>
            </a:pPr>
            <a:r>
              <a:rPr lang="es-CO" sz="1600" dirty="0" err="1">
                <a:latin typeface="Arial" panose="020B0604020202020204" pitchFamily="34" charset="0"/>
                <a:cs typeface="Arial" panose="020B0604020202020204" pitchFamily="34" charset="0"/>
              </a:rPr>
              <a:t>Directeur</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l’enquête</a:t>
            </a:r>
            <a:endParaRPr lang="es-CO" sz="1600" dirty="0">
              <a:latin typeface="Arial" panose="020B0604020202020204" pitchFamily="34" charset="0"/>
              <a:cs typeface="Arial" panose="020B0604020202020204" pitchFamily="34" charset="0"/>
            </a:endParaRPr>
          </a:p>
          <a:p>
            <a:pPr marL="403225" lvl="0" indent="-403225">
              <a:lnSpc>
                <a:spcPct val="120000"/>
              </a:lnSpc>
              <a:spcAft>
                <a:spcPts val="600"/>
              </a:spcAft>
              <a:buClr>
                <a:schemeClr val="accent1"/>
              </a:buClr>
              <a:buFont typeface="Tipo de letra del sistema regular"/>
              <a:buChar char="→"/>
            </a:pPr>
            <a:r>
              <a:rPr lang="es-CO" sz="1600" dirty="0" err="1">
                <a:latin typeface="Arial" panose="020B0604020202020204" pitchFamily="34" charset="0"/>
                <a:cs typeface="Arial" panose="020B0604020202020204" pitchFamily="34" charset="0"/>
              </a:rPr>
              <a:t>Expert</a:t>
            </a:r>
            <a:r>
              <a:rPr lang="es-CO" sz="1600" dirty="0">
                <a:latin typeface="Arial" panose="020B0604020202020204" pitchFamily="34" charset="0"/>
                <a:cs typeface="Arial" panose="020B0604020202020204" pitchFamily="34" charset="0"/>
              </a:rPr>
              <a:t>(s) </a:t>
            </a:r>
            <a:r>
              <a:rPr lang="es-CO" sz="1600" dirty="0" err="1">
                <a:latin typeface="Arial" panose="020B0604020202020204" pitchFamily="34" charset="0"/>
                <a:cs typeface="Arial" panose="020B0604020202020204" pitchFamily="34" charset="0"/>
              </a:rPr>
              <a:t>clinique</a:t>
            </a:r>
            <a:r>
              <a:rPr lang="es-CO" sz="1600" dirty="0">
                <a:latin typeface="Arial" panose="020B0604020202020204" pitchFamily="34" charset="0"/>
                <a:cs typeface="Arial" panose="020B0604020202020204" pitchFamily="34" charset="0"/>
              </a:rPr>
              <a:t>(s) et de </a:t>
            </a:r>
            <a:r>
              <a:rPr lang="es-CO" sz="1600" dirty="0" err="1">
                <a:latin typeface="Arial" panose="020B0604020202020204" pitchFamily="34" charset="0"/>
                <a:cs typeface="Arial" panose="020B0604020202020204" pitchFamily="34" charset="0"/>
              </a:rPr>
              <a:t>contexte</a:t>
            </a:r>
            <a:endParaRPr lang="es-CO" sz="1600" dirty="0">
              <a:latin typeface="Arial" panose="020B0604020202020204" pitchFamily="34" charset="0"/>
              <a:cs typeface="Arial" panose="020B0604020202020204" pitchFamily="34" charset="0"/>
            </a:endParaRPr>
          </a:p>
          <a:p>
            <a:pPr marL="403225" lvl="0" indent="-403225">
              <a:lnSpc>
                <a:spcPct val="120000"/>
              </a:lnSpc>
              <a:spcAft>
                <a:spcPts val="600"/>
              </a:spcAft>
              <a:buClr>
                <a:schemeClr val="accent1"/>
              </a:buClr>
              <a:buFont typeface="Tipo de letra del sistema regular"/>
              <a:buChar char="→"/>
            </a:pPr>
            <a:r>
              <a:rPr lang="es-CO" sz="1600" dirty="0" err="1">
                <a:latin typeface="Arial" panose="020B0604020202020204" pitchFamily="34" charset="0"/>
                <a:cs typeface="Arial" panose="020B0604020202020204" pitchFamily="34" charset="0"/>
              </a:rPr>
              <a:t>Expert</a:t>
            </a:r>
            <a:r>
              <a:rPr lang="es-CO" sz="1600" dirty="0">
                <a:latin typeface="Arial" panose="020B0604020202020204" pitchFamily="34" charset="0"/>
                <a:cs typeface="Arial" panose="020B0604020202020204" pitchFamily="34" charset="0"/>
              </a:rPr>
              <a:t> en </a:t>
            </a:r>
            <a:r>
              <a:rPr lang="es-CO" sz="1600" dirty="0" err="1">
                <a:latin typeface="Arial" panose="020B0604020202020204" pitchFamily="34" charset="0"/>
                <a:cs typeface="Arial" panose="020B0604020202020204" pitchFamily="34" charset="0"/>
              </a:rPr>
              <a:t>échantillon</a:t>
            </a:r>
            <a:endParaRPr lang="es-CO" sz="1600" dirty="0">
              <a:latin typeface="Arial" panose="020B0604020202020204" pitchFamily="34" charset="0"/>
              <a:cs typeface="Arial" panose="020B0604020202020204" pitchFamily="34" charset="0"/>
            </a:endParaRPr>
          </a:p>
          <a:p>
            <a:pPr marL="403225" lvl="0" indent="-403225">
              <a:lnSpc>
                <a:spcPct val="120000"/>
              </a:lnSpc>
              <a:spcAft>
                <a:spcPts val="600"/>
              </a:spcAft>
              <a:buClr>
                <a:schemeClr val="accent1"/>
              </a:buClr>
              <a:buFont typeface="Tipo de letra del sistema regular"/>
              <a:buChar char="→"/>
            </a:pPr>
            <a:r>
              <a:rPr lang="es-CO" sz="1600" dirty="0" err="1">
                <a:latin typeface="Arial" panose="020B0604020202020204" pitchFamily="34" charset="0"/>
                <a:cs typeface="Arial" panose="020B0604020202020204" pitchFamily="34" charset="0"/>
              </a:rPr>
              <a:t>Analyste</a:t>
            </a:r>
            <a:r>
              <a:rPr lang="es-CO" sz="1600" dirty="0">
                <a:latin typeface="Arial" panose="020B0604020202020204" pitchFamily="34" charset="0"/>
                <a:cs typeface="Arial" panose="020B0604020202020204" pitchFamily="34" charset="0"/>
              </a:rPr>
              <a:t>(s) de </a:t>
            </a:r>
            <a:r>
              <a:rPr lang="es-CO" sz="1600" dirty="0" err="1">
                <a:latin typeface="Arial" panose="020B0604020202020204" pitchFamily="34" charset="0"/>
                <a:cs typeface="Arial" panose="020B0604020202020204" pitchFamily="34" charset="0"/>
              </a:rPr>
              <a:t>données</a:t>
            </a:r>
            <a:endParaRPr lang="es-CO" sz="1600"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9C7A4A70-AA01-8B40-B7FE-F9569D25C836}"/>
              </a:ext>
            </a:extLst>
          </p:cNvPr>
          <p:cNvSpPr txBox="1"/>
          <p:nvPr/>
        </p:nvSpPr>
        <p:spPr>
          <a:xfrm>
            <a:off x="4668441" y="3422102"/>
            <a:ext cx="3007519" cy="963341"/>
          </a:xfrm>
          <a:prstGeom prst="rect">
            <a:avLst/>
          </a:prstGeom>
          <a:noFill/>
        </p:spPr>
        <p:txBody>
          <a:bodyPr wrap="square" lIns="0" tIns="0" rIns="0" bIns="0" rtlCol="0">
            <a:spAutoFit/>
          </a:bodyPr>
          <a:lstStyle/>
          <a:p>
            <a:pPr marL="403225" lvl="0" indent="-403225">
              <a:lnSpc>
                <a:spcPct val="120000"/>
              </a:lnSpc>
              <a:spcAft>
                <a:spcPts val="600"/>
              </a:spcAft>
              <a:buClr>
                <a:schemeClr val="accent1"/>
              </a:buClr>
              <a:buFont typeface="Tipo de letra del sistema regular"/>
              <a:buChar char="→"/>
            </a:pPr>
            <a:r>
              <a:rPr lang="es-CO" sz="1600" dirty="0">
                <a:latin typeface="Arial" panose="020B0604020202020204" pitchFamily="34" charset="0"/>
                <a:cs typeface="Arial" panose="020B0604020202020204" pitchFamily="34" charset="0"/>
              </a:rPr>
              <a:t>Point (s) focal(</a:t>
            </a:r>
            <a:r>
              <a:rPr lang="es-CO" sz="1600" dirty="0" err="1">
                <a:latin typeface="Arial" panose="020B0604020202020204" pitchFamily="34" charset="0"/>
                <a:cs typeface="Arial" panose="020B0604020202020204" pitchFamily="34" charset="0"/>
              </a:rPr>
              <a:t>ux</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gouvernemental</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ux</a:t>
            </a:r>
            <a:r>
              <a:rPr lang="es-CO" sz="1600" dirty="0">
                <a:latin typeface="Arial" panose="020B0604020202020204" pitchFamily="34" charset="0"/>
                <a:cs typeface="Arial" panose="020B0604020202020204" pitchFamily="34" charset="0"/>
              </a:rPr>
              <a:t>)</a:t>
            </a:r>
          </a:p>
          <a:p>
            <a:pPr marL="403225" lvl="0" indent="-403225">
              <a:lnSpc>
                <a:spcPct val="120000"/>
              </a:lnSpc>
              <a:spcAft>
                <a:spcPts val="600"/>
              </a:spcAft>
              <a:buClr>
                <a:schemeClr val="accent1"/>
              </a:buClr>
              <a:buFont typeface="Tipo de letra del sistema regular"/>
              <a:buChar char="→"/>
            </a:pPr>
            <a:r>
              <a:rPr lang="es-CO" sz="1600" dirty="0">
                <a:latin typeface="Arial" panose="020B0604020202020204" pitchFamily="34" charset="0"/>
                <a:cs typeface="Arial" panose="020B0604020202020204" pitchFamily="34" charset="0"/>
              </a:rPr>
              <a:t>Comité de </a:t>
            </a:r>
            <a:r>
              <a:rPr lang="es-CO" sz="1600" dirty="0" err="1">
                <a:latin typeface="Arial" panose="020B0604020202020204" pitchFamily="34" charset="0"/>
                <a:cs typeface="Arial" panose="020B0604020202020204" pitchFamily="34" charset="0"/>
              </a:rPr>
              <a:t>direction</a:t>
            </a:r>
            <a:r>
              <a:rPr lang="es-CO" sz="1600" dirty="0">
                <a:latin typeface="Arial" panose="020B0604020202020204" pitchFamily="34" charset="0"/>
                <a:cs typeface="Arial" panose="020B0604020202020204" pitchFamily="34" charset="0"/>
              </a:rPr>
              <a:t>?</a:t>
            </a:r>
          </a:p>
        </p:txBody>
      </p:sp>
      <p:sp>
        <p:nvSpPr>
          <p:cNvPr id="15" name="CuadroTexto 14">
            <a:extLst>
              <a:ext uri="{FF2B5EF4-FFF2-40B4-BE49-F238E27FC236}">
                <a16:creationId xmlns:a16="http://schemas.microsoft.com/office/drawing/2014/main" id="{521DEF10-934F-9049-928E-989664017655}"/>
              </a:ext>
            </a:extLst>
          </p:cNvPr>
          <p:cNvSpPr txBox="1"/>
          <p:nvPr/>
        </p:nvSpPr>
        <p:spPr>
          <a:xfrm>
            <a:off x="8522890" y="3422102"/>
            <a:ext cx="3007519" cy="1785104"/>
          </a:xfrm>
          <a:prstGeom prst="rect">
            <a:avLst/>
          </a:prstGeom>
          <a:noFill/>
        </p:spPr>
        <p:txBody>
          <a:bodyPr wrap="square" lIns="0" tIns="0" rIns="0" bIns="0" rtlCol="0">
            <a:spAutoFit/>
          </a:bodyPr>
          <a:lstStyle/>
          <a:p>
            <a:pPr marL="403225" lvl="0" indent="-403225">
              <a:lnSpc>
                <a:spcPct val="120000"/>
              </a:lnSpc>
              <a:spcAft>
                <a:spcPts val="600"/>
              </a:spcAft>
              <a:buClr>
                <a:schemeClr val="accent1"/>
              </a:buClr>
              <a:buFont typeface="Tipo de letra del sistema regular"/>
              <a:buChar char="→"/>
            </a:pPr>
            <a:r>
              <a:rPr lang="es-CO" sz="1600" dirty="0">
                <a:latin typeface="Arial" panose="020B0604020202020204" pitchFamily="34" charset="0"/>
                <a:cs typeface="Arial" panose="020B0604020202020204" pitchFamily="34" charset="0"/>
              </a:rPr>
              <a:t>Responsable du </a:t>
            </a:r>
            <a:r>
              <a:rPr lang="es-CO" sz="1600" dirty="0" err="1">
                <a:latin typeface="Arial" panose="020B0604020202020204" pitchFamily="34" charset="0"/>
                <a:cs typeface="Arial" panose="020B0604020202020204" pitchFamily="34" charset="0"/>
              </a:rPr>
              <a:t>projet</a:t>
            </a:r>
            <a:endParaRPr lang="es-CO" sz="1600" dirty="0">
              <a:latin typeface="Arial" panose="020B0604020202020204" pitchFamily="34" charset="0"/>
              <a:cs typeface="Arial" panose="020B0604020202020204" pitchFamily="34" charset="0"/>
            </a:endParaRPr>
          </a:p>
          <a:p>
            <a:pPr marL="403225" lvl="0" indent="-403225">
              <a:lnSpc>
                <a:spcPct val="120000"/>
              </a:lnSpc>
              <a:spcAft>
                <a:spcPts val="600"/>
              </a:spcAft>
              <a:buClr>
                <a:schemeClr val="accent1"/>
              </a:buClr>
              <a:buFont typeface="Tipo de letra del sistema regular"/>
              <a:buChar char="→"/>
            </a:pPr>
            <a:r>
              <a:rPr lang="es-CO" sz="1600" dirty="0" err="1">
                <a:latin typeface="Arial" panose="020B0604020202020204" pitchFamily="34" charset="0"/>
                <a:cs typeface="Arial" panose="020B0604020202020204" pitchFamily="34" charset="0"/>
              </a:rPr>
              <a:t>Chargé</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logistique</a:t>
            </a:r>
            <a:endParaRPr lang="es-CO" sz="1600" dirty="0">
              <a:latin typeface="Arial" panose="020B0604020202020204" pitchFamily="34" charset="0"/>
              <a:cs typeface="Arial" panose="020B0604020202020204" pitchFamily="34" charset="0"/>
            </a:endParaRPr>
          </a:p>
          <a:p>
            <a:pPr marL="403225" lvl="0" indent="-403225">
              <a:lnSpc>
                <a:spcPct val="120000"/>
              </a:lnSpc>
              <a:spcAft>
                <a:spcPts val="600"/>
              </a:spcAft>
              <a:buClr>
                <a:schemeClr val="accent1"/>
              </a:buClr>
              <a:buFont typeface="Tipo de letra del sistema regular"/>
              <a:buChar char="→"/>
            </a:pPr>
            <a:r>
              <a:rPr lang="es-CO" sz="1600" dirty="0" err="1">
                <a:latin typeface="Arial" panose="020B0604020202020204" pitchFamily="34" charset="0"/>
                <a:cs typeface="Arial" panose="020B0604020202020204" pitchFamily="34" charset="0"/>
              </a:rPr>
              <a:t>Gestionnaire</a:t>
            </a:r>
            <a:r>
              <a:rPr lang="es-CO" sz="1600" dirty="0">
                <a:latin typeface="Arial" panose="020B0604020202020204" pitchFamily="34" charset="0"/>
                <a:cs typeface="Arial" panose="020B0604020202020204" pitchFamily="34" charset="0"/>
              </a:rPr>
              <a:t> de </a:t>
            </a:r>
            <a:r>
              <a:rPr lang="es-CO" sz="1600" dirty="0" err="1">
                <a:latin typeface="Arial" panose="020B0604020202020204" pitchFamily="34" charset="0"/>
                <a:cs typeface="Arial" panose="020B0604020202020204" pitchFamily="34" charset="0"/>
              </a:rPr>
              <a:t>données</a:t>
            </a:r>
            <a:endParaRPr lang="es-CO" sz="1600" dirty="0">
              <a:latin typeface="Arial" panose="020B0604020202020204" pitchFamily="34" charset="0"/>
              <a:cs typeface="Arial" panose="020B0604020202020204" pitchFamily="34" charset="0"/>
            </a:endParaRPr>
          </a:p>
          <a:p>
            <a:pPr marL="403225" lvl="0" indent="-403225">
              <a:lnSpc>
                <a:spcPct val="120000"/>
              </a:lnSpc>
              <a:spcAft>
                <a:spcPts val="600"/>
              </a:spcAft>
              <a:buClr>
                <a:schemeClr val="accent1"/>
              </a:buClr>
              <a:buFont typeface="Tipo de letra del sistema regular"/>
              <a:buChar char="→"/>
            </a:pPr>
            <a:r>
              <a:rPr lang="es-CO" sz="1600" dirty="0" err="1">
                <a:latin typeface="Arial" panose="020B0604020202020204" pitchFamily="34" charset="0"/>
                <a:cs typeface="Arial" panose="020B0604020202020204" pitchFamily="34" charset="0"/>
              </a:rPr>
              <a:t>Codificateur</a:t>
            </a:r>
            <a:r>
              <a:rPr lang="es-CO" sz="1600" dirty="0">
                <a:latin typeface="Arial" panose="020B0604020202020204" pitchFamily="34" charset="0"/>
                <a:cs typeface="Arial" panose="020B0604020202020204" pitchFamily="34" charset="0"/>
              </a:rPr>
              <a:t> du CAPI</a:t>
            </a:r>
          </a:p>
          <a:p>
            <a:pPr marL="403225" lvl="0" indent="-403225">
              <a:lnSpc>
                <a:spcPct val="120000"/>
              </a:lnSpc>
              <a:spcAft>
                <a:spcPts val="600"/>
              </a:spcAft>
              <a:buClr>
                <a:schemeClr val="accent1"/>
              </a:buClr>
              <a:buFont typeface="Tipo de letra del sistema regular"/>
              <a:buChar char="→"/>
            </a:pPr>
            <a:r>
              <a:rPr lang="es-CO" sz="1600" dirty="0" err="1">
                <a:latin typeface="Arial" panose="020B0604020202020204" pitchFamily="34" charset="0"/>
                <a:cs typeface="Arial" panose="020B0604020202020204" pitchFamily="34" charset="0"/>
              </a:rPr>
              <a:t>Enquêteurs</a:t>
            </a:r>
            <a:r>
              <a:rPr lang="es-CO" sz="1600" dirty="0">
                <a:latin typeface="Arial" panose="020B0604020202020204" pitchFamily="34" charset="0"/>
                <a:cs typeface="Arial" panose="020B0604020202020204" pitchFamily="34" charset="0"/>
              </a:rPr>
              <a:t> et </a:t>
            </a:r>
            <a:r>
              <a:rPr lang="es-CO" sz="1600" dirty="0" err="1">
                <a:latin typeface="Arial" panose="020B0604020202020204" pitchFamily="34" charset="0"/>
                <a:cs typeface="Arial" panose="020B0604020202020204" pitchFamily="34" charset="0"/>
              </a:rPr>
              <a:t>superviseurs</a:t>
            </a:r>
            <a:endParaRPr lang="es-CO" sz="1600" dirty="0">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C5421764-6432-4944-B33D-10455FE9F696}"/>
              </a:ext>
            </a:extLst>
          </p:cNvPr>
          <p:cNvSpPr txBox="1"/>
          <p:nvPr/>
        </p:nvSpPr>
        <p:spPr>
          <a:xfrm>
            <a:off x="6225109" y="2490429"/>
            <a:ext cx="656138" cy="268279"/>
          </a:xfrm>
          <a:prstGeom prst="rect">
            <a:avLst/>
          </a:prstGeom>
          <a:noFill/>
        </p:spPr>
        <p:txBody>
          <a:bodyPr wrap="square" lIns="0" tIns="0" rIns="0" bIns="0" rtlCol="0">
            <a:spAutoFit/>
          </a:bodyPr>
          <a:lstStyle/>
          <a:p>
            <a:pPr>
              <a:lnSpc>
                <a:spcPct val="120000"/>
              </a:lnSpc>
            </a:pPr>
            <a:r>
              <a:rPr lang="es-CO" sz="1600" b="1" dirty="0" err="1">
                <a:solidFill>
                  <a:schemeClr val="bg1"/>
                </a:solidFill>
                <a:highlight>
                  <a:srgbClr val="41C6E9"/>
                </a:highlight>
                <a:latin typeface="Arial" panose="020B0604020202020204" pitchFamily="34" charset="0"/>
                <a:cs typeface="Arial" panose="020B0604020202020204" pitchFamily="34" charset="0"/>
              </a:rPr>
              <a:t>Client</a:t>
            </a:r>
            <a:endParaRPr lang="es-CO" sz="1600" b="1" dirty="0">
              <a:solidFill>
                <a:schemeClr val="bg1"/>
              </a:solidFill>
              <a:highlight>
                <a:srgbClr val="41C6E9"/>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350341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Conector recto 59">
            <a:extLst>
              <a:ext uri="{FF2B5EF4-FFF2-40B4-BE49-F238E27FC236}">
                <a16:creationId xmlns:a16="http://schemas.microsoft.com/office/drawing/2014/main" id="{AE9B5E78-525C-E148-B97C-CC0E54B8D3C3}"/>
              </a:ext>
            </a:extLst>
          </p:cNvPr>
          <p:cNvCxnSpPr>
            <a:stCxn id="8" idx="6"/>
          </p:cNvCxnSpPr>
          <p:nvPr/>
        </p:nvCxnSpPr>
        <p:spPr>
          <a:xfrm>
            <a:off x="1875882" y="1903768"/>
            <a:ext cx="1588193" cy="36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4" name="Rectángulo 63">
            <a:extLst>
              <a:ext uri="{FF2B5EF4-FFF2-40B4-BE49-F238E27FC236}">
                <a16:creationId xmlns:a16="http://schemas.microsoft.com/office/drawing/2014/main" id="{701F7746-5DE9-1C4C-892F-2779AB9D526C}"/>
              </a:ext>
            </a:extLst>
          </p:cNvPr>
          <p:cNvSpPr/>
          <p:nvPr/>
        </p:nvSpPr>
        <p:spPr>
          <a:xfrm>
            <a:off x="370390" y="1807822"/>
            <a:ext cx="1505492" cy="2528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DFC6CC6C-3577-F041-BA8D-869A19A20FEC}"/>
              </a:ext>
            </a:extLst>
          </p:cNvPr>
          <p:cNvSpPr txBox="1"/>
          <p:nvPr/>
        </p:nvSpPr>
        <p:spPr>
          <a:xfrm>
            <a:off x="538163" y="921584"/>
            <a:ext cx="8424862" cy="492443"/>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Calendrier</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r>
              <a:rPr lang="es-CO" sz="3200" dirty="0">
                <a:solidFill>
                  <a:schemeClr val="accent1"/>
                </a:solidFill>
                <a:latin typeface="Arial" panose="020B0604020202020204" pitchFamily="34" charset="0"/>
                <a:cs typeface="Arial" panose="020B0604020202020204" pitchFamily="34" charset="0"/>
              </a:rPr>
              <a:t> et </a:t>
            </a:r>
            <a:r>
              <a:rPr lang="es-CO" sz="3200" dirty="0" err="1">
                <a:solidFill>
                  <a:schemeClr val="accent1"/>
                </a:solidFill>
                <a:latin typeface="Arial" panose="020B0604020202020204" pitchFamily="34" charset="0"/>
                <a:cs typeface="Arial" panose="020B0604020202020204" pitchFamily="34" charset="0"/>
              </a:rPr>
              <a:t>résumé</a:t>
            </a:r>
            <a:r>
              <a:rPr lang="es-CO" sz="3200" dirty="0">
                <a:solidFill>
                  <a:schemeClr val="accent1"/>
                </a:solidFill>
                <a:latin typeface="Arial" panose="020B0604020202020204" pitchFamily="34" charset="0"/>
                <a:cs typeface="Arial" panose="020B0604020202020204" pitchFamily="34" charset="0"/>
              </a:rPr>
              <a:t> des </a:t>
            </a:r>
            <a:r>
              <a:rPr lang="es-CO" sz="3200" dirty="0" err="1">
                <a:solidFill>
                  <a:schemeClr val="accent1"/>
                </a:solidFill>
                <a:latin typeface="Arial" panose="020B0604020202020204" pitchFamily="34" charset="0"/>
                <a:cs typeface="Arial" panose="020B0604020202020204" pitchFamily="34" charset="0"/>
              </a:rPr>
              <a:t>étapes</a:t>
            </a:r>
            <a:endParaRPr lang="es-CO" sz="3200" dirty="0">
              <a:solidFill>
                <a:schemeClr val="accent1"/>
              </a:solidFill>
              <a:latin typeface="Arial" panose="020B0604020202020204" pitchFamily="34" charset="0"/>
              <a:cs typeface="Arial" panose="020B0604020202020204" pitchFamily="34" charset="0"/>
            </a:endParaRPr>
          </a:p>
        </p:txBody>
      </p:sp>
      <p:grpSp>
        <p:nvGrpSpPr>
          <p:cNvPr id="17" name="Grupo 16">
            <a:extLst>
              <a:ext uri="{FF2B5EF4-FFF2-40B4-BE49-F238E27FC236}">
                <a16:creationId xmlns:a16="http://schemas.microsoft.com/office/drawing/2014/main" id="{090CA253-DBFA-B540-AD15-F97517D7F071}"/>
              </a:ext>
            </a:extLst>
          </p:cNvPr>
          <p:cNvGrpSpPr/>
          <p:nvPr/>
        </p:nvGrpSpPr>
        <p:grpSpPr>
          <a:xfrm>
            <a:off x="531021" y="1561016"/>
            <a:ext cx="2011361" cy="4749297"/>
            <a:chOff x="531021" y="1561016"/>
            <a:chExt cx="2011361" cy="4749297"/>
          </a:xfrm>
        </p:grpSpPr>
        <p:grpSp>
          <p:nvGrpSpPr>
            <p:cNvPr id="9" name="Grupo 8">
              <a:extLst>
                <a:ext uri="{FF2B5EF4-FFF2-40B4-BE49-F238E27FC236}">
                  <a16:creationId xmlns:a16="http://schemas.microsoft.com/office/drawing/2014/main" id="{DF4C0A52-BA42-A049-99F4-2CA90315169D}"/>
                </a:ext>
              </a:extLst>
            </p:cNvPr>
            <p:cNvGrpSpPr/>
            <p:nvPr/>
          </p:nvGrpSpPr>
          <p:grpSpPr>
            <a:xfrm>
              <a:off x="538164" y="1561016"/>
              <a:ext cx="2004218" cy="924826"/>
              <a:chOff x="1273174" y="1561016"/>
              <a:chExt cx="2004218" cy="924826"/>
            </a:xfrm>
          </p:grpSpPr>
          <p:grpSp>
            <p:nvGrpSpPr>
              <p:cNvPr id="7" name="Grupo 6">
                <a:extLst>
                  <a:ext uri="{FF2B5EF4-FFF2-40B4-BE49-F238E27FC236}">
                    <a16:creationId xmlns:a16="http://schemas.microsoft.com/office/drawing/2014/main" id="{A7212296-F0B7-2B4C-AF5B-AE04EF6E5DD0}"/>
                  </a:ext>
                </a:extLst>
              </p:cNvPr>
              <p:cNvGrpSpPr/>
              <p:nvPr/>
            </p:nvGrpSpPr>
            <p:grpSpPr>
              <a:xfrm>
                <a:off x="1273174" y="1614447"/>
                <a:ext cx="2004218" cy="871395"/>
                <a:chOff x="1273174" y="1614447"/>
                <a:chExt cx="2004218" cy="871395"/>
              </a:xfrm>
            </p:grpSpPr>
            <p:sp>
              <p:nvSpPr>
                <p:cNvPr id="3" name="Elipse 2">
                  <a:extLst>
                    <a:ext uri="{FF2B5EF4-FFF2-40B4-BE49-F238E27FC236}">
                      <a16:creationId xmlns:a16="http://schemas.microsoft.com/office/drawing/2014/main" id="{652BFFEB-BAF6-8E48-956C-566DC3D46564}"/>
                    </a:ext>
                  </a:extLst>
                </p:cNvPr>
                <p:cNvSpPr/>
                <p:nvPr/>
              </p:nvSpPr>
              <p:spPr>
                <a:xfrm>
                  <a:off x="1978818" y="1614447"/>
                  <a:ext cx="578644" cy="578644"/>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CuadroTexto 3">
                  <a:extLst>
                    <a:ext uri="{FF2B5EF4-FFF2-40B4-BE49-F238E27FC236}">
                      <a16:creationId xmlns:a16="http://schemas.microsoft.com/office/drawing/2014/main" id="{DFEEB639-0E9E-3D41-80DD-80FCCB9975F7}"/>
                    </a:ext>
                  </a:extLst>
                </p:cNvPr>
                <p:cNvSpPr txBox="1"/>
                <p:nvPr/>
              </p:nvSpPr>
              <p:spPr>
                <a:xfrm>
                  <a:off x="1273174" y="2301176"/>
                  <a:ext cx="2004218" cy="184666"/>
                </a:xfrm>
                <a:prstGeom prst="rect">
                  <a:avLst/>
                </a:prstGeom>
                <a:noFill/>
              </p:spPr>
              <p:txBody>
                <a:bodyPr wrap="square" lIns="0" tIns="0" rIns="0" bIns="0" rtlCol="0">
                  <a:spAutoFit/>
                </a:bodyPr>
                <a:lstStyle/>
                <a:p>
                  <a:pPr algn="ctr"/>
                  <a:r>
                    <a:rPr lang="es-CO" sz="1200" dirty="0">
                      <a:solidFill>
                        <a:schemeClr val="accent1"/>
                      </a:solidFill>
                      <a:latin typeface="Arial" panose="020B0604020202020204" pitchFamily="34" charset="0"/>
                      <a:cs typeface="Arial" panose="020B0604020202020204" pitchFamily="34" charset="0"/>
                    </a:rPr>
                    <a:t>ETAPE 1 </a:t>
                  </a:r>
                  <a:r>
                    <a:rPr lang="es-CO" sz="1200" b="1" dirty="0">
                      <a:solidFill>
                        <a:schemeClr val="accent1"/>
                      </a:solidFill>
                      <a:latin typeface="Arial" panose="020B0604020202020204" pitchFamily="34" charset="0"/>
                      <a:cs typeface="Arial" panose="020B0604020202020204" pitchFamily="34" charset="0"/>
                    </a:rPr>
                    <a:t>DEFINIR</a:t>
                  </a:r>
                </a:p>
              </p:txBody>
            </p:sp>
            <p:pic>
              <p:nvPicPr>
                <p:cNvPr id="6" name="Gráfico 5">
                  <a:extLst>
                    <a:ext uri="{FF2B5EF4-FFF2-40B4-BE49-F238E27FC236}">
                      <a16:creationId xmlns:a16="http://schemas.microsoft.com/office/drawing/2014/main" id="{7D6A513D-8812-2540-B576-59ACE7E785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26057" y="1743232"/>
                  <a:ext cx="321073" cy="321073"/>
                </a:xfrm>
                <a:prstGeom prst="rect">
                  <a:avLst/>
                </a:prstGeom>
              </p:spPr>
            </p:pic>
          </p:grpSp>
          <p:sp>
            <p:nvSpPr>
              <p:cNvPr id="8" name="Elipse 7">
                <a:extLst>
                  <a:ext uri="{FF2B5EF4-FFF2-40B4-BE49-F238E27FC236}">
                    <a16:creationId xmlns:a16="http://schemas.microsoft.com/office/drawing/2014/main" id="{247D8BE5-5445-A642-983F-CB4EA52F7288}"/>
                  </a:ext>
                </a:extLst>
              </p:cNvPr>
              <p:cNvSpPr/>
              <p:nvPr/>
            </p:nvSpPr>
            <p:spPr>
              <a:xfrm>
                <a:off x="1925388" y="1561016"/>
                <a:ext cx="685504" cy="68550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0" name="Rectángulo 9">
              <a:extLst>
                <a:ext uri="{FF2B5EF4-FFF2-40B4-BE49-F238E27FC236}">
                  <a16:creationId xmlns:a16="http://schemas.microsoft.com/office/drawing/2014/main" id="{CB4D545A-01B4-4149-80CF-B68B5DFC518B}"/>
                </a:ext>
              </a:extLst>
            </p:cNvPr>
            <p:cNvSpPr/>
            <p:nvPr/>
          </p:nvSpPr>
          <p:spPr>
            <a:xfrm>
              <a:off x="538163" y="2608752"/>
              <a:ext cx="2004218" cy="942975"/>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err="1">
                  <a:latin typeface="Arial" panose="020B0604020202020204" pitchFamily="34" charset="0"/>
                  <a:cs typeface="Arial" panose="020B0604020202020204" pitchFamily="34" charset="0"/>
                </a:rPr>
                <a:t>Définition</a:t>
              </a:r>
              <a:r>
                <a:rPr lang="es-CO" sz="1100" dirty="0">
                  <a:latin typeface="Arial" panose="020B0604020202020204" pitchFamily="34" charset="0"/>
                  <a:cs typeface="Arial" panose="020B0604020202020204" pitchFamily="34" charset="0"/>
                </a:rPr>
                <a:t> du </a:t>
              </a:r>
              <a:r>
                <a:rPr lang="es-CO" sz="1100" dirty="0" err="1">
                  <a:latin typeface="Arial" panose="020B0604020202020204" pitchFamily="34" charset="0"/>
                  <a:cs typeface="Arial" panose="020B0604020202020204" pitchFamily="34" charset="0"/>
                </a:rPr>
                <a:t>champ</a:t>
              </a:r>
              <a:r>
                <a:rPr lang="es-CO" sz="1100" dirty="0">
                  <a:latin typeface="Arial" panose="020B0604020202020204" pitchFamily="34" charset="0"/>
                  <a:cs typeface="Arial" panose="020B0604020202020204" pitchFamily="34" charset="0"/>
                </a:rPr>
                <a:t> </a:t>
              </a:r>
              <a:r>
                <a:rPr lang="es-CO" sz="1100" dirty="0" err="1">
                  <a:latin typeface="Arial" panose="020B0604020202020204" pitchFamily="34" charset="0"/>
                  <a:cs typeface="Arial" panose="020B0604020202020204" pitchFamily="34" charset="0"/>
                </a:rPr>
                <a:t>d’application</a:t>
              </a:r>
              <a:r>
                <a:rPr lang="es-CO" sz="1100" dirty="0">
                  <a:latin typeface="Arial" panose="020B0604020202020204" pitchFamily="34" charset="0"/>
                  <a:cs typeface="Arial" panose="020B0604020202020204" pitchFamily="34" charset="0"/>
                </a:rPr>
                <a:t> et </a:t>
              </a:r>
              <a:r>
                <a:rPr lang="es-CO" sz="1100" dirty="0" err="1">
                  <a:latin typeface="Arial" panose="020B0604020202020204" pitchFamily="34" charset="0"/>
                  <a:cs typeface="Arial" panose="020B0604020202020204" pitchFamily="34" charset="0"/>
                </a:rPr>
                <a:t>orientation</a:t>
              </a:r>
              <a:r>
                <a:rPr lang="es-CO" sz="1100" dirty="0">
                  <a:latin typeface="Arial" panose="020B0604020202020204" pitchFamily="34" charset="0"/>
                  <a:cs typeface="Arial" panose="020B0604020202020204" pitchFamily="34" charset="0"/>
                </a:rPr>
                <a:t> de </a:t>
              </a:r>
              <a:r>
                <a:rPr lang="es-CO" sz="1100" dirty="0" err="1">
                  <a:latin typeface="Arial" panose="020B0604020202020204" pitchFamily="34" charset="0"/>
                  <a:cs typeface="Arial" panose="020B0604020202020204" pitchFamily="34" charset="0"/>
                </a:rPr>
                <a:t>l’équipe</a:t>
              </a:r>
              <a:r>
                <a:rPr lang="es-CO" sz="1100" dirty="0">
                  <a:latin typeface="Arial" panose="020B0604020202020204" pitchFamily="34" charset="0"/>
                  <a:cs typeface="Arial" panose="020B0604020202020204" pitchFamily="34" charset="0"/>
                </a:rPr>
                <a:t> de </a:t>
              </a:r>
              <a:r>
                <a:rPr lang="es-CO" sz="1100" dirty="0" err="1">
                  <a:latin typeface="Arial" panose="020B0604020202020204" pitchFamily="34" charset="0"/>
                  <a:cs typeface="Arial" panose="020B0604020202020204" pitchFamily="34" charset="0"/>
                </a:rPr>
                <a:t>travail</a:t>
              </a:r>
              <a:endParaRPr lang="es-CO" sz="1100" dirty="0">
                <a:latin typeface="Arial" panose="020B0604020202020204" pitchFamily="34" charset="0"/>
                <a:cs typeface="Arial" panose="020B0604020202020204" pitchFamily="34" charset="0"/>
              </a:endParaRPr>
            </a:p>
            <a:p>
              <a:pPr algn="ctr"/>
              <a:endParaRPr lang="en-US" sz="1100" dirty="0">
                <a:latin typeface="Arial" panose="020B0604020202020204" pitchFamily="34" charset="0"/>
                <a:cs typeface="Arial" panose="020B0604020202020204" pitchFamily="34" charset="0"/>
              </a:endParaRPr>
            </a:p>
            <a:p>
              <a:pPr algn="ctr"/>
              <a:r>
                <a:rPr lang="es-CO" sz="1100" dirty="0">
                  <a:latin typeface="Arial" panose="020B0604020202020204" pitchFamily="34" charset="0"/>
                  <a:cs typeface="Arial" panose="020B0604020202020204" pitchFamily="34" charset="0"/>
                </a:rPr>
                <a:t>1 - 2 </a:t>
              </a:r>
              <a:r>
                <a:rPr lang="es-CO" sz="1100" dirty="0" err="1">
                  <a:latin typeface="Arial" panose="020B0604020202020204" pitchFamily="34" charset="0"/>
                  <a:cs typeface="Arial" panose="020B0604020202020204" pitchFamily="34" charset="0"/>
                </a:rPr>
                <a:t>mois</a:t>
              </a:r>
              <a:endParaRPr lang="es-CO" sz="1100" dirty="0">
                <a:latin typeface="Arial" panose="020B0604020202020204" pitchFamily="34" charset="0"/>
                <a:cs typeface="Arial" panose="020B0604020202020204" pitchFamily="34" charset="0"/>
              </a:endParaRPr>
            </a:p>
          </p:txBody>
        </p:sp>
        <p:sp>
          <p:nvSpPr>
            <p:cNvPr id="15" name="Rectángulo 14">
              <a:extLst>
                <a:ext uri="{FF2B5EF4-FFF2-40B4-BE49-F238E27FC236}">
                  <a16:creationId xmlns:a16="http://schemas.microsoft.com/office/drawing/2014/main" id="{70EFB54E-7B07-4348-96D3-AF630988C72D}"/>
                </a:ext>
              </a:extLst>
            </p:cNvPr>
            <p:cNvSpPr/>
            <p:nvPr/>
          </p:nvSpPr>
          <p:spPr>
            <a:xfrm>
              <a:off x="531021" y="3674637"/>
              <a:ext cx="2004218" cy="263567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0E1113A8-537E-FA4F-86D1-1561CF35139B}"/>
                </a:ext>
              </a:extLst>
            </p:cNvPr>
            <p:cNvSpPr txBox="1"/>
            <p:nvPr/>
          </p:nvSpPr>
          <p:spPr>
            <a:xfrm>
              <a:off x="636986" y="3846086"/>
              <a:ext cx="1798239" cy="2286780"/>
            </a:xfrm>
            <a:prstGeom prst="rect">
              <a:avLst/>
            </a:prstGeom>
            <a:noFill/>
          </p:spPr>
          <p:txBody>
            <a:bodyPr wrap="square" lIns="0" tIns="0" rIns="0" bIns="0" rtlCol="0">
              <a:spAutoFit/>
            </a:bodyPr>
            <a:lstStyle/>
            <a:p>
              <a:pPr marL="184150" indent="-184150">
                <a:lnSpc>
                  <a:spcPct val="120000"/>
                </a:lnSpc>
                <a:spcAft>
                  <a:spcPts val="600"/>
                </a:spcAft>
                <a:buClr>
                  <a:schemeClr val="accent1"/>
                </a:buClr>
                <a:buFont typeface="Tipo de letra del sistema regular"/>
                <a:buChar char="→"/>
              </a:pPr>
              <a:r>
                <a:rPr lang="fr-FR" sz="1050" dirty="0">
                  <a:latin typeface="Arial" panose="020B0604020202020204" pitchFamily="34" charset="0"/>
                  <a:cs typeface="Arial" panose="020B0604020202020204" pitchFamily="34" charset="0"/>
                </a:rPr>
                <a:t>Présenter l'enquête IPS à l'équipe de la HNP du pays et au client (représentants du ministère de la Santé)</a:t>
              </a:r>
            </a:p>
            <a:p>
              <a:pPr marL="184150" indent="-184150">
                <a:lnSpc>
                  <a:spcPct val="120000"/>
                </a:lnSpc>
                <a:spcAft>
                  <a:spcPts val="600"/>
                </a:spcAft>
                <a:buClr>
                  <a:schemeClr val="accent1"/>
                </a:buClr>
                <a:buFont typeface="Tipo de letra del sistema regular"/>
                <a:buChar char="→"/>
              </a:pPr>
              <a:r>
                <a:rPr lang="fr-FR" sz="1050" dirty="0">
                  <a:latin typeface="Arial" panose="020B0604020202020204" pitchFamily="34" charset="0"/>
                  <a:cs typeface="Arial" panose="020B0604020202020204" pitchFamily="34" charset="0"/>
                </a:rPr>
                <a:t>Définir le champ d’application, les objectifs, les priorités et le calendrier de l'enquête</a:t>
              </a:r>
            </a:p>
            <a:p>
              <a:pPr marL="184150" indent="-184150">
                <a:lnSpc>
                  <a:spcPct val="120000"/>
                </a:lnSpc>
                <a:spcAft>
                  <a:spcPts val="600"/>
                </a:spcAft>
                <a:buClr>
                  <a:schemeClr val="accent1"/>
                </a:buClr>
                <a:buFont typeface="Tipo de letra del sistema regular"/>
                <a:buChar char="→"/>
              </a:pPr>
              <a:r>
                <a:rPr lang="fr-FR" sz="1050" dirty="0">
                  <a:latin typeface="Arial" panose="020B0604020202020204" pitchFamily="34" charset="0"/>
                  <a:cs typeface="Arial" panose="020B0604020202020204" pitchFamily="34" charset="0"/>
                </a:rPr>
                <a:t>Déterminer la composition de l'équipe de travail et clarifier ses fonctions</a:t>
              </a:r>
              <a:endParaRPr lang="en-US" sz="1400" dirty="0">
                <a:latin typeface="Arial" panose="020B0604020202020204" pitchFamily="34" charset="0"/>
                <a:cs typeface="Arial" panose="020B0604020202020204" pitchFamily="34" charset="0"/>
              </a:endParaRPr>
            </a:p>
          </p:txBody>
        </p:sp>
      </p:grpSp>
      <p:grpSp>
        <p:nvGrpSpPr>
          <p:cNvPr id="18" name="Grupo 17">
            <a:extLst>
              <a:ext uri="{FF2B5EF4-FFF2-40B4-BE49-F238E27FC236}">
                <a16:creationId xmlns:a16="http://schemas.microsoft.com/office/drawing/2014/main" id="{37670552-6308-034A-848E-4F7A4C4900CB}"/>
              </a:ext>
            </a:extLst>
          </p:cNvPr>
          <p:cNvGrpSpPr/>
          <p:nvPr/>
        </p:nvGrpSpPr>
        <p:grpSpPr>
          <a:xfrm>
            <a:off x="2804718" y="1561016"/>
            <a:ext cx="2011361" cy="4919637"/>
            <a:chOff x="531021" y="1561016"/>
            <a:chExt cx="2011361" cy="4919637"/>
          </a:xfrm>
        </p:grpSpPr>
        <p:grpSp>
          <p:nvGrpSpPr>
            <p:cNvPr id="19" name="Grupo 18">
              <a:extLst>
                <a:ext uri="{FF2B5EF4-FFF2-40B4-BE49-F238E27FC236}">
                  <a16:creationId xmlns:a16="http://schemas.microsoft.com/office/drawing/2014/main" id="{782451AA-BA1F-EE47-B797-232FDEBBFF45}"/>
                </a:ext>
              </a:extLst>
            </p:cNvPr>
            <p:cNvGrpSpPr/>
            <p:nvPr/>
          </p:nvGrpSpPr>
          <p:grpSpPr>
            <a:xfrm>
              <a:off x="538164" y="1561016"/>
              <a:ext cx="2004218" cy="924826"/>
              <a:chOff x="1273174" y="1561016"/>
              <a:chExt cx="2004218" cy="924826"/>
            </a:xfrm>
          </p:grpSpPr>
          <p:grpSp>
            <p:nvGrpSpPr>
              <p:cNvPr id="23" name="Grupo 22">
                <a:extLst>
                  <a:ext uri="{FF2B5EF4-FFF2-40B4-BE49-F238E27FC236}">
                    <a16:creationId xmlns:a16="http://schemas.microsoft.com/office/drawing/2014/main" id="{12CD8191-B1CF-C54D-977A-D742FA5216D4}"/>
                  </a:ext>
                </a:extLst>
              </p:cNvPr>
              <p:cNvGrpSpPr/>
              <p:nvPr/>
            </p:nvGrpSpPr>
            <p:grpSpPr>
              <a:xfrm>
                <a:off x="1273174" y="1614447"/>
                <a:ext cx="2004218" cy="871395"/>
                <a:chOff x="1273174" y="1614447"/>
                <a:chExt cx="2004218" cy="871395"/>
              </a:xfrm>
            </p:grpSpPr>
            <p:sp>
              <p:nvSpPr>
                <p:cNvPr id="25" name="Elipse 24">
                  <a:extLst>
                    <a:ext uri="{FF2B5EF4-FFF2-40B4-BE49-F238E27FC236}">
                      <a16:creationId xmlns:a16="http://schemas.microsoft.com/office/drawing/2014/main" id="{50AF87E2-D0B8-2449-B5DA-BB664A88C7C2}"/>
                    </a:ext>
                  </a:extLst>
                </p:cNvPr>
                <p:cNvSpPr/>
                <p:nvPr/>
              </p:nvSpPr>
              <p:spPr>
                <a:xfrm>
                  <a:off x="1978818" y="1614447"/>
                  <a:ext cx="578644" cy="578644"/>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CuadroTexto 25">
                  <a:extLst>
                    <a:ext uri="{FF2B5EF4-FFF2-40B4-BE49-F238E27FC236}">
                      <a16:creationId xmlns:a16="http://schemas.microsoft.com/office/drawing/2014/main" id="{4721B879-F577-0F4A-B950-04FB69B93C9D}"/>
                    </a:ext>
                  </a:extLst>
                </p:cNvPr>
                <p:cNvSpPr txBox="1"/>
                <p:nvPr/>
              </p:nvSpPr>
              <p:spPr>
                <a:xfrm>
                  <a:off x="1273174" y="2301176"/>
                  <a:ext cx="2004218" cy="184666"/>
                </a:xfrm>
                <a:prstGeom prst="rect">
                  <a:avLst/>
                </a:prstGeom>
                <a:noFill/>
              </p:spPr>
              <p:txBody>
                <a:bodyPr wrap="square" lIns="0" tIns="0" rIns="0" bIns="0" rtlCol="0">
                  <a:spAutoFit/>
                </a:bodyPr>
                <a:lstStyle/>
                <a:p>
                  <a:pPr algn="ctr"/>
                  <a:r>
                    <a:rPr lang="es-CO" sz="1200" dirty="0">
                      <a:solidFill>
                        <a:schemeClr val="accent1"/>
                      </a:solidFill>
                      <a:latin typeface="Arial" panose="020B0604020202020204" pitchFamily="34" charset="0"/>
                      <a:cs typeface="Arial" panose="020B0604020202020204" pitchFamily="34" charset="0"/>
                    </a:rPr>
                    <a:t>ETAPE 2 </a:t>
                  </a:r>
                  <a:r>
                    <a:rPr lang="es-CO" sz="1200" b="1" dirty="0">
                      <a:solidFill>
                        <a:schemeClr val="accent1"/>
                      </a:solidFill>
                      <a:latin typeface="Arial" panose="020B0604020202020204" pitchFamily="34" charset="0"/>
                      <a:cs typeface="Arial" panose="020B0604020202020204" pitchFamily="34" charset="0"/>
                    </a:rPr>
                    <a:t>ELABORER</a:t>
                  </a:r>
                </a:p>
              </p:txBody>
            </p:sp>
            <p:pic>
              <p:nvPicPr>
                <p:cNvPr id="27" name="Gráfico 26">
                  <a:extLst>
                    <a:ext uri="{FF2B5EF4-FFF2-40B4-BE49-F238E27FC236}">
                      <a16:creationId xmlns:a16="http://schemas.microsoft.com/office/drawing/2014/main" id="{303079CD-C809-DD47-87EA-D2F862FED3D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126057" y="1743232"/>
                  <a:ext cx="321073" cy="321073"/>
                </a:xfrm>
                <a:prstGeom prst="rect">
                  <a:avLst/>
                </a:prstGeom>
              </p:spPr>
            </p:pic>
          </p:grpSp>
          <p:sp>
            <p:nvSpPr>
              <p:cNvPr id="24" name="Elipse 23">
                <a:extLst>
                  <a:ext uri="{FF2B5EF4-FFF2-40B4-BE49-F238E27FC236}">
                    <a16:creationId xmlns:a16="http://schemas.microsoft.com/office/drawing/2014/main" id="{BE688F2E-680A-3041-A248-940B64D531BA}"/>
                  </a:ext>
                </a:extLst>
              </p:cNvPr>
              <p:cNvSpPr/>
              <p:nvPr/>
            </p:nvSpPr>
            <p:spPr>
              <a:xfrm>
                <a:off x="1925388" y="1561016"/>
                <a:ext cx="685504" cy="68550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0" name="Rectángulo 19">
              <a:extLst>
                <a:ext uri="{FF2B5EF4-FFF2-40B4-BE49-F238E27FC236}">
                  <a16:creationId xmlns:a16="http://schemas.microsoft.com/office/drawing/2014/main" id="{E1C88749-D253-D148-A464-39012DF23DB0}"/>
                </a:ext>
              </a:extLst>
            </p:cNvPr>
            <p:cNvSpPr/>
            <p:nvPr/>
          </p:nvSpPr>
          <p:spPr>
            <a:xfrm>
              <a:off x="538163" y="2608752"/>
              <a:ext cx="2004218" cy="942975"/>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err="1">
                  <a:latin typeface="Arial" panose="020B0604020202020204" pitchFamily="34" charset="0"/>
                  <a:cs typeface="Arial" panose="020B0604020202020204" pitchFamily="34" charset="0"/>
                </a:rPr>
                <a:t>Elaboration</a:t>
              </a:r>
              <a:r>
                <a:rPr lang="es-CO" sz="1100" dirty="0">
                  <a:latin typeface="Arial" panose="020B0604020202020204" pitchFamily="34" charset="0"/>
                  <a:cs typeface="Arial" panose="020B0604020202020204" pitchFamily="34" charset="0"/>
                </a:rPr>
                <a:t> de </a:t>
              </a:r>
              <a:r>
                <a:rPr lang="es-CO" sz="1100" dirty="0" err="1">
                  <a:latin typeface="Arial" panose="020B0604020202020204" pitchFamily="34" charset="0"/>
                  <a:cs typeface="Arial" panose="020B0604020202020204" pitchFamily="34" charset="0"/>
                </a:rPr>
                <a:t>l’enquête</a:t>
              </a:r>
              <a:r>
                <a:rPr lang="es-CO" sz="1100" dirty="0">
                  <a:latin typeface="Arial" panose="020B0604020202020204" pitchFamily="34" charset="0"/>
                  <a:cs typeface="Arial" panose="020B0604020202020204" pitchFamily="34" charset="0"/>
                </a:rPr>
                <a:t> et </a:t>
              </a:r>
              <a:r>
                <a:rPr lang="es-CO" sz="1100" dirty="0" err="1">
                  <a:latin typeface="Arial" panose="020B0604020202020204" pitchFamily="34" charset="0"/>
                  <a:cs typeface="Arial" panose="020B0604020202020204" pitchFamily="34" charset="0"/>
                </a:rPr>
                <a:t>adaptation</a:t>
              </a:r>
              <a:r>
                <a:rPr lang="es-CO" sz="1100" dirty="0">
                  <a:latin typeface="Arial" panose="020B0604020202020204" pitchFamily="34" charset="0"/>
                  <a:cs typeface="Arial" panose="020B0604020202020204" pitchFamily="34" charset="0"/>
                </a:rPr>
                <a:t> de </a:t>
              </a:r>
              <a:r>
                <a:rPr lang="es-CO" sz="1100" dirty="0" err="1">
                  <a:latin typeface="Arial" panose="020B0604020202020204" pitchFamily="34" charset="0"/>
                  <a:cs typeface="Arial" panose="020B0604020202020204" pitchFamily="34" charset="0"/>
                </a:rPr>
                <a:t>l’instrument</a:t>
              </a:r>
              <a:endParaRPr lang="es-CO" sz="1100" dirty="0">
                <a:latin typeface="Arial" panose="020B0604020202020204" pitchFamily="34" charset="0"/>
                <a:cs typeface="Arial" panose="020B0604020202020204" pitchFamily="34" charset="0"/>
              </a:endParaRPr>
            </a:p>
            <a:p>
              <a:pPr algn="ctr"/>
              <a:endParaRPr lang="en-US" sz="1100" dirty="0">
                <a:latin typeface="Arial" panose="020B0604020202020204" pitchFamily="34" charset="0"/>
                <a:cs typeface="Arial" panose="020B0604020202020204" pitchFamily="34" charset="0"/>
              </a:endParaRPr>
            </a:p>
            <a:p>
              <a:pPr algn="ctr"/>
              <a:r>
                <a:rPr lang="es-CO" sz="1100" dirty="0">
                  <a:latin typeface="Arial" panose="020B0604020202020204" pitchFamily="34" charset="0"/>
                  <a:cs typeface="Arial" panose="020B0604020202020204" pitchFamily="34" charset="0"/>
                </a:rPr>
                <a:t>2 - 6 </a:t>
              </a:r>
              <a:r>
                <a:rPr lang="es-CO" sz="1100" dirty="0" err="1">
                  <a:latin typeface="Arial" panose="020B0604020202020204" pitchFamily="34" charset="0"/>
                  <a:cs typeface="Arial" panose="020B0604020202020204" pitchFamily="34" charset="0"/>
                </a:rPr>
                <a:t>mois</a:t>
              </a:r>
              <a:endParaRPr lang="es-CO" sz="1100" dirty="0">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E4B6153D-4F64-CF4F-96FC-1915376B2BF6}"/>
                </a:ext>
              </a:extLst>
            </p:cNvPr>
            <p:cNvSpPr/>
            <p:nvPr/>
          </p:nvSpPr>
          <p:spPr>
            <a:xfrm>
              <a:off x="531021" y="3674637"/>
              <a:ext cx="2004218" cy="263567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70586EC9-B1FD-B34B-A421-696AE65D8553}"/>
                </a:ext>
              </a:extLst>
            </p:cNvPr>
            <p:cNvSpPr txBox="1"/>
            <p:nvPr/>
          </p:nvSpPr>
          <p:spPr>
            <a:xfrm>
              <a:off x="636986" y="3846086"/>
              <a:ext cx="1798239" cy="2634567"/>
            </a:xfrm>
            <a:prstGeom prst="rect">
              <a:avLst/>
            </a:prstGeom>
            <a:noFill/>
          </p:spPr>
          <p:txBody>
            <a:bodyPr wrap="square" lIns="0" tIns="0" rIns="0" bIns="0" rtlCol="0">
              <a:spAutoFit/>
            </a:bodyPr>
            <a:lstStyle/>
            <a:p>
              <a:pPr marL="184150" indent="-184150">
                <a:lnSpc>
                  <a:spcPct val="120000"/>
                </a:lnSpc>
                <a:spcAft>
                  <a:spcPts val="600"/>
                </a:spcAft>
                <a:buClr>
                  <a:schemeClr val="accent1"/>
                </a:buClr>
                <a:buFont typeface="Tipo de letra del sistema regular"/>
                <a:buChar char="→"/>
              </a:pPr>
              <a:r>
                <a:rPr lang="fr-FR" sz="1050" dirty="0">
                  <a:latin typeface="Arial" panose="020B0604020202020204" pitchFamily="34" charset="0"/>
                  <a:cs typeface="Arial" panose="020B0604020202020204" pitchFamily="34" charset="0"/>
                </a:rPr>
                <a:t>Comprendre l'architecture du système national de soins primaires et le mandat des services</a:t>
              </a:r>
            </a:p>
            <a:p>
              <a:pPr marL="184150" indent="-184150">
                <a:lnSpc>
                  <a:spcPct val="120000"/>
                </a:lnSpc>
                <a:spcAft>
                  <a:spcPts val="600"/>
                </a:spcAft>
                <a:buClr>
                  <a:schemeClr val="accent1"/>
                </a:buClr>
                <a:buFont typeface="Tipo de letra del sistema regular"/>
                <a:buChar char="→"/>
              </a:pPr>
              <a:r>
                <a:rPr lang="fr-FR" sz="1050" dirty="0">
                  <a:latin typeface="Arial" panose="020B0604020202020204" pitchFamily="34" charset="0"/>
                  <a:cs typeface="Arial" panose="020B0604020202020204" pitchFamily="34" charset="0"/>
                </a:rPr>
                <a:t>Définir la stratégie d'échantillonnage et l'échantillon</a:t>
              </a:r>
            </a:p>
            <a:p>
              <a:pPr marL="184150" indent="-184150">
                <a:lnSpc>
                  <a:spcPct val="120000"/>
                </a:lnSpc>
                <a:spcAft>
                  <a:spcPts val="600"/>
                </a:spcAft>
                <a:buClr>
                  <a:schemeClr val="accent1"/>
                </a:buClr>
                <a:buFont typeface="Tipo de letra del sistema regular"/>
                <a:buChar char="→"/>
              </a:pPr>
              <a:r>
                <a:rPr lang="fr-FR" sz="1050" dirty="0">
                  <a:latin typeface="Arial" panose="020B0604020202020204" pitchFamily="34" charset="0"/>
                  <a:cs typeface="Arial" panose="020B0604020202020204" pitchFamily="34" charset="0"/>
                </a:rPr>
                <a:t>Adapter les instruments au contexte du pays</a:t>
              </a:r>
            </a:p>
            <a:p>
              <a:pPr marL="184150" indent="-184150">
                <a:lnSpc>
                  <a:spcPct val="120000"/>
                </a:lnSpc>
                <a:spcAft>
                  <a:spcPts val="600"/>
                </a:spcAft>
                <a:buClr>
                  <a:schemeClr val="accent1"/>
                </a:buClr>
                <a:buFont typeface="Tipo de letra del sistema regular"/>
                <a:buChar char="→"/>
              </a:pPr>
              <a:r>
                <a:rPr lang="fr-FR" sz="1050" dirty="0">
                  <a:latin typeface="Arial" panose="020B0604020202020204" pitchFamily="34" charset="0"/>
                  <a:cs typeface="Arial" panose="020B0604020202020204" pitchFamily="34" charset="0"/>
                </a:rPr>
                <a:t>Finaliser la logistique pour l'application sur le terrain</a:t>
              </a:r>
            </a:p>
            <a:p>
              <a:pPr marL="184150" indent="-184150">
                <a:lnSpc>
                  <a:spcPct val="120000"/>
                </a:lnSpc>
                <a:spcAft>
                  <a:spcPts val="600"/>
                </a:spcAft>
                <a:buClr>
                  <a:schemeClr val="accent1"/>
                </a:buClr>
                <a:buFont typeface="Tipo de letra del sistema regular"/>
                <a:buChar char="→"/>
              </a:pPr>
              <a:endParaRPr lang="es-CO" sz="1050" dirty="0">
                <a:latin typeface="Arial" panose="020B0604020202020204" pitchFamily="34" charset="0"/>
                <a:cs typeface="Arial" panose="020B0604020202020204" pitchFamily="34" charset="0"/>
              </a:endParaRPr>
            </a:p>
          </p:txBody>
        </p:sp>
      </p:grpSp>
      <p:grpSp>
        <p:nvGrpSpPr>
          <p:cNvPr id="28" name="Grupo 27">
            <a:extLst>
              <a:ext uri="{FF2B5EF4-FFF2-40B4-BE49-F238E27FC236}">
                <a16:creationId xmlns:a16="http://schemas.microsoft.com/office/drawing/2014/main" id="{9E1CFE5B-451A-DD4B-BC9D-9B531BE3CCE3}"/>
              </a:ext>
            </a:extLst>
          </p:cNvPr>
          <p:cNvGrpSpPr/>
          <p:nvPr/>
        </p:nvGrpSpPr>
        <p:grpSpPr>
          <a:xfrm>
            <a:off x="5078415" y="1561016"/>
            <a:ext cx="2011361" cy="4749297"/>
            <a:chOff x="531021" y="1561016"/>
            <a:chExt cx="2011361" cy="4749297"/>
          </a:xfrm>
        </p:grpSpPr>
        <p:grpSp>
          <p:nvGrpSpPr>
            <p:cNvPr id="29" name="Grupo 28">
              <a:extLst>
                <a:ext uri="{FF2B5EF4-FFF2-40B4-BE49-F238E27FC236}">
                  <a16:creationId xmlns:a16="http://schemas.microsoft.com/office/drawing/2014/main" id="{6D60FAF9-D1F3-AA44-A57A-C15C21275235}"/>
                </a:ext>
              </a:extLst>
            </p:cNvPr>
            <p:cNvGrpSpPr/>
            <p:nvPr/>
          </p:nvGrpSpPr>
          <p:grpSpPr>
            <a:xfrm>
              <a:off x="538164" y="1561016"/>
              <a:ext cx="2004218" cy="1109492"/>
              <a:chOff x="1273174" y="1561016"/>
              <a:chExt cx="2004218" cy="1109492"/>
            </a:xfrm>
          </p:grpSpPr>
          <p:grpSp>
            <p:nvGrpSpPr>
              <p:cNvPr id="33" name="Grupo 32">
                <a:extLst>
                  <a:ext uri="{FF2B5EF4-FFF2-40B4-BE49-F238E27FC236}">
                    <a16:creationId xmlns:a16="http://schemas.microsoft.com/office/drawing/2014/main" id="{BF1D1A74-8399-DB4E-A30F-5636AF7A8FEC}"/>
                  </a:ext>
                </a:extLst>
              </p:cNvPr>
              <p:cNvGrpSpPr/>
              <p:nvPr/>
            </p:nvGrpSpPr>
            <p:grpSpPr>
              <a:xfrm>
                <a:off x="1273174" y="1614447"/>
                <a:ext cx="2004218" cy="1056061"/>
                <a:chOff x="1273174" y="1614447"/>
                <a:chExt cx="2004218" cy="1056061"/>
              </a:xfrm>
            </p:grpSpPr>
            <p:sp>
              <p:nvSpPr>
                <p:cNvPr id="35" name="Elipse 34">
                  <a:extLst>
                    <a:ext uri="{FF2B5EF4-FFF2-40B4-BE49-F238E27FC236}">
                      <a16:creationId xmlns:a16="http://schemas.microsoft.com/office/drawing/2014/main" id="{42068F28-2327-6C4D-9B2C-D9206BB19A2C}"/>
                    </a:ext>
                  </a:extLst>
                </p:cNvPr>
                <p:cNvSpPr/>
                <p:nvPr/>
              </p:nvSpPr>
              <p:spPr>
                <a:xfrm>
                  <a:off x="1978818" y="1614447"/>
                  <a:ext cx="578644" cy="578644"/>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CuadroTexto 35">
                  <a:extLst>
                    <a:ext uri="{FF2B5EF4-FFF2-40B4-BE49-F238E27FC236}">
                      <a16:creationId xmlns:a16="http://schemas.microsoft.com/office/drawing/2014/main" id="{1EB78281-10D7-A04A-A3B5-83C37F48E6A6}"/>
                    </a:ext>
                  </a:extLst>
                </p:cNvPr>
                <p:cNvSpPr txBox="1"/>
                <p:nvPr/>
              </p:nvSpPr>
              <p:spPr>
                <a:xfrm>
                  <a:off x="1273174" y="2301176"/>
                  <a:ext cx="2004218" cy="369332"/>
                </a:xfrm>
                <a:prstGeom prst="rect">
                  <a:avLst/>
                </a:prstGeom>
                <a:noFill/>
              </p:spPr>
              <p:txBody>
                <a:bodyPr wrap="square" lIns="0" tIns="0" rIns="0" bIns="0" rtlCol="0">
                  <a:spAutoFit/>
                </a:bodyPr>
                <a:lstStyle/>
                <a:p>
                  <a:pPr algn="ctr"/>
                  <a:r>
                    <a:rPr lang="es-CO" sz="1200" dirty="0">
                      <a:solidFill>
                        <a:schemeClr val="accent1"/>
                      </a:solidFill>
                      <a:latin typeface="Arial" panose="020B0604020202020204" pitchFamily="34" charset="0"/>
                      <a:cs typeface="Arial" panose="020B0604020202020204" pitchFamily="34" charset="0"/>
                    </a:rPr>
                    <a:t>ETAPE 3 </a:t>
                  </a:r>
                  <a:r>
                    <a:rPr lang="es-CO" sz="1200" b="1" dirty="0">
                      <a:solidFill>
                        <a:schemeClr val="accent1"/>
                      </a:solidFill>
                      <a:latin typeface="Arial" panose="020B0604020202020204" pitchFamily="34" charset="0"/>
                      <a:cs typeface="Arial" panose="020B0604020202020204" pitchFamily="34" charset="0"/>
                    </a:rPr>
                    <a:t>METTRE EN PLACE</a:t>
                  </a:r>
                </a:p>
              </p:txBody>
            </p:sp>
            <p:pic>
              <p:nvPicPr>
                <p:cNvPr id="37" name="Gráfico 36">
                  <a:extLst>
                    <a:ext uri="{FF2B5EF4-FFF2-40B4-BE49-F238E27FC236}">
                      <a16:creationId xmlns:a16="http://schemas.microsoft.com/office/drawing/2014/main" id="{1B5087EE-F939-8C41-9FED-2D0C38B1F5D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126057" y="1743232"/>
                  <a:ext cx="321073" cy="321073"/>
                </a:xfrm>
                <a:prstGeom prst="rect">
                  <a:avLst/>
                </a:prstGeom>
              </p:spPr>
            </p:pic>
          </p:grpSp>
          <p:sp>
            <p:nvSpPr>
              <p:cNvPr id="34" name="Elipse 33">
                <a:extLst>
                  <a:ext uri="{FF2B5EF4-FFF2-40B4-BE49-F238E27FC236}">
                    <a16:creationId xmlns:a16="http://schemas.microsoft.com/office/drawing/2014/main" id="{ABF6EE59-3D65-E945-8768-E09CE8BDD19D}"/>
                  </a:ext>
                </a:extLst>
              </p:cNvPr>
              <p:cNvSpPr/>
              <p:nvPr/>
            </p:nvSpPr>
            <p:spPr>
              <a:xfrm>
                <a:off x="1925388" y="1561016"/>
                <a:ext cx="685504" cy="68550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0" name="Rectángulo 29">
              <a:extLst>
                <a:ext uri="{FF2B5EF4-FFF2-40B4-BE49-F238E27FC236}">
                  <a16:creationId xmlns:a16="http://schemas.microsoft.com/office/drawing/2014/main" id="{06710141-E269-1B42-8C07-54C5E3B7627A}"/>
                </a:ext>
              </a:extLst>
            </p:cNvPr>
            <p:cNvSpPr/>
            <p:nvPr/>
          </p:nvSpPr>
          <p:spPr>
            <a:xfrm>
              <a:off x="538163" y="2608752"/>
              <a:ext cx="2004218" cy="942975"/>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Mise en place et </a:t>
              </a:r>
              <a:r>
                <a:rPr lang="es-CO" sz="1100" dirty="0" err="1">
                  <a:latin typeface="Arial" panose="020B0604020202020204" pitchFamily="34" charset="0"/>
                  <a:cs typeface="Arial" panose="020B0604020202020204" pitchFamily="34" charset="0"/>
                </a:rPr>
                <a:t>contrôle</a:t>
              </a:r>
              <a:r>
                <a:rPr lang="es-CO" sz="1100" dirty="0">
                  <a:latin typeface="Arial" panose="020B0604020202020204" pitchFamily="34" charset="0"/>
                  <a:cs typeface="Arial" panose="020B0604020202020204" pitchFamily="34" charset="0"/>
                </a:rPr>
                <a:t> de </a:t>
              </a:r>
              <a:r>
                <a:rPr lang="es-CO" sz="1100" dirty="0" err="1">
                  <a:latin typeface="Arial" panose="020B0604020202020204" pitchFamily="34" charset="0"/>
                  <a:cs typeface="Arial" panose="020B0604020202020204" pitchFamily="34" charset="0"/>
                </a:rPr>
                <a:t>qualité</a:t>
              </a:r>
              <a:endParaRPr lang="es-CO" sz="1100" dirty="0">
                <a:latin typeface="Arial" panose="020B0604020202020204" pitchFamily="34" charset="0"/>
                <a:cs typeface="Arial" panose="020B0604020202020204" pitchFamily="34" charset="0"/>
              </a:endParaRPr>
            </a:p>
            <a:p>
              <a:pPr algn="ctr"/>
              <a:endParaRPr lang="en-US" sz="1100" dirty="0">
                <a:latin typeface="Arial" panose="020B0604020202020204" pitchFamily="34" charset="0"/>
                <a:cs typeface="Arial" panose="020B0604020202020204" pitchFamily="34" charset="0"/>
              </a:endParaRPr>
            </a:p>
            <a:p>
              <a:pPr algn="ctr"/>
              <a:r>
                <a:rPr lang="es-CO" sz="1100" dirty="0">
                  <a:latin typeface="Arial" panose="020B0604020202020204" pitchFamily="34" charset="0"/>
                  <a:cs typeface="Arial" panose="020B0604020202020204" pitchFamily="34" charset="0"/>
                </a:rPr>
                <a:t>2 - 4 </a:t>
              </a:r>
              <a:r>
                <a:rPr lang="es-CO" sz="1100" dirty="0" err="1">
                  <a:latin typeface="Arial" panose="020B0604020202020204" pitchFamily="34" charset="0"/>
                  <a:cs typeface="Arial" panose="020B0604020202020204" pitchFamily="34" charset="0"/>
                </a:rPr>
                <a:t>mois</a:t>
              </a:r>
              <a:endParaRPr lang="es-CO" sz="1100" dirty="0">
                <a:latin typeface="Arial" panose="020B0604020202020204" pitchFamily="34" charset="0"/>
                <a:cs typeface="Arial" panose="020B0604020202020204" pitchFamily="34" charset="0"/>
              </a:endParaRPr>
            </a:p>
          </p:txBody>
        </p:sp>
        <p:sp>
          <p:nvSpPr>
            <p:cNvPr id="31" name="Rectángulo 30">
              <a:extLst>
                <a:ext uri="{FF2B5EF4-FFF2-40B4-BE49-F238E27FC236}">
                  <a16:creationId xmlns:a16="http://schemas.microsoft.com/office/drawing/2014/main" id="{60C844FA-CA86-F24A-9BFF-53707B370C64}"/>
                </a:ext>
              </a:extLst>
            </p:cNvPr>
            <p:cNvSpPr/>
            <p:nvPr/>
          </p:nvSpPr>
          <p:spPr>
            <a:xfrm>
              <a:off x="531021" y="3674637"/>
              <a:ext cx="2004218" cy="263567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32" name="CuadroTexto 31">
              <a:extLst>
                <a:ext uri="{FF2B5EF4-FFF2-40B4-BE49-F238E27FC236}">
                  <a16:creationId xmlns:a16="http://schemas.microsoft.com/office/drawing/2014/main" id="{CCDDE639-8F32-B648-9050-C7F2D40D2453}"/>
                </a:ext>
              </a:extLst>
            </p:cNvPr>
            <p:cNvSpPr txBox="1"/>
            <p:nvPr/>
          </p:nvSpPr>
          <p:spPr>
            <a:xfrm>
              <a:off x="636986" y="3846086"/>
              <a:ext cx="1798239" cy="2092881"/>
            </a:xfrm>
            <a:prstGeom prst="rect">
              <a:avLst/>
            </a:prstGeom>
            <a:noFill/>
          </p:spPr>
          <p:txBody>
            <a:bodyPr wrap="square" lIns="0" tIns="0" rIns="0" bIns="0" rtlCol="0">
              <a:spAutoFit/>
            </a:bodyPr>
            <a:lstStyle/>
            <a:p>
              <a:pPr marL="184150" indent="-184150">
                <a:lnSpc>
                  <a:spcPct val="120000"/>
                </a:lnSpc>
                <a:spcAft>
                  <a:spcPts val="600"/>
                </a:spcAft>
                <a:buClr>
                  <a:schemeClr val="accent1"/>
                </a:buClr>
                <a:buFont typeface="Tipo de letra del sistema regular"/>
                <a:buChar char="→"/>
              </a:pPr>
              <a:r>
                <a:rPr lang="fr-FR" sz="1050" dirty="0">
                  <a:latin typeface="Arial" panose="020B0604020202020204" pitchFamily="34" charset="0"/>
                  <a:cs typeface="Arial" panose="020B0604020202020204" pitchFamily="34" charset="0"/>
                </a:rPr>
                <a:t>Évaluer la faisabilité, les risques et les performances des instruments et équipes de sondage</a:t>
              </a:r>
            </a:p>
            <a:p>
              <a:pPr marL="184150" indent="-184150">
                <a:lnSpc>
                  <a:spcPct val="120000"/>
                </a:lnSpc>
                <a:spcAft>
                  <a:spcPts val="600"/>
                </a:spcAft>
                <a:buClr>
                  <a:schemeClr val="accent1"/>
                </a:buClr>
                <a:buFont typeface="Tipo de letra del sistema regular"/>
                <a:buChar char="→"/>
              </a:pPr>
              <a:r>
                <a:rPr lang="fr-FR" sz="1050" dirty="0">
                  <a:latin typeface="Arial" panose="020B0604020202020204" pitchFamily="34" charset="0"/>
                  <a:cs typeface="Arial" panose="020B0604020202020204" pitchFamily="34" charset="0"/>
                </a:rPr>
                <a:t>Collecter des données de haute qualité, créer des ensembles de données pour l'analyse</a:t>
              </a:r>
            </a:p>
            <a:p>
              <a:pPr marL="184150" indent="-184150">
                <a:lnSpc>
                  <a:spcPct val="120000"/>
                </a:lnSpc>
                <a:spcAft>
                  <a:spcPts val="600"/>
                </a:spcAft>
                <a:buClr>
                  <a:schemeClr val="accent1"/>
                </a:buClr>
                <a:buFont typeface="Tipo de letra del sistema regular"/>
                <a:buChar char="→"/>
              </a:pPr>
              <a:endParaRPr lang="es-CO" sz="1050" dirty="0">
                <a:latin typeface="Arial" panose="020B0604020202020204" pitchFamily="34" charset="0"/>
                <a:cs typeface="Arial" panose="020B0604020202020204" pitchFamily="34" charset="0"/>
              </a:endParaRPr>
            </a:p>
          </p:txBody>
        </p:sp>
      </p:grpSp>
      <p:grpSp>
        <p:nvGrpSpPr>
          <p:cNvPr id="38" name="Grupo 37">
            <a:extLst>
              <a:ext uri="{FF2B5EF4-FFF2-40B4-BE49-F238E27FC236}">
                <a16:creationId xmlns:a16="http://schemas.microsoft.com/office/drawing/2014/main" id="{46A2718E-127D-9D4F-BEF5-F42F0191FDA1}"/>
              </a:ext>
            </a:extLst>
          </p:cNvPr>
          <p:cNvGrpSpPr/>
          <p:nvPr/>
        </p:nvGrpSpPr>
        <p:grpSpPr>
          <a:xfrm>
            <a:off x="7352112" y="1561016"/>
            <a:ext cx="2011361" cy="4749297"/>
            <a:chOff x="531021" y="1561016"/>
            <a:chExt cx="2011361" cy="4749297"/>
          </a:xfrm>
        </p:grpSpPr>
        <p:grpSp>
          <p:nvGrpSpPr>
            <p:cNvPr id="39" name="Grupo 38">
              <a:extLst>
                <a:ext uri="{FF2B5EF4-FFF2-40B4-BE49-F238E27FC236}">
                  <a16:creationId xmlns:a16="http://schemas.microsoft.com/office/drawing/2014/main" id="{1ADB13F2-A2AF-844F-96EE-1DCA3C44F759}"/>
                </a:ext>
              </a:extLst>
            </p:cNvPr>
            <p:cNvGrpSpPr/>
            <p:nvPr/>
          </p:nvGrpSpPr>
          <p:grpSpPr>
            <a:xfrm>
              <a:off x="538164" y="1561016"/>
              <a:ext cx="2004218" cy="924826"/>
              <a:chOff x="1273174" y="1561016"/>
              <a:chExt cx="2004218" cy="924826"/>
            </a:xfrm>
          </p:grpSpPr>
          <p:grpSp>
            <p:nvGrpSpPr>
              <p:cNvPr id="43" name="Grupo 42">
                <a:extLst>
                  <a:ext uri="{FF2B5EF4-FFF2-40B4-BE49-F238E27FC236}">
                    <a16:creationId xmlns:a16="http://schemas.microsoft.com/office/drawing/2014/main" id="{BBAE3834-821B-9D42-BB9E-DF39457FA243}"/>
                  </a:ext>
                </a:extLst>
              </p:cNvPr>
              <p:cNvGrpSpPr/>
              <p:nvPr/>
            </p:nvGrpSpPr>
            <p:grpSpPr>
              <a:xfrm>
                <a:off x="1273174" y="1614447"/>
                <a:ext cx="2004218" cy="871395"/>
                <a:chOff x="1273174" y="1614447"/>
                <a:chExt cx="2004218" cy="871395"/>
              </a:xfrm>
            </p:grpSpPr>
            <p:sp>
              <p:nvSpPr>
                <p:cNvPr id="45" name="Elipse 44">
                  <a:extLst>
                    <a:ext uri="{FF2B5EF4-FFF2-40B4-BE49-F238E27FC236}">
                      <a16:creationId xmlns:a16="http://schemas.microsoft.com/office/drawing/2014/main" id="{BF18EEFB-63FA-8B49-BAAA-D9DC23D0A158}"/>
                    </a:ext>
                  </a:extLst>
                </p:cNvPr>
                <p:cNvSpPr/>
                <p:nvPr/>
              </p:nvSpPr>
              <p:spPr>
                <a:xfrm>
                  <a:off x="1978818" y="1614447"/>
                  <a:ext cx="578644" cy="578644"/>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6" name="CuadroTexto 45">
                  <a:extLst>
                    <a:ext uri="{FF2B5EF4-FFF2-40B4-BE49-F238E27FC236}">
                      <a16:creationId xmlns:a16="http://schemas.microsoft.com/office/drawing/2014/main" id="{E4C81325-396E-4849-A075-B97A784C4792}"/>
                    </a:ext>
                  </a:extLst>
                </p:cNvPr>
                <p:cNvSpPr txBox="1"/>
                <p:nvPr/>
              </p:nvSpPr>
              <p:spPr>
                <a:xfrm>
                  <a:off x="1273174" y="2301176"/>
                  <a:ext cx="2004218" cy="184666"/>
                </a:xfrm>
                <a:prstGeom prst="rect">
                  <a:avLst/>
                </a:prstGeom>
                <a:noFill/>
              </p:spPr>
              <p:txBody>
                <a:bodyPr wrap="square" lIns="0" tIns="0" rIns="0" bIns="0" rtlCol="0">
                  <a:spAutoFit/>
                </a:bodyPr>
                <a:lstStyle/>
                <a:p>
                  <a:pPr algn="ctr"/>
                  <a:r>
                    <a:rPr lang="es-CO" sz="1200" dirty="0">
                      <a:solidFill>
                        <a:schemeClr val="accent1"/>
                      </a:solidFill>
                      <a:latin typeface="Arial" panose="020B0604020202020204" pitchFamily="34" charset="0"/>
                      <a:cs typeface="Arial" panose="020B0604020202020204" pitchFamily="34" charset="0"/>
                    </a:rPr>
                    <a:t>ETAPE 4 </a:t>
                  </a:r>
                  <a:r>
                    <a:rPr lang="es-CO" sz="1200" b="1" dirty="0">
                      <a:solidFill>
                        <a:schemeClr val="accent1"/>
                      </a:solidFill>
                      <a:latin typeface="Arial" panose="020B0604020202020204" pitchFamily="34" charset="0"/>
                      <a:cs typeface="Arial" panose="020B0604020202020204" pitchFamily="34" charset="0"/>
                    </a:rPr>
                    <a:t>ANALYSER</a:t>
                  </a:r>
                </a:p>
              </p:txBody>
            </p:sp>
            <p:pic>
              <p:nvPicPr>
                <p:cNvPr id="47" name="Gráfico 46">
                  <a:extLst>
                    <a:ext uri="{FF2B5EF4-FFF2-40B4-BE49-F238E27FC236}">
                      <a16:creationId xmlns:a16="http://schemas.microsoft.com/office/drawing/2014/main" id="{D42C12F0-667E-2944-A108-0A49673E643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126057" y="1743232"/>
                  <a:ext cx="321073" cy="321073"/>
                </a:xfrm>
                <a:prstGeom prst="rect">
                  <a:avLst/>
                </a:prstGeom>
              </p:spPr>
            </p:pic>
          </p:grpSp>
          <p:sp>
            <p:nvSpPr>
              <p:cNvPr id="44" name="Elipse 43">
                <a:extLst>
                  <a:ext uri="{FF2B5EF4-FFF2-40B4-BE49-F238E27FC236}">
                    <a16:creationId xmlns:a16="http://schemas.microsoft.com/office/drawing/2014/main" id="{6548B267-DB8E-1041-A077-DA1DF128628B}"/>
                  </a:ext>
                </a:extLst>
              </p:cNvPr>
              <p:cNvSpPr/>
              <p:nvPr/>
            </p:nvSpPr>
            <p:spPr>
              <a:xfrm>
                <a:off x="1925388" y="1561016"/>
                <a:ext cx="685504" cy="68550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40" name="Rectángulo 39">
              <a:extLst>
                <a:ext uri="{FF2B5EF4-FFF2-40B4-BE49-F238E27FC236}">
                  <a16:creationId xmlns:a16="http://schemas.microsoft.com/office/drawing/2014/main" id="{45F94FBC-36B0-1E4B-BA73-3809AF3FE7CA}"/>
                </a:ext>
              </a:extLst>
            </p:cNvPr>
            <p:cNvSpPr/>
            <p:nvPr/>
          </p:nvSpPr>
          <p:spPr>
            <a:xfrm>
              <a:off x="538163" y="2608752"/>
              <a:ext cx="2004218" cy="942975"/>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err="1">
                  <a:latin typeface="Arial" panose="020B0604020202020204" pitchFamily="34" charset="0"/>
                  <a:cs typeface="Arial" panose="020B0604020202020204" pitchFamily="34" charset="0"/>
                </a:rPr>
                <a:t>Analyse</a:t>
              </a:r>
              <a:r>
                <a:rPr lang="es-CO" sz="1100" dirty="0">
                  <a:latin typeface="Arial" panose="020B0604020202020204" pitchFamily="34" charset="0"/>
                  <a:cs typeface="Arial" panose="020B0604020202020204" pitchFamily="34" charset="0"/>
                </a:rPr>
                <a:t> de </a:t>
              </a:r>
              <a:r>
                <a:rPr lang="es-CO" sz="1100" dirty="0" err="1">
                  <a:latin typeface="Arial" panose="020B0604020202020204" pitchFamily="34" charset="0"/>
                  <a:cs typeface="Arial" panose="020B0604020202020204" pitchFamily="34" charset="0"/>
                </a:rPr>
                <a:t>données</a:t>
              </a:r>
              <a:r>
                <a:rPr lang="es-CO" sz="1100" dirty="0">
                  <a:latin typeface="Arial" panose="020B0604020202020204" pitchFamily="34" charset="0"/>
                  <a:cs typeface="Arial" panose="020B0604020202020204" pitchFamily="34" charset="0"/>
                </a:rPr>
                <a:t> et </a:t>
              </a:r>
              <a:r>
                <a:rPr lang="es-CO" sz="1100" dirty="0" err="1">
                  <a:latin typeface="Arial" panose="020B0604020202020204" pitchFamily="34" charset="0"/>
                  <a:cs typeface="Arial" panose="020B0604020202020204" pitchFamily="34" charset="0"/>
                </a:rPr>
                <a:t>validation</a:t>
              </a:r>
              <a:r>
                <a:rPr lang="es-CO" sz="1100" dirty="0">
                  <a:latin typeface="Arial" panose="020B0604020202020204" pitchFamily="34" charset="0"/>
                  <a:cs typeface="Arial" panose="020B0604020202020204" pitchFamily="34" charset="0"/>
                </a:rPr>
                <a:t> des </a:t>
              </a:r>
              <a:r>
                <a:rPr lang="es-CO" sz="1100" dirty="0" err="1">
                  <a:latin typeface="Arial" panose="020B0604020202020204" pitchFamily="34" charset="0"/>
                  <a:cs typeface="Arial" panose="020B0604020202020204" pitchFamily="34" charset="0"/>
                </a:rPr>
                <a:t>résultats</a:t>
              </a:r>
              <a:endParaRPr lang="es-CO" sz="1100" dirty="0">
                <a:latin typeface="Arial" panose="020B0604020202020204" pitchFamily="34" charset="0"/>
                <a:cs typeface="Arial" panose="020B0604020202020204" pitchFamily="34" charset="0"/>
              </a:endParaRPr>
            </a:p>
            <a:p>
              <a:pPr algn="ctr"/>
              <a:endParaRPr lang="en-US" sz="1100" dirty="0">
                <a:latin typeface="Arial" panose="020B0604020202020204" pitchFamily="34" charset="0"/>
                <a:cs typeface="Arial" panose="020B0604020202020204" pitchFamily="34" charset="0"/>
              </a:endParaRPr>
            </a:p>
            <a:p>
              <a:pPr algn="ctr"/>
              <a:r>
                <a:rPr lang="es-CO" sz="1100" dirty="0">
                  <a:latin typeface="Arial" panose="020B0604020202020204" pitchFamily="34" charset="0"/>
                  <a:cs typeface="Arial" panose="020B0604020202020204" pitchFamily="34" charset="0"/>
                </a:rPr>
                <a:t>4 - 6 </a:t>
              </a:r>
              <a:r>
                <a:rPr lang="es-CO" sz="1100" dirty="0" err="1">
                  <a:latin typeface="Arial" panose="020B0604020202020204" pitchFamily="34" charset="0"/>
                  <a:cs typeface="Arial" panose="020B0604020202020204" pitchFamily="34" charset="0"/>
                </a:rPr>
                <a:t>mois</a:t>
              </a:r>
              <a:endParaRPr lang="es-CO" sz="1100" dirty="0">
                <a:latin typeface="Arial" panose="020B0604020202020204" pitchFamily="34" charset="0"/>
                <a:cs typeface="Arial" panose="020B0604020202020204" pitchFamily="34" charset="0"/>
              </a:endParaRPr>
            </a:p>
          </p:txBody>
        </p:sp>
        <p:sp>
          <p:nvSpPr>
            <p:cNvPr id="41" name="Rectángulo 40">
              <a:extLst>
                <a:ext uri="{FF2B5EF4-FFF2-40B4-BE49-F238E27FC236}">
                  <a16:creationId xmlns:a16="http://schemas.microsoft.com/office/drawing/2014/main" id="{B476780C-28C1-FE41-BE96-65C618F91BF5}"/>
                </a:ext>
              </a:extLst>
            </p:cNvPr>
            <p:cNvSpPr/>
            <p:nvPr/>
          </p:nvSpPr>
          <p:spPr>
            <a:xfrm>
              <a:off x="531021" y="3674637"/>
              <a:ext cx="2004218" cy="263567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42" name="CuadroTexto 41">
              <a:extLst>
                <a:ext uri="{FF2B5EF4-FFF2-40B4-BE49-F238E27FC236}">
                  <a16:creationId xmlns:a16="http://schemas.microsoft.com/office/drawing/2014/main" id="{351A2351-F91A-2140-B076-BDC70E6FAE93}"/>
                </a:ext>
              </a:extLst>
            </p:cNvPr>
            <p:cNvSpPr txBox="1"/>
            <p:nvPr/>
          </p:nvSpPr>
          <p:spPr>
            <a:xfrm>
              <a:off x="636986" y="3846086"/>
              <a:ext cx="1798239" cy="1046440"/>
            </a:xfrm>
            <a:prstGeom prst="rect">
              <a:avLst/>
            </a:prstGeom>
            <a:noFill/>
          </p:spPr>
          <p:txBody>
            <a:bodyPr wrap="square" lIns="0" tIns="0" rIns="0" bIns="0" rtlCol="0">
              <a:spAutoFit/>
            </a:bodyPr>
            <a:lstStyle/>
            <a:p>
              <a:pPr marL="184150" indent="-184150">
                <a:lnSpc>
                  <a:spcPct val="120000"/>
                </a:lnSpc>
                <a:spcAft>
                  <a:spcPts val="600"/>
                </a:spcAft>
                <a:buClr>
                  <a:schemeClr val="accent1"/>
                </a:buClr>
                <a:buFont typeface="Tipo de letra del sistema regular"/>
                <a:buChar char="→"/>
              </a:pPr>
              <a:r>
                <a:rPr lang="fr-FR" sz="1050" dirty="0">
                  <a:latin typeface="Arial" panose="020B0604020202020204" pitchFamily="34" charset="0"/>
                  <a:cs typeface="Arial" panose="020B0604020202020204" pitchFamily="34" charset="0"/>
                </a:rPr>
                <a:t>Analyser les données, collecter et valider les résultats</a:t>
              </a:r>
            </a:p>
            <a:p>
              <a:pPr marL="184150" indent="-184150">
                <a:lnSpc>
                  <a:spcPct val="120000"/>
                </a:lnSpc>
                <a:spcAft>
                  <a:spcPts val="600"/>
                </a:spcAft>
                <a:buClr>
                  <a:schemeClr val="accent1"/>
                </a:buClr>
                <a:buFont typeface="Tipo de letra del sistema regular"/>
                <a:buChar char="→"/>
              </a:pPr>
              <a:r>
                <a:rPr lang="fr-FR" sz="1050" dirty="0">
                  <a:latin typeface="Arial" panose="020B0604020202020204" pitchFamily="34" charset="0"/>
                  <a:cs typeface="Arial" panose="020B0604020202020204" pitchFamily="34" charset="0"/>
                </a:rPr>
                <a:t>Préparer des produits analytiques pour diffusion</a:t>
              </a:r>
            </a:p>
          </p:txBody>
        </p:sp>
      </p:grpSp>
      <p:grpSp>
        <p:nvGrpSpPr>
          <p:cNvPr id="48" name="Grupo 47">
            <a:extLst>
              <a:ext uri="{FF2B5EF4-FFF2-40B4-BE49-F238E27FC236}">
                <a16:creationId xmlns:a16="http://schemas.microsoft.com/office/drawing/2014/main" id="{294AB7B4-A6F0-444E-B5E8-B601A6E07676}"/>
              </a:ext>
            </a:extLst>
          </p:cNvPr>
          <p:cNvGrpSpPr/>
          <p:nvPr/>
        </p:nvGrpSpPr>
        <p:grpSpPr>
          <a:xfrm>
            <a:off x="9625808" y="1561016"/>
            <a:ext cx="2011361" cy="4959648"/>
            <a:chOff x="531021" y="1561016"/>
            <a:chExt cx="2011361" cy="4959648"/>
          </a:xfrm>
        </p:grpSpPr>
        <p:grpSp>
          <p:nvGrpSpPr>
            <p:cNvPr id="49" name="Grupo 48">
              <a:extLst>
                <a:ext uri="{FF2B5EF4-FFF2-40B4-BE49-F238E27FC236}">
                  <a16:creationId xmlns:a16="http://schemas.microsoft.com/office/drawing/2014/main" id="{BDDA24CE-0C29-5D40-8766-C3FA03973FC2}"/>
                </a:ext>
              </a:extLst>
            </p:cNvPr>
            <p:cNvGrpSpPr/>
            <p:nvPr/>
          </p:nvGrpSpPr>
          <p:grpSpPr>
            <a:xfrm>
              <a:off x="538164" y="1561016"/>
              <a:ext cx="2004218" cy="924826"/>
              <a:chOff x="1273174" y="1561016"/>
              <a:chExt cx="2004218" cy="924826"/>
            </a:xfrm>
          </p:grpSpPr>
          <p:grpSp>
            <p:nvGrpSpPr>
              <p:cNvPr id="53" name="Grupo 52">
                <a:extLst>
                  <a:ext uri="{FF2B5EF4-FFF2-40B4-BE49-F238E27FC236}">
                    <a16:creationId xmlns:a16="http://schemas.microsoft.com/office/drawing/2014/main" id="{9D7046AF-7C33-2043-800B-4894A8F7B099}"/>
                  </a:ext>
                </a:extLst>
              </p:cNvPr>
              <p:cNvGrpSpPr/>
              <p:nvPr/>
            </p:nvGrpSpPr>
            <p:grpSpPr>
              <a:xfrm>
                <a:off x="1273174" y="1614447"/>
                <a:ext cx="2004218" cy="871395"/>
                <a:chOff x="1273174" y="1614447"/>
                <a:chExt cx="2004218" cy="871395"/>
              </a:xfrm>
            </p:grpSpPr>
            <p:sp>
              <p:nvSpPr>
                <p:cNvPr id="55" name="Elipse 54">
                  <a:extLst>
                    <a:ext uri="{FF2B5EF4-FFF2-40B4-BE49-F238E27FC236}">
                      <a16:creationId xmlns:a16="http://schemas.microsoft.com/office/drawing/2014/main" id="{2B7D10B2-3936-0F42-816D-CB7001A82CA7}"/>
                    </a:ext>
                  </a:extLst>
                </p:cNvPr>
                <p:cNvSpPr/>
                <p:nvPr/>
              </p:nvSpPr>
              <p:spPr>
                <a:xfrm>
                  <a:off x="1978818" y="1614447"/>
                  <a:ext cx="578644" cy="578644"/>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6" name="CuadroTexto 55">
                  <a:extLst>
                    <a:ext uri="{FF2B5EF4-FFF2-40B4-BE49-F238E27FC236}">
                      <a16:creationId xmlns:a16="http://schemas.microsoft.com/office/drawing/2014/main" id="{729B0225-1F84-DB41-8765-8A815C941379}"/>
                    </a:ext>
                  </a:extLst>
                </p:cNvPr>
                <p:cNvSpPr txBox="1"/>
                <p:nvPr/>
              </p:nvSpPr>
              <p:spPr>
                <a:xfrm>
                  <a:off x="1273174" y="2301176"/>
                  <a:ext cx="2004218" cy="184666"/>
                </a:xfrm>
                <a:prstGeom prst="rect">
                  <a:avLst/>
                </a:prstGeom>
                <a:noFill/>
              </p:spPr>
              <p:txBody>
                <a:bodyPr wrap="square" lIns="0" tIns="0" rIns="0" bIns="0" rtlCol="0">
                  <a:spAutoFit/>
                </a:bodyPr>
                <a:lstStyle/>
                <a:p>
                  <a:pPr algn="ctr"/>
                  <a:r>
                    <a:rPr lang="es-CO" sz="1200" dirty="0">
                      <a:solidFill>
                        <a:schemeClr val="accent1"/>
                      </a:solidFill>
                      <a:latin typeface="Arial" panose="020B0604020202020204" pitchFamily="34" charset="0"/>
                      <a:cs typeface="Arial" panose="020B0604020202020204" pitchFamily="34" charset="0"/>
                    </a:rPr>
                    <a:t>ETAPE 5 </a:t>
                  </a:r>
                  <a:r>
                    <a:rPr lang="es-CO" sz="1200" b="1" dirty="0">
                      <a:solidFill>
                        <a:schemeClr val="accent1"/>
                      </a:solidFill>
                      <a:latin typeface="Arial" panose="020B0604020202020204" pitchFamily="34" charset="0"/>
                      <a:cs typeface="Arial" panose="020B0604020202020204" pitchFamily="34" charset="0"/>
                    </a:rPr>
                    <a:t>DISSEMINER</a:t>
                  </a:r>
                </a:p>
              </p:txBody>
            </p:sp>
            <p:pic>
              <p:nvPicPr>
                <p:cNvPr id="57" name="Gráfico 56">
                  <a:extLst>
                    <a:ext uri="{FF2B5EF4-FFF2-40B4-BE49-F238E27FC236}">
                      <a16:creationId xmlns:a16="http://schemas.microsoft.com/office/drawing/2014/main" id="{7D5BB122-D949-614B-AE6C-17AD8071D67B}"/>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126057" y="1743232"/>
                  <a:ext cx="321073" cy="321073"/>
                </a:xfrm>
                <a:prstGeom prst="rect">
                  <a:avLst/>
                </a:prstGeom>
              </p:spPr>
            </p:pic>
          </p:grpSp>
          <p:sp>
            <p:nvSpPr>
              <p:cNvPr id="54" name="Elipse 53">
                <a:extLst>
                  <a:ext uri="{FF2B5EF4-FFF2-40B4-BE49-F238E27FC236}">
                    <a16:creationId xmlns:a16="http://schemas.microsoft.com/office/drawing/2014/main" id="{3108C688-7953-9043-864B-EFCD70D40FCD}"/>
                  </a:ext>
                </a:extLst>
              </p:cNvPr>
              <p:cNvSpPr/>
              <p:nvPr/>
            </p:nvSpPr>
            <p:spPr>
              <a:xfrm>
                <a:off x="1925388" y="1561016"/>
                <a:ext cx="685504" cy="68550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0" name="Rectángulo 49">
              <a:extLst>
                <a:ext uri="{FF2B5EF4-FFF2-40B4-BE49-F238E27FC236}">
                  <a16:creationId xmlns:a16="http://schemas.microsoft.com/office/drawing/2014/main" id="{F0EBEB4A-2933-DE4F-9762-713712B91780}"/>
                </a:ext>
              </a:extLst>
            </p:cNvPr>
            <p:cNvSpPr/>
            <p:nvPr/>
          </p:nvSpPr>
          <p:spPr>
            <a:xfrm>
              <a:off x="538163" y="2608752"/>
              <a:ext cx="2004218" cy="942975"/>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err="1">
                  <a:latin typeface="Arial" panose="020B0604020202020204" pitchFamily="34" charset="0"/>
                  <a:cs typeface="Arial" panose="020B0604020202020204" pitchFamily="34" charset="0"/>
                </a:rPr>
                <a:t>Diffusion</a:t>
              </a:r>
              <a:r>
                <a:rPr lang="es-CO" sz="1100" dirty="0">
                  <a:latin typeface="Arial" panose="020B0604020202020204" pitchFamily="34" charset="0"/>
                  <a:cs typeface="Arial" panose="020B0604020202020204" pitchFamily="34" charset="0"/>
                </a:rPr>
                <a:t> et </a:t>
              </a:r>
              <a:r>
                <a:rPr lang="es-CO" sz="1100" dirty="0" err="1">
                  <a:latin typeface="Arial" panose="020B0604020202020204" pitchFamily="34" charset="0"/>
                  <a:cs typeface="Arial" panose="020B0604020202020204" pitchFamily="34" charset="0"/>
                </a:rPr>
                <a:t>consultation</a:t>
              </a:r>
              <a:r>
                <a:rPr lang="es-CO" sz="1100" dirty="0">
                  <a:latin typeface="Arial" panose="020B0604020202020204" pitchFamily="34" charset="0"/>
                  <a:cs typeface="Arial" panose="020B0604020202020204" pitchFamily="34" charset="0"/>
                </a:rPr>
                <a:t> des </a:t>
              </a:r>
              <a:r>
                <a:rPr lang="es-CO" sz="1100" dirty="0" err="1">
                  <a:latin typeface="Arial" panose="020B0604020202020204" pitchFamily="34" charset="0"/>
                  <a:cs typeface="Arial" panose="020B0604020202020204" pitchFamily="34" charset="0"/>
                </a:rPr>
                <a:t>parties</a:t>
              </a:r>
              <a:r>
                <a:rPr lang="es-CO" sz="1100" dirty="0">
                  <a:latin typeface="Arial" panose="020B0604020202020204" pitchFamily="34" charset="0"/>
                  <a:cs typeface="Arial" panose="020B0604020202020204" pitchFamily="34" charset="0"/>
                </a:rPr>
                <a:t> </a:t>
              </a:r>
              <a:r>
                <a:rPr lang="es-CO" sz="1100" dirty="0" err="1">
                  <a:latin typeface="Arial" panose="020B0604020202020204" pitchFamily="34" charset="0"/>
                  <a:cs typeface="Arial" panose="020B0604020202020204" pitchFamily="34" charset="0"/>
                </a:rPr>
                <a:t>prenantes</a:t>
              </a:r>
              <a:endParaRPr lang="es-CO" sz="1100" dirty="0">
                <a:latin typeface="Arial" panose="020B0604020202020204" pitchFamily="34" charset="0"/>
                <a:cs typeface="Arial" panose="020B0604020202020204" pitchFamily="34" charset="0"/>
              </a:endParaRPr>
            </a:p>
            <a:p>
              <a:pPr algn="ctr"/>
              <a:endParaRPr lang="en-US" sz="1100" dirty="0">
                <a:latin typeface="Arial" panose="020B0604020202020204" pitchFamily="34" charset="0"/>
                <a:cs typeface="Arial" panose="020B0604020202020204" pitchFamily="34" charset="0"/>
              </a:endParaRPr>
            </a:p>
            <a:p>
              <a:pPr algn="ctr"/>
              <a:r>
                <a:rPr lang="es-CO" sz="1100" dirty="0">
                  <a:latin typeface="Arial" panose="020B0604020202020204" pitchFamily="34" charset="0"/>
                  <a:cs typeface="Arial" panose="020B0604020202020204" pitchFamily="34" charset="0"/>
                </a:rPr>
                <a:t>1 - 2 </a:t>
              </a:r>
              <a:r>
                <a:rPr lang="es-CO" sz="1100" dirty="0" err="1">
                  <a:latin typeface="Arial" panose="020B0604020202020204" pitchFamily="34" charset="0"/>
                  <a:cs typeface="Arial" panose="020B0604020202020204" pitchFamily="34" charset="0"/>
                </a:rPr>
                <a:t>mois</a:t>
              </a:r>
              <a:endParaRPr lang="es-CO" sz="1100" dirty="0">
                <a:latin typeface="Arial" panose="020B0604020202020204" pitchFamily="34" charset="0"/>
                <a:cs typeface="Arial" panose="020B0604020202020204" pitchFamily="34" charset="0"/>
              </a:endParaRPr>
            </a:p>
          </p:txBody>
        </p:sp>
        <p:sp>
          <p:nvSpPr>
            <p:cNvPr id="51" name="Rectángulo 50">
              <a:extLst>
                <a:ext uri="{FF2B5EF4-FFF2-40B4-BE49-F238E27FC236}">
                  <a16:creationId xmlns:a16="http://schemas.microsoft.com/office/drawing/2014/main" id="{2410EC6B-1CD7-AB4C-BFD7-5DD0637021DA}"/>
                </a:ext>
              </a:extLst>
            </p:cNvPr>
            <p:cNvSpPr/>
            <p:nvPr/>
          </p:nvSpPr>
          <p:spPr>
            <a:xfrm>
              <a:off x="531021" y="3674637"/>
              <a:ext cx="2004218" cy="263567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52" name="CuadroTexto 51">
              <a:extLst>
                <a:ext uri="{FF2B5EF4-FFF2-40B4-BE49-F238E27FC236}">
                  <a16:creationId xmlns:a16="http://schemas.microsoft.com/office/drawing/2014/main" id="{69234E21-7878-C647-A797-C389DDD92EB7}"/>
                </a:ext>
              </a:extLst>
            </p:cNvPr>
            <p:cNvSpPr txBox="1"/>
            <p:nvPr/>
          </p:nvSpPr>
          <p:spPr>
            <a:xfrm>
              <a:off x="636986" y="3846086"/>
              <a:ext cx="1798239" cy="2674578"/>
            </a:xfrm>
            <a:prstGeom prst="rect">
              <a:avLst/>
            </a:prstGeom>
            <a:noFill/>
          </p:spPr>
          <p:txBody>
            <a:bodyPr wrap="square" lIns="0" tIns="0" rIns="0" bIns="0" rtlCol="0">
              <a:spAutoFit/>
            </a:bodyPr>
            <a:lstStyle/>
            <a:p>
              <a:pPr marL="184150" indent="-184150">
                <a:lnSpc>
                  <a:spcPct val="120000"/>
                </a:lnSpc>
                <a:spcAft>
                  <a:spcPts val="600"/>
                </a:spcAft>
                <a:buClr>
                  <a:schemeClr val="accent1"/>
                </a:buClr>
                <a:buFont typeface="Tipo de letra del sistema regular"/>
                <a:buChar char="→"/>
              </a:pPr>
              <a:r>
                <a:rPr lang="fr-FR" sz="1050" dirty="0">
                  <a:latin typeface="Arial" panose="020B0604020202020204" pitchFamily="34" charset="0"/>
                  <a:cs typeface="Arial" panose="020B0604020202020204" pitchFamily="34" charset="0"/>
                </a:rPr>
                <a:t>Promouvoir l'utilisation des données et des résultats de l'enquête de l’IPS pour la recherche, les politiques fondées sur des données probantes et la responsabilisation</a:t>
              </a:r>
            </a:p>
            <a:p>
              <a:pPr marL="184150" indent="-184150">
                <a:lnSpc>
                  <a:spcPct val="120000"/>
                </a:lnSpc>
                <a:spcAft>
                  <a:spcPts val="600"/>
                </a:spcAft>
                <a:buClr>
                  <a:schemeClr val="accent1"/>
                </a:buClr>
                <a:buFont typeface="Tipo de letra del sistema regular"/>
                <a:buChar char="→"/>
              </a:pPr>
              <a:r>
                <a:rPr lang="fr-FR" sz="1050" dirty="0">
                  <a:latin typeface="Arial" panose="020B0604020202020204" pitchFamily="34" charset="0"/>
                  <a:cs typeface="Arial" panose="020B0604020202020204" pitchFamily="34" charset="0"/>
                </a:rPr>
                <a:t>Assurer le développement des capacités locales pour les services de santé et la recherche sur les politiques</a:t>
              </a:r>
            </a:p>
            <a:p>
              <a:pPr marL="184150" indent="-184150">
                <a:lnSpc>
                  <a:spcPct val="120000"/>
                </a:lnSpc>
                <a:spcAft>
                  <a:spcPts val="600"/>
                </a:spcAft>
                <a:buClr>
                  <a:schemeClr val="accent1"/>
                </a:buClr>
                <a:buFont typeface="Tipo de letra del sistema regular"/>
                <a:buChar char="→"/>
              </a:pPr>
              <a:endParaRPr lang="es-CO" sz="1050" dirty="0">
                <a:latin typeface="Arial" panose="020B0604020202020204" pitchFamily="34" charset="0"/>
                <a:cs typeface="Arial" panose="020B0604020202020204" pitchFamily="34" charset="0"/>
              </a:endParaRPr>
            </a:p>
          </p:txBody>
        </p:sp>
      </p:grpSp>
      <p:cxnSp>
        <p:nvCxnSpPr>
          <p:cNvPr id="61" name="Conector recto 60">
            <a:extLst>
              <a:ext uri="{FF2B5EF4-FFF2-40B4-BE49-F238E27FC236}">
                <a16:creationId xmlns:a16="http://schemas.microsoft.com/office/drawing/2014/main" id="{E80EC0D5-9C0C-E047-97E0-2D14BD55DE60}"/>
              </a:ext>
            </a:extLst>
          </p:cNvPr>
          <p:cNvCxnSpPr/>
          <p:nvPr/>
        </p:nvCxnSpPr>
        <p:spPr>
          <a:xfrm>
            <a:off x="4149578" y="1899916"/>
            <a:ext cx="1588193" cy="36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8A3CB1D5-0401-2C45-A44C-A1850A08850D}"/>
              </a:ext>
            </a:extLst>
          </p:cNvPr>
          <p:cNvCxnSpPr/>
          <p:nvPr/>
        </p:nvCxnSpPr>
        <p:spPr>
          <a:xfrm>
            <a:off x="6423275" y="1908911"/>
            <a:ext cx="1588193" cy="36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C2EB320A-8E8F-3640-A908-94E556208019}"/>
              </a:ext>
            </a:extLst>
          </p:cNvPr>
          <p:cNvCxnSpPr/>
          <p:nvPr/>
        </p:nvCxnSpPr>
        <p:spPr>
          <a:xfrm>
            <a:off x="8696973" y="1896303"/>
            <a:ext cx="1588193" cy="36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71664"/>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7FB5EF3-BE73-B447-AC8C-99906D87DC38}"/>
              </a:ext>
            </a:extLst>
          </p:cNvPr>
          <p:cNvSpPr txBox="1"/>
          <p:nvPr/>
        </p:nvSpPr>
        <p:spPr>
          <a:xfrm>
            <a:off x="538162" y="921584"/>
            <a:ext cx="4823110" cy="492443"/>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Vignette</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démonstration</a:t>
            </a:r>
            <a:endParaRPr lang="es-CO" sz="3200" dirty="0">
              <a:solidFill>
                <a:schemeClr val="accent1"/>
              </a:solidFill>
              <a:latin typeface="Arial" panose="020B0604020202020204" pitchFamily="34" charset="0"/>
              <a:cs typeface="Arial" panose="020B0604020202020204" pitchFamily="34" charset="0"/>
            </a:endParaRPr>
          </a:p>
        </p:txBody>
      </p:sp>
      <p:grpSp>
        <p:nvGrpSpPr>
          <p:cNvPr id="35" name="Grupo 34">
            <a:extLst>
              <a:ext uri="{FF2B5EF4-FFF2-40B4-BE49-F238E27FC236}">
                <a16:creationId xmlns:a16="http://schemas.microsoft.com/office/drawing/2014/main" id="{A942D68C-4239-3346-B4A6-F365AF2094B4}"/>
              </a:ext>
            </a:extLst>
          </p:cNvPr>
          <p:cNvGrpSpPr/>
          <p:nvPr/>
        </p:nvGrpSpPr>
        <p:grpSpPr>
          <a:xfrm>
            <a:off x="5190426" y="791271"/>
            <a:ext cx="4974719" cy="2168948"/>
            <a:chOff x="5190426" y="1279306"/>
            <a:chExt cx="4974719" cy="2168948"/>
          </a:xfrm>
        </p:grpSpPr>
        <p:sp>
          <p:nvSpPr>
            <p:cNvPr id="5" name="CuadroTexto 4">
              <a:extLst>
                <a:ext uri="{FF2B5EF4-FFF2-40B4-BE49-F238E27FC236}">
                  <a16:creationId xmlns:a16="http://schemas.microsoft.com/office/drawing/2014/main" id="{FB735D23-05F3-6D4A-9044-B0C30CD3D52A}"/>
                </a:ext>
              </a:extLst>
            </p:cNvPr>
            <p:cNvSpPr txBox="1"/>
            <p:nvPr/>
          </p:nvSpPr>
          <p:spPr>
            <a:xfrm>
              <a:off x="5190426" y="1279306"/>
              <a:ext cx="4892421" cy="517065"/>
            </a:xfrm>
            <a:prstGeom prst="rect">
              <a:avLst/>
            </a:prstGeom>
            <a:noFill/>
          </p:spPr>
          <p:txBody>
            <a:bodyPr wrap="square" lIns="0" tIns="0" rIns="0" bIns="0" rtlCol="0">
              <a:spAutoFit/>
            </a:bodyPr>
            <a:lstStyle/>
            <a:p>
              <a:pPr algn="r">
                <a:lnSpc>
                  <a:spcPct val="120000"/>
                </a:lnSpc>
              </a:pPr>
              <a:r>
                <a:rPr lang="es-CO" sz="1400" i="1" dirty="0" err="1">
                  <a:highlight>
                    <a:srgbClr val="E0D9DB"/>
                  </a:highlight>
                  <a:latin typeface="Arial" panose="020B0604020202020204" pitchFamily="34" charset="0"/>
                  <a:cs typeface="Arial" panose="020B0604020202020204" pitchFamily="34" charset="0"/>
                </a:rPr>
                <a:t>Bonjour</a:t>
              </a:r>
              <a:r>
                <a:rPr lang="es-CO" sz="1400" i="1" dirty="0">
                  <a:highlight>
                    <a:srgbClr val="E0D9DB"/>
                  </a:highlight>
                  <a:latin typeface="Arial" panose="020B0604020202020204" pitchFamily="34" charset="0"/>
                  <a:cs typeface="Arial" panose="020B0604020202020204" pitchFamily="34" charset="0"/>
                </a:rPr>
                <a:t>, je </a:t>
              </a:r>
              <a:r>
                <a:rPr lang="es-CO" sz="1400" i="1" dirty="0" err="1">
                  <a:highlight>
                    <a:srgbClr val="E0D9DB"/>
                  </a:highlight>
                  <a:latin typeface="Arial" panose="020B0604020202020204" pitchFamily="34" charset="0"/>
                  <a:cs typeface="Arial" panose="020B0604020202020204" pitchFamily="34" charset="0"/>
                </a:rPr>
                <a:t>m’appelle</a:t>
              </a:r>
              <a:r>
                <a:rPr lang="es-CO" sz="1400" i="1" dirty="0">
                  <a:highlight>
                    <a:srgbClr val="E0D9DB"/>
                  </a:highlight>
                  <a:latin typeface="Arial" panose="020B0604020202020204" pitchFamily="34" charset="0"/>
                  <a:cs typeface="Arial" panose="020B0604020202020204" pitchFamily="34" charset="0"/>
                </a:rPr>
                <a:t> </a:t>
              </a:r>
              <a:r>
                <a:rPr lang="es-CO" sz="1400" i="1" dirty="0" err="1">
                  <a:highlight>
                    <a:srgbClr val="E0D9DB"/>
                  </a:highlight>
                  <a:latin typeface="Arial" panose="020B0604020202020204" pitchFamily="34" charset="0"/>
                  <a:cs typeface="Arial" panose="020B0604020202020204" pitchFamily="34" charset="0"/>
                </a:rPr>
                <a:t>Kat</a:t>
              </a:r>
              <a:r>
                <a:rPr lang="es-CO" sz="1400" i="1" dirty="0">
                  <a:highlight>
                    <a:srgbClr val="E0D9DB"/>
                  </a:highlight>
                  <a:latin typeface="Arial" panose="020B0604020202020204" pitchFamily="34" charset="0"/>
                  <a:cs typeface="Arial" panose="020B0604020202020204" pitchFamily="34" charset="0"/>
                </a:rPr>
                <a:t>. </a:t>
              </a:r>
              <a:r>
                <a:rPr lang="es-CO" sz="1400" i="1" dirty="0" err="1">
                  <a:highlight>
                    <a:srgbClr val="E0D9DB"/>
                  </a:highlight>
                  <a:latin typeface="Arial" panose="020B0604020202020204" pitchFamily="34" charset="0"/>
                  <a:cs typeface="Arial" panose="020B0604020202020204" pitchFamily="34" charset="0"/>
                </a:rPr>
                <a:t>J’ai</a:t>
              </a:r>
              <a:r>
                <a:rPr lang="es-CO" sz="1400" i="1" dirty="0">
                  <a:highlight>
                    <a:srgbClr val="E0D9DB"/>
                  </a:highlight>
                  <a:latin typeface="Arial" panose="020B0604020202020204" pitchFamily="34" charset="0"/>
                  <a:cs typeface="Arial" panose="020B0604020202020204" pitchFamily="34" charset="0"/>
                </a:rPr>
                <a:t> </a:t>
              </a:r>
              <a:r>
                <a:rPr lang="es-CO" sz="1400" i="1" dirty="0" err="1">
                  <a:highlight>
                    <a:srgbClr val="E0D9DB"/>
                  </a:highlight>
                  <a:latin typeface="Arial" panose="020B0604020202020204" pitchFamily="34" charset="0"/>
                  <a:cs typeface="Arial" panose="020B0604020202020204" pitchFamily="34" charset="0"/>
                </a:rPr>
                <a:t>amené</a:t>
              </a:r>
              <a:r>
                <a:rPr lang="es-CO" sz="1400" i="1" dirty="0">
                  <a:highlight>
                    <a:srgbClr val="E0D9DB"/>
                  </a:highlight>
                  <a:latin typeface="Arial" panose="020B0604020202020204" pitchFamily="34" charset="0"/>
                  <a:cs typeface="Arial" panose="020B0604020202020204" pitchFamily="34" charset="0"/>
                </a:rPr>
                <a:t> </a:t>
              </a:r>
              <a:r>
                <a:rPr lang="es-CO" sz="1400" i="1" dirty="0" err="1">
                  <a:highlight>
                    <a:srgbClr val="E0D9DB"/>
                  </a:highlight>
                  <a:latin typeface="Arial" panose="020B0604020202020204" pitchFamily="34" charset="0"/>
                  <a:cs typeface="Arial" panose="020B0604020202020204" pitchFamily="34" charset="0"/>
                </a:rPr>
                <a:t>ma</a:t>
              </a:r>
              <a:r>
                <a:rPr lang="es-CO" sz="1400" i="1" dirty="0">
                  <a:highlight>
                    <a:srgbClr val="E0D9DB"/>
                  </a:highlight>
                  <a:latin typeface="Arial" panose="020B0604020202020204" pitchFamily="34" charset="0"/>
                  <a:cs typeface="Arial" panose="020B0604020202020204" pitchFamily="34" charset="0"/>
                </a:rPr>
                <a:t> </a:t>
              </a:r>
              <a:r>
                <a:rPr lang="es-CO" sz="1400" i="1" dirty="0" err="1">
                  <a:highlight>
                    <a:srgbClr val="E0D9DB"/>
                  </a:highlight>
                  <a:latin typeface="Arial" panose="020B0604020202020204" pitchFamily="34" charset="0"/>
                  <a:cs typeface="Arial" panose="020B0604020202020204" pitchFamily="34" charset="0"/>
                </a:rPr>
                <a:t>fille</a:t>
              </a:r>
              <a:r>
                <a:rPr lang="es-CO" sz="1400" i="1" dirty="0">
                  <a:highlight>
                    <a:srgbClr val="E0D9DB"/>
                  </a:highlight>
                  <a:latin typeface="Arial" panose="020B0604020202020204" pitchFamily="34" charset="0"/>
                  <a:cs typeface="Arial" panose="020B0604020202020204" pitchFamily="34" charset="0"/>
                </a:rPr>
                <a:t> Charlotte. Elle a </a:t>
              </a:r>
              <a:r>
                <a:rPr lang="es-CO" sz="1400" i="1" dirty="0" err="1">
                  <a:highlight>
                    <a:srgbClr val="E0D9DB"/>
                  </a:highlight>
                  <a:latin typeface="Arial" panose="020B0604020202020204" pitchFamily="34" charset="0"/>
                  <a:cs typeface="Arial" panose="020B0604020202020204" pitchFamily="34" charset="0"/>
                </a:rPr>
                <a:t>presque</a:t>
              </a:r>
              <a:r>
                <a:rPr lang="es-CO" sz="1400" i="1" dirty="0">
                  <a:highlight>
                    <a:srgbClr val="E0D9DB"/>
                  </a:highlight>
                  <a:latin typeface="Arial" panose="020B0604020202020204" pitchFamily="34" charset="0"/>
                  <a:cs typeface="Arial" panose="020B0604020202020204" pitchFamily="34" charset="0"/>
                </a:rPr>
                <a:t> 3 </a:t>
              </a:r>
              <a:r>
                <a:rPr lang="es-CO" sz="1400" i="1" dirty="0" err="1">
                  <a:highlight>
                    <a:srgbClr val="E0D9DB"/>
                  </a:highlight>
                  <a:latin typeface="Arial" panose="020B0604020202020204" pitchFamily="34" charset="0"/>
                  <a:cs typeface="Arial" panose="020B0604020202020204" pitchFamily="34" charset="0"/>
                </a:rPr>
                <a:t>ans</a:t>
              </a:r>
              <a:r>
                <a:rPr lang="es-CO" sz="1400" i="1" dirty="0">
                  <a:highlight>
                    <a:srgbClr val="E0D9DB"/>
                  </a:highlight>
                  <a:latin typeface="Arial" panose="020B0604020202020204" pitchFamily="34" charset="0"/>
                  <a:cs typeface="Arial" panose="020B0604020202020204" pitchFamily="34" charset="0"/>
                </a:rPr>
                <a:t>. Elle a mal à </a:t>
              </a:r>
              <a:r>
                <a:rPr lang="es-CO" sz="1400" i="1" dirty="0" err="1">
                  <a:highlight>
                    <a:srgbClr val="E0D9DB"/>
                  </a:highlight>
                  <a:latin typeface="Arial" panose="020B0604020202020204" pitchFamily="34" charset="0"/>
                  <a:cs typeface="Arial" panose="020B0604020202020204" pitchFamily="34" charset="0"/>
                </a:rPr>
                <a:t>l’oreille</a:t>
              </a:r>
              <a:r>
                <a:rPr lang="es-CO" sz="1400" i="1" dirty="0">
                  <a:highlight>
                    <a:srgbClr val="E0D9DB"/>
                  </a:highlight>
                  <a:latin typeface="Arial" panose="020B0604020202020204" pitchFamily="34" charset="0"/>
                  <a:cs typeface="Arial" panose="020B0604020202020204" pitchFamily="34" charset="0"/>
                </a:rPr>
                <a:t> </a:t>
              </a:r>
              <a:r>
                <a:rPr lang="es-CO" sz="1400" i="1" dirty="0" err="1">
                  <a:highlight>
                    <a:srgbClr val="E0D9DB"/>
                  </a:highlight>
                  <a:latin typeface="Arial" panose="020B0604020202020204" pitchFamily="34" charset="0"/>
                  <a:cs typeface="Arial" panose="020B0604020202020204" pitchFamily="34" charset="0"/>
                </a:rPr>
                <a:t>mais</a:t>
              </a:r>
              <a:r>
                <a:rPr lang="es-CO" sz="1400" i="1" dirty="0">
                  <a:highlight>
                    <a:srgbClr val="E0D9DB"/>
                  </a:highlight>
                  <a:latin typeface="Arial" panose="020B0604020202020204" pitchFamily="34" charset="0"/>
                  <a:cs typeface="Arial" panose="020B0604020202020204" pitchFamily="34" charset="0"/>
                </a:rPr>
                <a:t> elle </a:t>
              </a:r>
              <a:r>
                <a:rPr lang="es-CO" sz="1400" i="1" dirty="0" err="1">
                  <a:highlight>
                    <a:srgbClr val="E0D9DB"/>
                  </a:highlight>
                  <a:latin typeface="Arial" panose="020B0604020202020204" pitchFamily="34" charset="0"/>
                  <a:cs typeface="Arial" panose="020B0604020202020204" pitchFamily="34" charset="0"/>
                </a:rPr>
                <a:t>entend</a:t>
              </a:r>
              <a:r>
                <a:rPr lang="es-CO" sz="1400" i="1" dirty="0">
                  <a:highlight>
                    <a:srgbClr val="E0D9DB"/>
                  </a:highlight>
                  <a:latin typeface="Arial" panose="020B0604020202020204" pitchFamily="34" charset="0"/>
                  <a:cs typeface="Arial" panose="020B0604020202020204" pitchFamily="34" charset="0"/>
                </a:rPr>
                <a:t>. </a:t>
              </a:r>
            </a:p>
          </p:txBody>
        </p:sp>
        <p:cxnSp>
          <p:nvCxnSpPr>
            <p:cNvPr id="8" name="Conector recto 7">
              <a:extLst>
                <a:ext uri="{FF2B5EF4-FFF2-40B4-BE49-F238E27FC236}">
                  <a16:creationId xmlns:a16="http://schemas.microsoft.com/office/drawing/2014/main" id="{08BB51CC-40A7-5948-9926-1BC7917D794C}"/>
                </a:ext>
              </a:extLst>
            </p:cNvPr>
            <p:cNvCxnSpPr>
              <a:cxnSpLocks/>
            </p:cNvCxnSpPr>
            <p:nvPr/>
          </p:nvCxnSpPr>
          <p:spPr>
            <a:xfrm>
              <a:off x="10165145" y="1279306"/>
              <a:ext cx="0" cy="216894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7" name="Grupo 36">
            <a:extLst>
              <a:ext uri="{FF2B5EF4-FFF2-40B4-BE49-F238E27FC236}">
                <a16:creationId xmlns:a16="http://schemas.microsoft.com/office/drawing/2014/main" id="{393BC00F-C992-5540-9B9C-8686ADE33D7E}"/>
              </a:ext>
            </a:extLst>
          </p:cNvPr>
          <p:cNvGrpSpPr/>
          <p:nvPr/>
        </p:nvGrpSpPr>
        <p:grpSpPr>
          <a:xfrm>
            <a:off x="2050066" y="1552055"/>
            <a:ext cx="4405153" cy="1349545"/>
            <a:chOff x="2050066" y="2220303"/>
            <a:chExt cx="4405153" cy="1349545"/>
          </a:xfrm>
        </p:grpSpPr>
        <p:sp>
          <p:nvSpPr>
            <p:cNvPr id="71" name="CuadroTexto 70">
              <a:extLst>
                <a:ext uri="{FF2B5EF4-FFF2-40B4-BE49-F238E27FC236}">
                  <a16:creationId xmlns:a16="http://schemas.microsoft.com/office/drawing/2014/main" id="{FBFA7F83-E760-5D46-BC63-E34A75A0CDA7}"/>
                </a:ext>
              </a:extLst>
            </p:cNvPr>
            <p:cNvSpPr txBox="1"/>
            <p:nvPr/>
          </p:nvSpPr>
          <p:spPr>
            <a:xfrm>
              <a:off x="2165350" y="2220303"/>
              <a:ext cx="4289869" cy="517065"/>
            </a:xfrm>
            <a:prstGeom prst="rect">
              <a:avLst/>
            </a:prstGeom>
            <a:noFill/>
          </p:spPr>
          <p:txBody>
            <a:bodyPr wrap="square" lIns="0" tIns="0" rIns="0" bIns="0" rtlCol="0">
              <a:spAutoFit/>
            </a:bodyPr>
            <a:lstStyle/>
            <a:p>
              <a:pPr>
                <a:lnSpc>
                  <a:spcPct val="120000"/>
                </a:lnSpc>
              </a:pPr>
              <a:r>
                <a:rPr lang="es-CO" sz="1400" i="1" dirty="0" err="1">
                  <a:highlight>
                    <a:srgbClr val="D9E3E3"/>
                  </a:highlight>
                  <a:latin typeface="Arial" panose="020B0604020202020204" pitchFamily="34" charset="0"/>
                  <a:cs typeface="Arial" panose="020B0604020202020204" pitchFamily="34" charset="0"/>
                </a:rPr>
                <a:t>Bonjour</a:t>
              </a:r>
              <a:r>
                <a:rPr lang="es-CO" sz="1400" i="1" dirty="0">
                  <a:highlight>
                    <a:srgbClr val="D9E3E3"/>
                  </a:highlight>
                  <a:latin typeface="Arial" panose="020B0604020202020204" pitchFamily="34" charset="0"/>
                  <a:cs typeface="Arial" panose="020B0604020202020204" pitchFamily="34" charset="0"/>
                </a:rPr>
                <a:t>, </a:t>
              </a:r>
              <a:r>
                <a:rPr lang="es-CO" sz="1400" i="1" dirty="0" err="1">
                  <a:highlight>
                    <a:srgbClr val="D9E3E3"/>
                  </a:highlight>
                  <a:latin typeface="Arial" panose="020B0604020202020204" pitchFamily="34" charset="0"/>
                  <a:cs typeface="Arial" panose="020B0604020202020204" pitchFamily="34" charset="0"/>
                </a:rPr>
                <a:t>Kat</a:t>
              </a:r>
              <a:r>
                <a:rPr lang="es-CO" sz="1400" i="1" dirty="0">
                  <a:highlight>
                    <a:srgbClr val="D9E3E3"/>
                  </a:highlight>
                  <a:latin typeface="Arial" panose="020B0604020202020204" pitchFamily="34" charset="0"/>
                  <a:cs typeface="Arial" panose="020B0604020202020204" pitchFamily="34" charset="0"/>
                </a:rPr>
                <a:t> et Charlotte. </a:t>
              </a:r>
              <a:r>
                <a:rPr lang="es-CO" sz="1400" i="1" dirty="0" err="1">
                  <a:highlight>
                    <a:srgbClr val="D9E3E3"/>
                  </a:highlight>
                  <a:latin typeface="Arial" panose="020B0604020202020204" pitchFamily="34" charset="0"/>
                  <a:cs typeface="Arial" panose="020B0604020202020204" pitchFamily="34" charset="0"/>
                </a:rPr>
                <a:t>Mon</a:t>
              </a:r>
              <a:r>
                <a:rPr lang="es-CO" sz="1400" i="1" dirty="0">
                  <a:highlight>
                    <a:srgbClr val="D9E3E3"/>
                  </a:highlight>
                  <a:latin typeface="Arial" panose="020B0604020202020204" pitchFamily="34" charset="0"/>
                  <a:cs typeface="Arial" panose="020B0604020202020204" pitchFamily="34" charset="0"/>
                </a:rPr>
                <a:t> </a:t>
              </a:r>
              <a:r>
                <a:rPr lang="es-CO" sz="1400" i="1" dirty="0" err="1">
                  <a:highlight>
                    <a:srgbClr val="D9E3E3"/>
                  </a:highlight>
                  <a:latin typeface="Arial" panose="020B0604020202020204" pitchFamily="34" charset="0"/>
                  <a:cs typeface="Arial" panose="020B0604020202020204" pitchFamily="34" charset="0"/>
                </a:rPr>
                <a:t>nom</a:t>
              </a:r>
              <a:r>
                <a:rPr lang="es-CO" sz="1400" i="1" dirty="0">
                  <a:highlight>
                    <a:srgbClr val="D9E3E3"/>
                  </a:highlight>
                  <a:latin typeface="Arial" panose="020B0604020202020204" pitchFamily="34" charset="0"/>
                  <a:cs typeface="Arial" panose="020B0604020202020204" pitchFamily="34" charset="0"/>
                </a:rPr>
                <a:t> </a:t>
              </a:r>
              <a:r>
                <a:rPr lang="es-CO" sz="1400" i="1" dirty="0" err="1">
                  <a:highlight>
                    <a:srgbClr val="D9E3E3"/>
                  </a:highlight>
                  <a:latin typeface="Arial" panose="020B0604020202020204" pitchFamily="34" charset="0"/>
                  <a:cs typeface="Arial" panose="020B0604020202020204" pitchFamily="34" charset="0"/>
                </a:rPr>
                <a:t>est</a:t>
              </a:r>
              <a:r>
                <a:rPr lang="es-CO" sz="1400" i="1" dirty="0">
                  <a:highlight>
                    <a:srgbClr val="D9E3E3"/>
                  </a:highlight>
                  <a:latin typeface="Arial" panose="020B0604020202020204" pitchFamily="34" charset="0"/>
                  <a:cs typeface="Arial" panose="020B0604020202020204" pitchFamily="34" charset="0"/>
                </a:rPr>
                <a:t> </a:t>
              </a:r>
              <a:r>
                <a:rPr lang="es-CO" sz="1400" i="1" dirty="0" err="1">
                  <a:highlight>
                    <a:srgbClr val="D9E3E3"/>
                  </a:highlight>
                  <a:latin typeface="Arial" panose="020B0604020202020204" pitchFamily="34" charset="0"/>
                  <a:cs typeface="Arial" panose="020B0604020202020204" pitchFamily="34" charset="0"/>
                </a:rPr>
                <a:t>Docteur</a:t>
              </a:r>
              <a:r>
                <a:rPr lang="es-CO" sz="1400" i="1" dirty="0">
                  <a:highlight>
                    <a:srgbClr val="D9E3E3"/>
                  </a:highlight>
                  <a:latin typeface="Arial" panose="020B0604020202020204" pitchFamily="34" charset="0"/>
                  <a:cs typeface="Arial" panose="020B0604020202020204" pitchFamily="34" charset="0"/>
                </a:rPr>
                <a:t> </a:t>
              </a:r>
              <a:r>
                <a:rPr lang="es-CO" sz="1400" i="1" dirty="0" err="1">
                  <a:highlight>
                    <a:srgbClr val="D9E3E3"/>
                  </a:highlight>
                  <a:latin typeface="Arial" panose="020B0604020202020204" pitchFamily="34" charset="0"/>
                  <a:cs typeface="Arial" panose="020B0604020202020204" pitchFamily="34" charset="0"/>
                </a:rPr>
                <a:t>Sharma</a:t>
              </a:r>
              <a:r>
                <a:rPr lang="es-CO" sz="1400" i="1" dirty="0">
                  <a:highlight>
                    <a:srgbClr val="D9E3E3"/>
                  </a:highlight>
                  <a:latin typeface="Arial" panose="020B0604020202020204" pitchFamily="34" charset="0"/>
                  <a:cs typeface="Arial" panose="020B0604020202020204" pitchFamily="34" charset="0"/>
                </a:rPr>
                <a:t>. </a:t>
              </a:r>
              <a:r>
                <a:rPr lang="es-CO" sz="1400" i="1" dirty="0" err="1">
                  <a:highlight>
                    <a:srgbClr val="D9E3E3"/>
                  </a:highlight>
                  <a:latin typeface="Arial" panose="020B0604020202020204" pitchFamily="34" charset="0"/>
                  <a:cs typeface="Arial" panose="020B0604020202020204" pitchFamily="34" charset="0"/>
                </a:rPr>
                <a:t>Depuis</a:t>
              </a:r>
              <a:r>
                <a:rPr lang="es-CO" sz="1400" i="1" dirty="0">
                  <a:highlight>
                    <a:srgbClr val="D9E3E3"/>
                  </a:highlight>
                  <a:latin typeface="Arial" panose="020B0604020202020204" pitchFamily="34" charset="0"/>
                  <a:cs typeface="Arial" panose="020B0604020202020204" pitchFamily="34" charset="0"/>
                </a:rPr>
                <a:t> </a:t>
              </a:r>
              <a:r>
                <a:rPr lang="es-CO" sz="1400" i="1" dirty="0" err="1">
                  <a:highlight>
                    <a:srgbClr val="D9E3E3"/>
                  </a:highlight>
                  <a:latin typeface="Arial" panose="020B0604020202020204" pitchFamily="34" charset="0"/>
                  <a:cs typeface="Arial" panose="020B0604020202020204" pitchFamily="34" charset="0"/>
                </a:rPr>
                <a:t>quand</a:t>
              </a:r>
              <a:r>
                <a:rPr lang="es-CO" sz="1400" i="1" dirty="0">
                  <a:highlight>
                    <a:srgbClr val="D9E3E3"/>
                  </a:highlight>
                  <a:latin typeface="Arial" panose="020B0604020202020204" pitchFamily="34" charset="0"/>
                  <a:cs typeface="Arial" panose="020B0604020202020204" pitchFamily="34" charset="0"/>
                </a:rPr>
                <a:t> Charlotte a mal à </a:t>
              </a:r>
              <a:r>
                <a:rPr lang="es-CO" sz="1400" i="1" dirty="0" err="1">
                  <a:highlight>
                    <a:srgbClr val="D9E3E3"/>
                  </a:highlight>
                  <a:latin typeface="Arial" panose="020B0604020202020204" pitchFamily="34" charset="0"/>
                  <a:cs typeface="Arial" panose="020B0604020202020204" pitchFamily="34" charset="0"/>
                </a:rPr>
                <a:t>l’oreille</a:t>
              </a:r>
              <a:r>
                <a:rPr lang="es-CO" sz="1400" i="1" dirty="0">
                  <a:highlight>
                    <a:srgbClr val="D9E3E3"/>
                  </a:highlight>
                  <a:latin typeface="Arial" panose="020B0604020202020204" pitchFamily="34" charset="0"/>
                  <a:cs typeface="Arial" panose="020B0604020202020204" pitchFamily="34" charset="0"/>
                </a:rPr>
                <a:t>? </a:t>
              </a:r>
            </a:p>
          </p:txBody>
        </p:sp>
        <p:cxnSp>
          <p:nvCxnSpPr>
            <p:cNvPr id="86" name="Conector recto 85">
              <a:extLst>
                <a:ext uri="{FF2B5EF4-FFF2-40B4-BE49-F238E27FC236}">
                  <a16:creationId xmlns:a16="http://schemas.microsoft.com/office/drawing/2014/main" id="{FC01BDBD-6BE6-D54B-9D56-9E34DA029919}"/>
                </a:ext>
              </a:extLst>
            </p:cNvPr>
            <p:cNvCxnSpPr>
              <a:cxnSpLocks/>
            </p:cNvCxnSpPr>
            <p:nvPr/>
          </p:nvCxnSpPr>
          <p:spPr>
            <a:xfrm flipH="1">
              <a:off x="2050066" y="2254916"/>
              <a:ext cx="1" cy="131493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9" name="Grupo 38">
            <a:extLst>
              <a:ext uri="{FF2B5EF4-FFF2-40B4-BE49-F238E27FC236}">
                <a16:creationId xmlns:a16="http://schemas.microsoft.com/office/drawing/2014/main" id="{4859F7DC-57DF-7840-A9AE-412BE0266902}"/>
              </a:ext>
            </a:extLst>
          </p:cNvPr>
          <p:cNvGrpSpPr/>
          <p:nvPr/>
        </p:nvGrpSpPr>
        <p:grpSpPr>
          <a:xfrm>
            <a:off x="2593006" y="2539660"/>
            <a:ext cx="4023791" cy="537931"/>
            <a:chOff x="2593006" y="3399079"/>
            <a:chExt cx="4023791" cy="537931"/>
          </a:xfrm>
        </p:grpSpPr>
        <p:sp>
          <p:nvSpPr>
            <p:cNvPr id="83" name="CuadroTexto 82">
              <a:extLst>
                <a:ext uri="{FF2B5EF4-FFF2-40B4-BE49-F238E27FC236}">
                  <a16:creationId xmlns:a16="http://schemas.microsoft.com/office/drawing/2014/main" id="{88FCAC72-CD34-C543-98B7-31897A2374B5}"/>
                </a:ext>
              </a:extLst>
            </p:cNvPr>
            <p:cNvSpPr txBox="1"/>
            <p:nvPr/>
          </p:nvSpPr>
          <p:spPr>
            <a:xfrm>
              <a:off x="3087399" y="3399079"/>
              <a:ext cx="3529398" cy="258532"/>
            </a:xfrm>
            <a:prstGeom prst="rect">
              <a:avLst/>
            </a:prstGeom>
            <a:noFill/>
          </p:spPr>
          <p:txBody>
            <a:bodyPr wrap="square" lIns="0" tIns="0" rIns="0" bIns="0" rtlCol="0">
              <a:spAutoFit/>
            </a:bodyPr>
            <a:lstStyle/>
            <a:p>
              <a:pPr>
                <a:lnSpc>
                  <a:spcPct val="120000"/>
                </a:lnSpc>
              </a:pPr>
              <a:r>
                <a:rPr lang="es-CO" sz="1400" i="1" dirty="0">
                  <a:highlight>
                    <a:srgbClr val="D9E3E3"/>
                  </a:highlight>
                  <a:latin typeface="Arial" panose="020B0604020202020204" pitchFamily="34" charset="0"/>
                  <a:cs typeface="Arial" panose="020B0604020202020204" pitchFamily="34" charset="0"/>
                </a:rPr>
                <a:t>Y a-t-</a:t>
              </a:r>
              <a:r>
                <a:rPr lang="es-CO" sz="1400" i="1" dirty="0" err="1">
                  <a:highlight>
                    <a:srgbClr val="D9E3E3"/>
                  </a:highlight>
                  <a:latin typeface="Arial" panose="020B0604020202020204" pitchFamily="34" charset="0"/>
                  <a:cs typeface="Arial" panose="020B0604020202020204" pitchFamily="34" charset="0"/>
                </a:rPr>
                <a:t>il</a:t>
              </a:r>
              <a:r>
                <a:rPr lang="es-CO" sz="1400" i="1" dirty="0">
                  <a:highlight>
                    <a:srgbClr val="D9E3E3"/>
                  </a:highlight>
                  <a:latin typeface="Arial" panose="020B0604020202020204" pitchFamily="34" charset="0"/>
                  <a:cs typeface="Arial" panose="020B0604020202020204" pitchFamily="34" charset="0"/>
                </a:rPr>
                <a:t> </a:t>
              </a:r>
              <a:r>
                <a:rPr lang="es-CO" sz="1400" i="1" dirty="0" err="1">
                  <a:highlight>
                    <a:srgbClr val="D9E3E3"/>
                  </a:highlight>
                  <a:latin typeface="Arial" panose="020B0604020202020204" pitchFamily="34" charset="0"/>
                  <a:cs typeface="Arial" panose="020B0604020202020204" pitchFamily="34" charset="0"/>
                </a:rPr>
                <a:t>eu</a:t>
              </a:r>
              <a:r>
                <a:rPr lang="es-CO" sz="1400" i="1" dirty="0">
                  <a:highlight>
                    <a:srgbClr val="D9E3E3"/>
                  </a:highlight>
                  <a:latin typeface="Arial" panose="020B0604020202020204" pitchFamily="34" charset="0"/>
                  <a:cs typeface="Arial" panose="020B0604020202020204" pitchFamily="34" charset="0"/>
                </a:rPr>
                <a:t> une </a:t>
              </a:r>
              <a:r>
                <a:rPr lang="es-CO" sz="1400" i="1" dirty="0" err="1">
                  <a:highlight>
                    <a:srgbClr val="D9E3E3"/>
                  </a:highlight>
                  <a:latin typeface="Arial" panose="020B0604020202020204" pitchFamily="34" charset="0"/>
                  <a:cs typeface="Arial" panose="020B0604020202020204" pitchFamily="34" charset="0"/>
                </a:rPr>
                <a:t>sécrétion</a:t>
              </a:r>
              <a:r>
                <a:rPr lang="es-CO" sz="1400" i="1" dirty="0">
                  <a:highlight>
                    <a:srgbClr val="D9E3E3"/>
                  </a:highlight>
                  <a:latin typeface="Arial" panose="020B0604020202020204" pitchFamily="34" charset="0"/>
                  <a:cs typeface="Arial" panose="020B0604020202020204" pitchFamily="34" charset="0"/>
                </a:rPr>
                <a:t> de </a:t>
              </a:r>
              <a:r>
                <a:rPr lang="es-CO" sz="1400" i="1" dirty="0" err="1">
                  <a:highlight>
                    <a:srgbClr val="D9E3E3"/>
                  </a:highlight>
                  <a:latin typeface="Arial" panose="020B0604020202020204" pitchFamily="34" charset="0"/>
                  <a:cs typeface="Arial" panose="020B0604020202020204" pitchFamily="34" charset="0"/>
                </a:rPr>
                <a:t>l’oreille</a:t>
              </a:r>
              <a:r>
                <a:rPr lang="es-CO" sz="1400" i="1" dirty="0">
                  <a:highlight>
                    <a:srgbClr val="D9E3E3"/>
                  </a:highlight>
                  <a:latin typeface="Arial" panose="020B0604020202020204" pitchFamily="34" charset="0"/>
                  <a:cs typeface="Arial" panose="020B0604020202020204" pitchFamily="34" charset="0"/>
                </a:rPr>
                <a:t>?</a:t>
              </a:r>
            </a:p>
          </p:txBody>
        </p:sp>
        <p:cxnSp>
          <p:nvCxnSpPr>
            <p:cNvPr id="87" name="Conector recto 86">
              <a:extLst>
                <a:ext uri="{FF2B5EF4-FFF2-40B4-BE49-F238E27FC236}">
                  <a16:creationId xmlns:a16="http://schemas.microsoft.com/office/drawing/2014/main" id="{CBAE348C-03B7-5E41-96E8-1E55B17168A5}"/>
                </a:ext>
              </a:extLst>
            </p:cNvPr>
            <p:cNvCxnSpPr>
              <a:cxnSpLocks/>
            </p:cNvCxnSpPr>
            <p:nvPr/>
          </p:nvCxnSpPr>
          <p:spPr>
            <a:xfrm flipV="1">
              <a:off x="2593006" y="3545967"/>
              <a:ext cx="424514" cy="39104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8" name="Grupo 37">
            <a:extLst>
              <a:ext uri="{FF2B5EF4-FFF2-40B4-BE49-F238E27FC236}">
                <a16:creationId xmlns:a16="http://schemas.microsoft.com/office/drawing/2014/main" id="{D763DE98-69E2-384B-9387-7D61C15CFC83}"/>
              </a:ext>
            </a:extLst>
          </p:cNvPr>
          <p:cNvGrpSpPr/>
          <p:nvPr/>
        </p:nvGrpSpPr>
        <p:grpSpPr>
          <a:xfrm>
            <a:off x="7094979" y="1996403"/>
            <a:ext cx="2531421" cy="963816"/>
            <a:chOff x="7094979" y="2968464"/>
            <a:chExt cx="2531421" cy="963816"/>
          </a:xfrm>
        </p:grpSpPr>
        <p:sp>
          <p:nvSpPr>
            <p:cNvPr id="82" name="CuadroTexto 81">
              <a:extLst>
                <a:ext uri="{FF2B5EF4-FFF2-40B4-BE49-F238E27FC236}">
                  <a16:creationId xmlns:a16="http://schemas.microsoft.com/office/drawing/2014/main" id="{449E520D-C3D2-5F4C-9457-A3FE9DF40ACF}"/>
                </a:ext>
              </a:extLst>
            </p:cNvPr>
            <p:cNvSpPr txBox="1"/>
            <p:nvPr/>
          </p:nvSpPr>
          <p:spPr>
            <a:xfrm>
              <a:off x="7094979" y="2968464"/>
              <a:ext cx="925641" cy="258532"/>
            </a:xfrm>
            <a:prstGeom prst="rect">
              <a:avLst/>
            </a:prstGeom>
            <a:noFill/>
          </p:spPr>
          <p:txBody>
            <a:bodyPr wrap="square" lIns="0" tIns="0" rIns="0" bIns="0" rtlCol="0">
              <a:spAutoFit/>
            </a:bodyPr>
            <a:lstStyle/>
            <a:p>
              <a:pPr algn="r">
                <a:lnSpc>
                  <a:spcPct val="120000"/>
                </a:lnSpc>
              </a:pPr>
              <a:r>
                <a:rPr lang="es-CO" sz="1400" i="1" dirty="0">
                  <a:highlight>
                    <a:srgbClr val="E0D9DB"/>
                  </a:highlight>
                  <a:latin typeface="Arial" panose="020B0604020202020204" pitchFamily="34" charset="0"/>
                  <a:cs typeface="Arial" panose="020B0604020202020204" pitchFamily="34" charset="0"/>
                </a:rPr>
                <a:t>1 </a:t>
              </a:r>
              <a:r>
                <a:rPr lang="es-CO" sz="1400" i="1" dirty="0" err="1">
                  <a:highlight>
                    <a:srgbClr val="E0D9DB"/>
                  </a:highlight>
                  <a:latin typeface="Arial" panose="020B0604020202020204" pitchFamily="34" charset="0"/>
                  <a:cs typeface="Arial" panose="020B0604020202020204" pitchFamily="34" charset="0"/>
                </a:rPr>
                <a:t>jour</a:t>
              </a:r>
              <a:r>
                <a:rPr lang="es-CO" sz="1400" i="1" dirty="0">
                  <a:highlight>
                    <a:srgbClr val="E0D9DB"/>
                  </a:highlight>
                  <a:latin typeface="Arial" panose="020B0604020202020204" pitchFamily="34" charset="0"/>
                  <a:cs typeface="Arial" panose="020B0604020202020204" pitchFamily="34" charset="0"/>
                </a:rPr>
                <a:t>.</a:t>
              </a:r>
            </a:p>
          </p:txBody>
        </p:sp>
        <p:cxnSp>
          <p:nvCxnSpPr>
            <p:cNvPr id="88" name="Conector recto 87">
              <a:extLst>
                <a:ext uri="{FF2B5EF4-FFF2-40B4-BE49-F238E27FC236}">
                  <a16:creationId xmlns:a16="http://schemas.microsoft.com/office/drawing/2014/main" id="{15F16136-7740-FA4D-B88B-91536B415679}"/>
                </a:ext>
              </a:extLst>
            </p:cNvPr>
            <p:cNvCxnSpPr>
              <a:cxnSpLocks/>
            </p:cNvCxnSpPr>
            <p:nvPr/>
          </p:nvCxnSpPr>
          <p:spPr>
            <a:xfrm>
              <a:off x="8075485" y="3138476"/>
              <a:ext cx="1550915" cy="79380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1" name="Grupo 40">
            <a:extLst>
              <a:ext uri="{FF2B5EF4-FFF2-40B4-BE49-F238E27FC236}">
                <a16:creationId xmlns:a16="http://schemas.microsoft.com/office/drawing/2014/main" id="{DF6ED61D-A065-4A4E-88A0-CBAD48492B58}"/>
              </a:ext>
            </a:extLst>
          </p:cNvPr>
          <p:cNvGrpSpPr/>
          <p:nvPr/>
        </p:nvGrpSpPr>
        <p:grpSpPr>
          <a:xfrm>
            <a:off x="2593006" y="3395995"/>
            <a:ext cx="4451542" cy="517065"/>
            <a:chOff x="3244086" y="4737324"/>
            <a:chExt cx="4451542" cy="517065"/>
          </a:xfrm>
        </p:grpSpPr>
        <p:sp>
          <p:nvSpPr>
            <p:cNvPr id="85" name="CuadroTexto 84">
              <a:extLst>
                <a:ext uri="{FF2B5EF4-FFF2-40B4-BE49-F238E27FC236}">
                  <a16:creationId xmlns:a16="http://schemas.microsoft.com/office/drawing/2014/main" id="{66730E6B-B7B6-1C49-8984-BFFE54221AB4}"/>
                </a:ext>
              </a:extLst>
            </p:cNvPr>
            <p:cNvSpPr txBox="1"/>
            <p:nvPr/>
          </p:nvSpPr>
          <p:spPr>
            <a:xfrm>
              <a:off x="3716444" y="4737324"/>
              <a:ext cx="3979184" cy="517065"/>
            </a:xfrm>
            <a:prstGeom prst="rect">
              <a:avLst/>
            </a:prstGeom>
            <a:noFill/>
          </p:spPr>
          <p:txBody>
            <a:bodyPr wrap="square" lIns="0" tIns="0" rIns="0" bIns="0" rtlCol="0">
              <a:spAutoFit/>
            </a:bodyPr>
            <a:lstStyle/>
            <a:p>
              <a:pPr>
                <a:lnSpc>
                  <a:spcPct val="120000"/>
                </a:lnSpc>
              </a:pPr>
              <a:r>
                <a:rPr lang="es-CO" sz="1400" i="1" dirty="0" err="1">
                  <a:highlight>
                    <a:srgbClr val="D9E3E3"/>
                  </a:highlight>
                  <a:latin typeface="Arial" panose="020B0604020202020204" pitchFamily="34" charset="0"/>
                  <a:cs typeface="Arial" panose="020B0604020202020204" pitchFamily="34" charset="0"/>
                </a:rPr>
                <a:t>Combien</a:t>
              </a:r>
              <a:r>
                <a:rPr lang="es-CO" sz="1400" i="1" dirty="0">
                  <a:highlight>
                    <a:srgbClr val="D9E3E3"/>
                  </a:highlight>
                  <a:latin typeface="Arial" panose="020B0604020202020204" pitchFamily="34" charset="0"/>
                  <a:cs typeface="Arial" panose="020B0604020202020204" pitchFamily="34" charset="0"/>
                </a:rPr>
                <a:t> de </a:t>
              </a:r>
              <a:r>
                <a:rPr lang="es-CO" sz="1400" i="1" dirty="0" err="1">
                  <a:highlight>
                    <a:srgbClr val="D9E3E3"/>
                  </a:highlight>
                  <a:latin typeface="Arial" panose="020B0604020202020204" pitchFamily="34" charset="0"/>
                  <a:cs typeface="Arial" panose="020B0604020202020204" pitchFamily="34" charset="0"/>
                </a:rPr>
                <a:t>temps</a:t>
              </a:r>
              <a:r>
                <a:rPr lang="es-CO" sz="1400" i="1" dirty="0">
                  <a:highlight>
                    <a:srgbClr val="D9E3E3"/>
                  </a:highlight>
                  <a:latin typeface="Arial" panose="020B0604020202020204" pitchFamily="34" charset="0"/>
                  <a:cs typeface="Arial" panose="020B0604020202020204" pitchFamily="34" charset="0"/>
                </a:rPr>
                <a:t> a duré </a:t>
              </a:r>
              <a:r>
                <a:rPr lang="es-CO" sz="1400" i="1" dirty="0" err="1">
                  <a:highlight>
                    <a:srgbClr val="D9E3E3"/>
                  </a:highlight>
                  <a:latin typeface="Arial" panose="020B0604020202020204" pitchFamily="34" charset="0"/>
                  <a:cs typeface="Arial" panose="020B0604020202020204" pitchFamily="34" charset="0"/>
                </a:rPr>
                <a:t>cette</a:t>
              </a:r>
              <a:r>
                <a:rPr lang="es-CO" sz="1400" i="1" dirty="0">
                  <a:highlight>
                    <a:srgbClr val="D9E3E3"/>
                  </a:highlight>
                  <a:latin typeface="Arial" panose="020B0604020202020204" pitchFamily="34" charset="0"/>
                  <a:cs typeface="Arial" panose="020B0604020202020204" pitchFamily="34" charset="0"/>
                </a:rPr>
                <a:t> </a:t>
              </a:r>
              <a:r>
                <a:rPr lang="es-CO" sz="1400" i="1" dirty="0" err="1">
                  <a:highlight>
                    <a:srgbClr val="D9E3E3"/>
                  </a:highlight>
                  <a:latin typeface="Arial" panose="020B0604020202020204" pitchFamily="34" charset="0"/>
                  <a:cs typeface="Arial" panose="020B0604020202020204" pitchFamily="34" charset="0"/>
                </a:rPr>
                <a:t>sécrétion</a:t>
              </a:r>
              <a:r>
                <a:rPr lang="es-CO" sz="1400" i="1" dirty="0">
                  <a:highlight>
                    <a:srgbClr val="D9E3E3"/>
                  </a:highlight>
                  <a:latin typeface="Arial" panose="020B0604020202020204" pitchFamily="34" charset="0"/>
                  <a:cs typeface="Arial" panose="020B0604020202020204" pitchFamily="34" charset="0"/>
                </a:rPr>
                <a:t> de </a:t>
              </a:r>
              <a:r>
                <a:rPr lang="es-CO" sz="1400" i="1" dirty="0" err="1">
                  <a:highlight>
                    <a:srgbClr val="D9E3E3"/>
                  </a:highlight>
                  <a:latin typeface="Arial" panose="020B0604020202020204" pitchFamily="34" charset="0"/>
                  <a:cs typeface="Arial" panose="020B0604020202020204" pitchFamily="34" charset="0"/>
                </a:rPr>
                <a:t>l’oreille</a:t>
              </a:r>
              <a:r>
                <a:rPr lang="es-CO" sz="1400" i="1" dirty="0">
                  <a:highlight>
                    <a:srgbClr val="D9E3E3"/>
                  </a:highlight>
                  <a:latin typeface="Arial" panose="020B0604020202020204" pitchFamily="34" charset="0"/>
                  <a:cs typeface="Arial" panose="020B0604020202020204" pitchFamily="34" charset="0"/>
                </a:rPr>
                <a:t>?</a:t>
              </a:r>
            </a:p>
          </p:txBody>
        </p:sp>
        <p:cxnSp>
          <p:nvCxnSpPr>
            <p:cNvPr id="99" name="Conector recto 98">
              <a:extLst>
                <a:ext uri="{FF2B5EF4-FFF2-40B4-BE49-F238E27FC236}">
                  <a16:creationId xmlns:a16="http://schemas.microsoft.com/office/drawing/2014/main" id="{5AE6D464-6BEC-2646-8ACE-766889ADAD21}"/>
                </a:ext>
              </a:extLst>
            </p:cNvPr>
            <p:cNvCxnSpPr>
              <a:cxnSpLocks/>
            </p:cNvCxnSpPr>
            <p:nvPr/>
          </p:nvCxnSpPr>
          <p:spPr>
            <a:xfrm>
              <a:off x="3244086" y="4856678"/>
              <a:ext cx="40437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0" name="Grupo 39">
            <a:extLst>
              <a:ext uri="{FF2B5EF4-FFF2-40B4-BE49-F238E27FC236}">
                <a16:creationId xmlns:a16="http://schemas.microsoft.com/office/drawing/2014/main" id="{D8E42F9E-E5F3-5543-8322-6EF8B3E62CDA}"/>
              </a:ext>
            </a:extLst>
          </p:cNvPr>
          <p:cNvGrpSpPr/>
          <p:nvPr/>
        </p:nvGrpSpPr>
        <p:grpSpPr>
          <a:xfrm>
            <a:off x="5935472" y="2960219"/>
            <a:ext cx="3491992" cy="258532"/>
            <a:chOff x="5935472" y="4035986"/>
            <a:chExt cx="3491992" cy="258532"/>
          </a:xfrm>
        </p:grpSpPr>
        <p:sp>
          <p:nvSpPr>
            <p:cNvPr id="84" name="CuadroTexto 83">
              <a:extLst>
                <a:ext uri="{FF2B5EF4-FFF2-40B4-BE49-F238E27FC236}">
                  <a16:creationId xmlns:a16="http://schemas.microsoft.com/office/drawing/2014/main" id="{375CD141-A23C-0C4D-8874-5A111D34B526}"/>
                </a:ext>
              </a:extLst>
            </p:cNvPr>
            <p:cNvSpPr txBox="1"/>
            <p:nvPr/>
          </p:nvSpPr>
          <p:spPr>
            <a:xfrm>
              <a:off x="5935472" y="4035986"/>
              <a:ext cx="2655189" cy="258532"/>
            </a:xfrm>
            <a:prstGeom prst="rect">
              <a:avLst/>
            </a:prstGeom>
            <a:noFill/>
          </p:spPr>
          <p:txBody>
            <a:bodyPr wrap="square" lIns="0" tIns="0" rIns="0" bIns="0" rtlCol="0">
              <a:spAutoFit/>
            </a:bodyPr>
            <a:lstStyle/>
            <a:p>
              <a:pPr algn="r">
                <a:lnSpc>
                  <a:spcPct val="120000"/>
                </a:lnSpc>
              </a:pPr>
              <a:r>
                <a:rPr lang="es-CO" sz="1400" i="1" dirty="0" err="1">
                  <a:highlight>
                    <a:srgbClr val="E0D9DB"/>
                  </a:highlight>
                  <a:latin typeface="Arial" panose="020B0604020202020204" pitchFamily="34" charset="0"/>
                  <a:cs typeface="Arial" panose="020B0604020202020204" pitchFamily="34" charset="0"/>
                </a:rPr>
                <a:t>Oui</a:t>
              </a:r>
              <a:r>
                <a:rPr lang="es-CO" sz="1400" i="1" dirty="0">
                  <a:highlight>
                    <a:srgbClr val="E0D9DB"/>
                  </a:highlight>
                  <a:latin typeface="Arial" panose="020B0604020202020204" pitchFamily="34" charset="0"/>
                  <a:cs typeface="Arial" panose="020B0604020202020204" pitchFamily="34" charset="0"/>
                </a:rPr>
                <a:t>, une </a:t>
              </a:r>
              <a:r>
                <a:rPr lang="es-CO" sz="1400" i="1" dirty="0" err="1">
                  <a:highlight>
                    <a:srgbClr val="E0D9DB"/>
                  </a:highlight>
                  <a:latin typeface="Arial" panose="020B0604020202020204" pitchFamily="34" charset="0"/>
                  <a:cs typeface="Arial" panose="020B0604020202020204" pitchFamily="34" charset="0"/>
                </a:rPr>
                <a:t>sécrétion</a:t>
              </a:r>
              <a:r>
                <a:rPr lang="es-CO" sz="1400" i="1" dirty="0">
                  <a:highlight>
                    <a:srgbClr val="E0D9DB"/>
                  </a:highlight>
                  <a:latin typeface="Arial" panose="020B0604020202020204" pitchFamily="34" charset="0"/>
                  <a:cs typeface="Arial" panose="020B0604020202020204" pitchFamily="34" charset="0"/>
                </a:rPr>
                <a:t> </a:t>
              </a:r>
              <a:r>
                <a:rPr lang="es-CO" sz="1400" i="1" dirty="0" err="1">
                  <a:highlight>
                    <a:srgbClr val="E0D9DB"/>
                  </a:highlight>
                  <a:latin typeface="Arial" panose="020B0604020202020204" pitchFamily="34" charset="0"/>
                  <a:cs typeface="Arial" panose="020B0604020202020204" pitchFamily="34" charset="0"/>
                </a:rPr>
                <a:t>jaune</a:t>
              </a:r>
              <a:r>
                <a:rPr lang="es-CO" sz="1400" i="1" dirty="0">
                  <a:highlight>
                    <a:srgbClr val="E0D9DB"/>
                  </a:highlight>
                  <a:latin typeface="Arial" panose="020B0604020202020204" pitchFamily="34" charset="0"/>
                  <a:cs typeface="Arial" panose="020B0604020202020204" pitchFamily="34" charset="0"/>
                </a:rPr>
                <a:t>.</a:t>
              </a:r>
            </a:p>
          </p:txBody>
        </p:sp>
        <p:cxnSp>
          <p:nvCxnSpPr>
            <p:cNvPr id="100" name="Conector recto 99">
              <a:extLst>
                <a:ext uri="{FF2B5EF4-FFF2-40B4-BE49-F238E27FC236}">
                  <a16:creationId xmlns:a16="http://schemas.microsoft.com/office/drawing/2014/main" id="{5CA30E9F-E991-F844-B79F-05E1313E9B90}"/>
                </a:ext>
              </a:extLst>
            </p:cNvPr>
            <p:cNvCxnSpPr>
              <a:cxnSpLocks/>
            </p:cNvCxnSpPr>
            <p:nvPr/>
          </p:nvCxnSpPr>
          <p:spPr>
            <a:xfrm>
              <a:off x="8616694" y="4171646"/>
              <a:ext cx="81077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4" name="Grupo 23">
            <a:extLst>
              <a:ext uri="{FF2B5EF4-FFF2-40B4-BE49-F238E27FC236}">
                <a16:creationId xmlns:a16="http://schemas.microsoft.com/office/drawing/2014/main" id="{8EC7DE08-54C2-BF4C-9F38-5A66D7DC1993}"/>
              </a:ext>
            </a:extLst>
          </p:cNvPr>
          <p:cNvGrpSpPr/>
          <p:nvPr/>
        </p:nvGrpSpPr>
        <p:grpSpPr>
          <a:xfrm>
            <a:off x="2743200" y="4030675"/>
            <a:ext cx="4795741" cy="258532"/>
            <a:chOff x="2899887" y="4737324"/>
            <a:chExt cx="4795741" cy="258532"/>
          </a:xfrm>
        </p:grpSpPr>
        <p:sp>
          <p:nvSpPr>
            <p:cNvPr id="25" name="CuadroTexto 24">
              <a:extLst>
                <a:ext uri="{FF2B5EF4-FFF2-40B4-BE49-F238E27FC236}">
                  <a16:creationId xmlns:a16="http://schemas.microsoft.com/office/drawing/2014/main" id="{C8748EFF-A06E-B849-B329-295C1DB19ECA}"/>
                </a:ext>
              </a:extLst>
            </p:cNvPr>
            <p:cNvSpPr txBox="1"/>
            <p:nvPr/>
          </p:nvSpPr>
          <p:spPr>
            <a:xfrm>
              <a:off x="4441860" y="4737324"/>
              <a:ext cx="3253768" cy="258532"/>
            </a:xfrm>
            <a:prstGeom prst="rect">
              <a:avLst/>
            </a:prstGeom>
            <a:noFill/>
          </p:spPr>
          <p:txBody>
            <a:bodyPr wrap="square" lIns="0" tIns="0" rIns="0" bIns="0" rtlCol="0">
              <a:spAutoFit/>
            </a:bodyPr>
            <a:lstStyle/>
            <a:p>
              <a:pPr>
                <a:lnSpc>
                  <a:spcPct val="120000"/>
                </a:lnSpc>
              </a:pPr>
              <a:r>
                <a:rPr lang="es-CO" sz="1400" i="1" dirty="0">
                  <a:highlight>
                    <a:srgbClr val="D9E3E3"/>
                  </a:highlight>
                  <a:latin typeface="Arial" panose="020B0604020202020204" pitchFamily="34" charset="0"/>
                  <a:cs typeface="Arial" panose="020B0604020202020204" pitchFamily="34" charset="0"/>
                </a:rPr>
                <a:t>A-t-elle de la </a:t>
              </a:r>
              <a:r>
                <a:rPr lang="es-CO" sz="1400" i="1" dirty="0" err="1">
                  <a:highlight>
                    <a:srgbClr val="D9E3E3"/>
                  </a:highlight>
                  <a:latin typeface="Arial" panose="020B0604020202020204" pitchFamily="34" charset="0"/>
                  <a:cs typeface="Arial" panose="020B0604020202020204" pitchFamily="34" charset="0"/>
                </a:rPr>
                <a:t>fièvre</a:t>
              </a:r>
              <a:r>
                <a:rPr lang="es-CO" sz="1400" i="1" dirty="0">
                  <a:highlight>
                    <a:srgbClr val="D9E3E3"/>
                  </a:highlight>
                  <a:latin typeface="Arial" panose="020B0604020202020204" pitchFamily="34" charset="0"/>
                  <a:cs typeface="Arial" panose="020B0604020202020204" pitchFamily="34" charset="0"/>
                </a:rPr>
                <a:t>?</a:t>
              </a:r>
            </a:p>
          </p:txBody>
        </p:sp>
        <p:cxnSp>
          <p:nvCxnSpPr>
            <p:cNvPr id="26" name="Conector recto 25">
              <a:extLst>
                <a:ext uri="{FF2B5EF4-FFF2-40B4-BE49-F238E27FC236}">
                  <a16:creationId xmlns:a16="http://schemas.microsoft.com/office/drawing/2014/main" id="{1FB3A8D8-8405-2644-BE7F-E1959DD8FE69}"/>
                </a:ext>
              </a:extLst>
            </p:cNvPr>
            <p:cNvCxnSpPr>
              <a:cxnSpLocks/>
            </p:cNvCxnSpPr>
            <p:nvPr/>
          </p:nvCxnSpPr>
          <p:spPr>
            <a:xfrm>
              <a:off x="2899887" y="4856678"/>
              <a:ext cx="1490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7" name="Grupo 26">
            <a:extLst>
              <a:ext uri="{FF2B5EF4-FFF2-40B4-BE49-F238E27FC236}">
                <a16:creationId xmlns:a16="http://schemas.microsoft.com/office/drawing/2014/main" id="{91AE55CB-ADC3-C34C-9B89-B18F648BE65A}"/>
              </a:ext>
            </a:extLst>
          </p:cNvPr>
          <p:cNvGrpSpPr/>
          <p:nvPr/>
        </p:nvGrpSpPr>
        <p:grpSpPr>
          <a:xfrm>
            <a:off x="5778785" y="3737532"/>
            <a:ext cx="3491992" cy="258532"/>
            <a:chOff x="5935472" y="4035986"/>
            <a:chExt cx="3491992" cy="258532"/>
          </a:xfrm>
        </p:grpSpPr>
        <p:sp>
          <p:nvSpPr>
            <p:cNvPr id="28" name="CuadroTexto 27">
              <a:extLst>
                <a:ext uri="{FF2B5EF4-FFF2-40B4-BE49-F238E27FC236}">
                  <a16:creationId xmlns:a16="http://schemas.microsoft.com/office/drawing/2014/main" id="{03E8A2D4-18DD-FF4E-8A21-D6EA641CBA31}"/>
                </a:ext>
              </a:extLst>
            </p:cNvPr>
            <p:cNvSpPr txBox="1"/>
            <p:nvPr/>
          </p:nvSpPr>
          <p:spPr>
            <a:xfrm>
              <a:off x="5935472" y="4035986"/>
              <a:ext cx="1666015" cy="258532"/>
            </a:xfrm>
            <a:prstGeom prst="rect">
              <a:avLst/>
            </a:prstGeom>
            <a:noFill/>
          </p:spPr>
          <p:txBody>
            <a:bodyPr wrap="square" lIns="0" tIns="0" rIns="0" bIns="0" rtlCol="0">
              <a:spAutoFit/>
            </a:bodyPr>
            <a:lstStyle/>
            <a:p>
              <a:pPr algn="r">
                <a:lnSpc>
                  <a:spcPct val="120000"/>
                </a:lnSpc>
              </a:pPr>
              <a:r>
                <a:rPr lang="es-CO" sz="1400" i="1" dirty="0">
                  <a:highlight>
                    <a:srgbClr val="E0D9DB"/>
                  </a:highlight>
                  <a:latin typeface="Arial" panose="020B0604020202020204" pitchFamily="34" charset="0"/>
                  <a:cs typeface="Arial" panose="020B0604020202020204" pitchFamily="34" charset="0"/>
                </a:rPr>
                <a:t>1 </a:t>
              </a:r>
              <a:r>
                <a:rPr lang="es-CO" sz="1400" i="1" dirty="0" err="1">
                  <a:highlight>
                    <a:srgbClr val="E0D9DB"/>
                  </a:highlight>
                  <a:latin typeface="Arial" panose="020B0604020202020204" pitchFamily="34" charset="0"/>
                  <a:cs typeface="Arial" panose="020B0604020202020204" pitchFamily="34" charset="0"/>
                </a:rPr>
                <a:t>jour</a:t>
              </a:r>
              <a:r>
                <a:rPr lang="es-CO" sz="1400" i="1" dirty="0">
                  <a:highlight>
                    <a:srgbClr val="E0D9DB"/>
                  </a:highlight>
                  <a:latin typeface="Arial" panose="020B0604020202020204" pitchFamily="34" charset="0"/>
                  <a:cs typeface="Arial" panose="020B0604020202020204" pitchFamily="34" charset="0"/>
                </a:rPr>
                <a:t>.</a:t>
              </a:r>
            </a:p>
          </p:txBody>
        </p:sp>
        <p:cxnSp>
          <p:nvCxnSpPr>
            <p:cNvPr id="29" name="Conector recto 28">
              <a:extLst>
                <a:ext uri="{FF2B5EF4-FFF2-40B4-BE49-F238E27FC236}">
                  <a16:creationId xmlns:a16="http://schemas.microsoft.com/office/drawing/2014/main" id="{C75652D4-292E-3244-B61E-4943D3DB1EEE}"/>
                </a:ext>
              </a:extLst>
            </p:cNvPr>
            <p:cNvCxnSpPr>
              <a:cxnSpLocks/>
            </p:cNvCxnSpPr>
            <p:nvPr/>
          </p:nvCxnSpPr>
          <p:spPr>
            <a:xfrm>
              <a:off x="7601487" y="4171646"/>
              <a:ext cx="182597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0" name="Grupo 29">
            <a:extLst>
              <a:ext uri="{FF2B5EF4-FFF2-40B4-BE49-F238E27FC236}">
                <a16:creationId xmlns:a16="http://schemas.microsoft.com/office/drawing/2014/main" id="{6E7D4000-8F1E-9644-BECF-4C60F86A364B}"/>
              </a:ext>
            </a:extLst>
          </p:cNvPr>
          <p:cNvGrpSpPr/>
          <p:nvPr/>
        </p:nvGrpSpPr>
        <p:grpSpPr>
          <a:xfrm>
            <a:off x="3180078" y="4713749"/>
            <a:ext cx="4451541" cy="234744"/>
            <a:chOff x="3244086" y="4737324"/>
            <a:chExt cx="4451541" cy="234744"/>
          </a:xfrm>
        </p:grpSpPr>
        <p:sp>
          <p:nvSpPr>
            <p:cNvPr id="31" name="CuadroTexto 30">
              <a:extLst>
                <a:ext uri="{FF2B5EF4-FFF2-40B4-BE49-F238E27FC236}">
                  <a16:creationId xmlns:a16="http://schemas.microsoft.com/office/drawing/2014/main" id="{F4124AF6-7E67-614E-A171-5C3296E4B1FC}"/>
                </a:ext>
              </a:extLst>
            </p:cNvPr>
            <p:cNvSpPr txBox="1"/>
            <p:nvPr/>
          </p:nvSpPr>
          <p:spPr>
            <a:xfrm>
              <a:off x="4488118" y="4737324"/>
              <a:ext cx="3207509" cy="234744"/>
            </a:xfrm>
            <a:prstGeom prst="rect">
              <a:avLst/>
            </a:prstGeom>
            <a:noFill/>
          </p:spPr>
          <p:txBody>
            <a:bodyPr wrap="square" lIns="0" tIns="0" rIns="0" bIns="0" rtlCol="0">
              <a:spAutoFit/>
            </a:bodyPr>
            <a:lstStyle/>
            <a:p>
              <a:pPr>
                <a:lnSpc>
                  <a:spcPct val="120000"/>
                </a:lnSpc>
              </a:pPr>
              <a:r>
                <a:rPr lang="es-CO" sz="1400" i="1" dirty="0" err="1">
                  <a:highlight>
                    <a:srgbClr val="D9E3E3"/>
                  </a:highlight>
                  <a:latin typeface="Arial" panose="020B0604020202020204" pitchFamily="34" charset="0"/>
                  <a:cs typeface="Arial" panose="020B0604020202020204" pitchFamily="34" charset="0"/>
                </a:rPr>
                <a:t>Peut</a:t>
              </a:r>
              <a:r>
                <a:rPr lang="es-CO" sz="1400" i="1">
                  <a:highlight>
                    <a:srgbClr val="D9E3E3"/>
                  </a:highlight>
                  <a:latin typeface="Arial" panose="020B0604020202020204" pitchFamily="34" charset="0"/>
                  <a:cs typeface="Arial" panose="020B0604020202020204" pitchFamily="34" charset="0"/>
                </a:rPr>
                <a:t>-elle-</a:t>
              </a:r>
              <a:r>
                <a:rPr lang="es-CO" sz="1400" i="1" dirty="0" err="1">
                  <a:highlight>
                    <a:srgbClr val="D9E3E3"/>
                  </a:highlight>
                  <a:latin typeface="Arial" panose="020B0604020202020204" pitchFamily="34" charset="0"/>
                  <a:cs typeface="Arial" panose="020B0604020202020204" pitchFamily="34" charset="0"/>
                </a:rPr>
                <a:t>boire</a:t>
              </a:r>
              <a:endParaRPr lang="es-CO" sz="1400" i="1" dirty="0">
                <a:highlight>
                  <a:srgbClr val="D9E3E3"/>
                </a:highlight>
                <a:latin typeface="Arial" panose="020B0604020202020204" pitchFamily="34" charset="0"/>
                <a:cs typeface="Arial" panose="020B0604020202020204" pitchFamily="34" charset="0"/>
              </a:endParaRPr>
            </a:p>
          </p:txBody>
        </p:sp>
        <p:cxnSp>
          <p:nvCxnSpPr>
            <p:cNvPr id="32" name="Conector recto 31">
              <a:extLst>
                <a:ext uri="{FF2B5EF4-FFF2-40B4-BE49-F238E27FC236}">
                  <a16:creationId xmlns:a16="http://schemas.microsoft.com/office/drawing/2014/main" id="{EF3D8FD2-A61E-C84C-984E-4E653B34EDE7}"/>
                </a:ext>
              </a:extLst>
            </p:cNvPr>
            <p:cNvCxnSpPr>
              <a:cxnSpLocks/>
            </p:cNvCxnSpPr>
            <p:nvPr/>
          </p:nvCxnSpPr>
          <p:spPr>
            <a:xfrm>
              <a:off x="3244086" y="4856678"/>
              <a:ext cx="115379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3" name="Grupo 32">
            <a:extLst>
              <a:ext uri="{FF2B5EF4-FFF2-40B4-BE49-F238E27FC236}">
                <a16:creationId xmlns:a16="http://schemas.microsoft.com/office/drawing/2014/main" id="{2CA9157E-AF07-E943-9629-548590A3D18D}"/>
              </a:ext>
            </a:extLst>
          </p:cNvPr>
          <p:cNvGrpSpPr/>
          <p:nvPr/>
        </p:nvGrpSpPr>
        <p:grpSpPr>
          <a:xfrm>
            <a:off x="5871465" y="4264248"/>
            <a:ext cx="3491991" cy="234744"/>
            <a:chOff x="5935473" y="4035986"/>
            <a:chExt cx="3491991" cy="234744"/>
          </a:xfrm>
        </p:grpSpPr>
        <p:sp>
          <p:nvSpPr>
            <p:cNvPr id="34" name="CuadroTexto 33">
              <a:extLst>
                <a:ext uri="{FF2B5EF4-FFF2-40B4-BE49-F238E27FC236}">
                  <a16:creationId xmlns:a16="http://schemas.microsoft.com/office/drawing/2014/main" id="{3C0E562E-735E-6F4E-B7D5-016B6A2733C3}"/>
                </a:ext>
              </a:extLst>
            </p:cNvPr>
            <p:cNvSpPr txBox="1"/>
            <p:nvPr/>
          </p:nvSpPr>
          <p:spPr>
            <a:xfrm>
              <a:off x="5935473" y="4035986"/>
              <a:ext cx="644536" cy="234744"/>
            </a:xfrm>
            <a:prstGeom prst="rect">
              <a:avLst/>
            </a:prstGeom>
            <a:noFill/>
          </p:spPr>
          <p:txBody>
            <a:bodyPr wrap="square" lIns="0" tIns="0" rIns="0" bIns="0" rtlCol="0">
              <a:spAutoFit/>
            </a:bodyPr>
            <a:lstStyle/>
            <a:p>
              <a:pPr algn="r">
                <a:lnSpc>
                  <a:spcPct val="120000"/>
                </a:lnSpc>
              </a:pPr>
              <a:r>
                <a:rPr lang="es-CO" sz="1400" i="1" dirty="0">
                  <a:highlight>
                    <a:srgbClr val="E0D9DB"/>
                  </a:highlight>
                  <a:latin typeface="Arial" panose="020B0604020202020204" pitchFamily="34" charset="0"/>
                  <a:cs typeface="Arial" panose="020B0604020202020204" pitchFamily="34" charset="0"/>
                </a:rPr>
                <a:t>Non.</a:t>
              </a:r>
            </a:p>
          </p:txBody>
        </p:sp>
        <p:cxnSp>
          <p:nvCxnSpPr>
            <p:cNvPr id="36" name="Conector recto 35">
              <a:extLst>
                <a:ext uri="{FF2B5EF4-FFF2-40B4-BE49-F238E27FC236}">
                  <a16:creationId xmlns:a16="http://schemas.microsoft.com/office/drawing/2014/main" id="{4798A6AA-2AE6-9141-B68E-5763CDE72165}"/>
                </a:ext>
              </a:extLst>
            </p:cNvPr>
            <p:cNvCxnSpPr>
              <a:cxnSpLocks/>
            </p:cNvCxnSpPr>
            <p:nvPr/>
          </p:nvCxnSpPr>
          <p:spPr>
            <a:xfrm>
              <a:off x="6580009" y="4171646"/>
              <a:ext cx="284745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2" name="Grupo 41">
            <a:extLst>
              <a:ext uri="{FF2B5EF4-FFF2-40B4-BE49-F238E27FC236}">
                <a16:creationId xmlns:a16="http://schemas.microsoft.com/office/drawing/2014/main" id="{E20DD6EC-54EE-1F46-8532-10235BEF27B5}"/>
              </a:ext>
            </a:extLst>
          </p:cNvPr>
          <p:cNvGrpSpPr/>
          <p:nvPr/>
        </p:nvGrpSpPr>
        <p:grpSpPr>
          <a:xfrm>
            <a:off x="3384000" y="5386839"/>
            <a:ext cx="5217384" cy="234744"/>
            <a:chOff x="3476807" y="4737324"/>
            <a:chExt cx="5217384" cy="234744"/>
          </a:xfrm>
        </p:grpSpPr>
        <p:sp>
          <p:nvSpPr>
            <p:cNvPr id="43" name="CuadroTexto 42">
              <a:extLst>
                <a:ext uri="{FF2B5EF4-FFF2-40B4-BE49-F238E27FC236}">
                  <a16:creationId xmlns:a16="http://schemas.microsoft.com/office/drawing/2014/main" id="{18CCCC31-E770-FD41-A9AF-0F6E786ABA95}"/>
                </a:ext>
              </a:extLst>
            </p:cNvPr>
            <p:cNvSpPr txBox="1"/>
            <p:nvPr/>
          </p:nvSpPr>
          <p:spPr>
            <a:xfrm>
              <a:off x="4715007" y="4737324"/>
              <a:ext cx="3979184" cy="234744"/>
            </a:xfrm>
            <a:prstGeom prst="rect">
              <a:avLst/>
            </a:prstGeom>
            <a:noFill/>
          </p:spPr>
          <p:txBody>
            <a:bodyPr wrap="square" lIns="0" tIns="0" rIns="0" bIns="0" rtlCol="0">
              <a:spAutoFit/>
            </a:bodyPr>
            <a:lstStyle/>
            <a:p>
              <a:pPr>
                <a:lnSpc>
                  <a:spcPct val="120000"/>
                </a:lnSpc>
              </a:pPr>
              <a:r>
                <a:rPr lang="es-CO" sz="1400" i="1" dirty="0">
                  <a:highlight>
                    <a:srgbClr val="D9E3E3"/>
                  </a:highlight>
                  <a:latin typeface="Arial" panose="020B0604020202020204" pitchFamily="34" charset="0"/>
                  <a:cs typeface="Arial" panose="020B0604020202020204" pitchFamily="34" charset="0"/>
                </a:rPr>
                <a:t>¿A-t-elle </a:t>
              </a:r>
              <a:r>
                <a:rPr lang="es-CO" sz="1400" i="1" dirty="0" err="1">
                  <a:highlight>
                    <a:srgbClr val="D9E3E3"/>
                  </a:highlight>
                  <a:latin typeface="Arial" panose="020B0604020202020204" pitchFamily="34" charset="0"/>
                  <a:cs typeface="Arial" panose="020B0604020202020204" pitchFamily="34" charset="0"/>
                </a:rPr>
                <a:t>vomi</a:t>
              </a:r>
              <a:r>
                <a:rPr lang="es-CO" sz="1400" i="1" dirty="0">
                  <a:highlight>
                    <a:srgbClr val="D9E3E3"/>
                  </a:highlight>
                  <a:latin typeface="Arial" panose="020B0604020202020204" pitchFamily="34" charset="0"/>
                  <a:cs typeface="Arial" panose="020B0604020202020204" pitchFamily="34" charset="0"/>
                </a:rPr>
                <a:t>?</a:t>
              </a:r>
            </a:p>
          </p:txBody>
        </p:sp>
        <p:cxnSp>
          <p:nvCxnSpPr>
            <p:cNvPr id="44" name="Conector recto 43">
              <a:extLst>
                <a:ext uri="{FF2B5EF4-FFF2-40B4-BE49-F238E27FC236}">
                  <a16:creationId xmlns:a16="http://schemas.microsoft.com/office/drawing/2014/main" id="{E8599D05-CD63-DB46-BD51-963AA6B740DD}"/>
                </a:ext>
              </a:extLst>
            </p:cNvPr>
            <p:cNvCxnSpPr>
              <a:cxnSpLocks/>
            </p:cNvCxnSpPr>
            <p:nvPr/>
          </p:nvCxnSpPr>
          <p:spPr>
            <a:xfrm>
              <a:off x="3476807" y="4856678"/>
              <a:ext cx="11808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5" name="Grupo 44">
            <a:extLst>
              <a:ext uri="{FF2B5EF4-FFF2-40B4-BE49-F238E27FC236}">
                <a16:creationId xmlns:a16="http://schemas.microsoft.com/office/drawing/2014/main" id="{46677D77-BE2F-D740-8069-2FB0F74A686F}"/>
              </a:ext>
            </a:extLst>
          </p:cNvPr>
          <p:cNvGrpSpPr/>
          <p:nvPr/>
        </p:nvGrpSpPr>
        <p:grpSpPr>
          <a:xfrm>
            <a:off x="5842666" y="4880700"/>
            <a:ext cx="3008276" cy="234744"/>
            <a:chOff x="5935473" y="4035986"/>
            <a:chExt cx="3008276" cy="234744"/>
          </a:xfrm>
        </p:grpSpPr>
        <p:sp>
          <p:nvSpPr>
            <p:cNvPr id="46" name="CuadroTexto 45">
              <a:extLst>
                <a:ext uri="{FF2B5EF4-FFF2-40B4-BE49-F238E27FC236}">
                  <a16:creationId xmlns:a16="http://schemas.microsoft.com/office/drawing/2014/main" id="{914FF91C-CF6E-0146-A764-BF7E431A9225}"/>
                </a:ext>
              </a:extLst>
            </p:cNvPr>
            <p:cNvSpPr txBox="1"/>
            <p:nvPr/>
          </p:nvSpPr>
          <p:spPr>
            <a:xfrm>
              <a:off x="5935473" y="4035986"/>
              <a:ext cx="644536" cy="234744"/>
            </a:xfrm>
            <a:prstGeom prst="rect">
              <a:avLst/>
            </a:prstGeom>
            <a:noFill/>
          </p:spPr>
          <p:txBody>
            <a:bodyPr wrap="square" lIns="0" tIns="0" rIns="0" bIns="0" rtlCol="0">
              <a:spAutoFit/>
            </a:bodyPr>
            <a:lstStyle/>
            <a:p>
              <a:pPr algn="r">
                <a:lnSpc>
                  <a:spcPct val="120000"/>
                </a:lnSpc>
              </a:pPr>
              <a:r>
                <a:rPr lang="es-CO" sz="1400" i="1" dirty="0" err="1">
                  <a:highlight>
                    <a:srgbClr val="E0D9DB"/>
                  </a:highlight>
                  <a:latin typeface="Arial" panose="020B0604020202020204" pitchFamily="34" charset="0"/>
                  <a:cs typeface="Arial" panose="020B0604020202020204" pitchFamily="34" charset="0"/>
                </a:rPr>
                <a:t>Oui</a:t>
              </a:r>
              <a:r>
                <a:rPr lang="es-CO" sz="1400" i="1" dirty="0">
                  <a:highlight>
                    <a:srgbClr val="E0D9DB"/>
                  </a:highlight>
                  <a:latin typeface="Arial" panose="020B0604020202020204" pitchFamily="34" charset="0"/>
                  <a:cs typeface="Arial" panose="020B0604020202020204" pitchFamily="34" charset="0"/>
                </a:rPr>
                <a:t>.</a:t>
              </a:r>
            </a:p>
          </p:txBody>
        </p:sp>
        <p:cxnSp>
          <p:nvCxnSpPr>
            <p:cNvPr id="47" name="Conector recto 46">
              <a:extLst>
                <a:ext uri="{FF2B5EF4-FFF2-40B4-BE49-F238E27FC236}">
                  <a16:creationId xmlns:a16="http://schemas.microsoft.com/office/drawing/2014/main" id="{66F12984-1453-A242-936A-DCEA241BC076}"/>
                </a:ext>
              </a:extLst>
            </p:cNvPr>
            <p:cNvCxnSpPr>
              <a:cxnSpLocks/>
            </p:cNvCxnSpPr>
            <p:nvPr/>
          </p:nvCxnSpPr>
          <p:spPr>
            <a:xfrm>
              <a:off x="6580009" y="4171646"/>
              <a:ext cx="236374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8" name="Grupo 47">
            <a:extLst>
              <a:ext uri="{FF2B5EF4-FFF2-40B4-BE49-F238E27FC236}">
                <a16:creationId xmlns:a16="http://schemas.microsoft.com/office/drawing/2014/main" id="{84F83B06-C619-3E48-9638-798DD1EBD493}"/>
              </a:ext>
            </a:extLst>
          </p:cNvPr>
          <p:cNvGrpSpPr/>
          <p:nvPr/>
        </p:nvGrpSpPr>
        <p:grpSpPr>
          <a:xfrm>
            <a:off x="5885624" y="5757317"/>
            <a:ext cx="2965318" cy="234744"/>
            <a:chOff x="5935473" y="4035986"/>
            <a:chExt cx="2965318" cy="234744"/>
          </a:xfrm>
        </p:grpSpPr>
        <p:sp>
          <p:nvSpPr>
            <p:cNvPr id="49" name="CuadroTexto 48">
              <a:extLst>
                <a:ext uri="{FF2B5EF4-FFF2-40B4-BE49-F238E27FC236}">
                  <a16:creationId xmlns:a16="http://schemas.microsoft.com/office/drawing/2014/main" id="{C5C6A0A8-7948-6545-95F7-FBF8C608EDA6}"/>
                </a:ext>
              </a:extLst>
            </p:cNvPr>
            <p:cNvSpPr txBox="1"/>
            <p:nvPr/>
          </p:nvSpPr>
          <p:spPr>
            <a:xfrm>
              <a:off x="5935473" y="4035986"/>
              <a:ext cx="644536" cy="234744"/>
            </a:xfrm>
            <a:prstGeom prst="rect">
              <a:avLst/>
            </a:prstGeom>
            <a:noFill/>
          </p:spPr>
          <p:txBody>
            <a:bodyPr wrap="square" lIns="0" tIns="0" rIns="0" bIns="0" rtlCol="0">
              <a:spAutoFit/>
            </a:bodyPr>
            <a:lstStyle/>
            <a:p>
              <a:pPr algn="r">
                <a:lnSpc>
                  <a:spcPct val="120000"/>
                </a:lnSpc>
              </a:pPr>
              <a:r>
                <a:rPr lang="es-CO" sz="1400" i="1" dirty="0">
                  <a:highlight>
                    <a:srgbClr val="E0D9DB"/>
                  </a:highlight>
                  <a:latin typeface="Arial" panose="020B0604020202020204" pitchFamily="34" charset="0"/>
                  <a:cs typeface="Arial" panose="020B0604020202020204" pitchFamily="34" charset="0"/>
                </a:rPr>
                <a:t>Non.</a:t>
              </a:r>
            </a:p>
          </p:txBody>
        </p:sp>
        <p:cxnSp>
          <p:nvCxnSpPr>
            <p:cNvPr id="50" name="Conector recto 49">
              <a:extLst>
                <a:ext uri="{FF2B5EF4-FFF2-40B4-BE49-F238E27FC236}">
                  <a16:creationId xmlns:a16="http://schemas.microsoft.com/office/drawing/2014/main" id="{40C8A1B3-A0BC-DD4C-9781-092FFBC27CDD}"/>
                </a:ext>
              </a:extLst>
            </p:cNvPr>
            <p:cNvCxnSpPr>
              <a:cxnSpLocks/>
            </p:cNvCxnSpPr>
            <p:nvPr/>
          </p:nvCxnSpPr>
          <p:spPr>
            <a:xfrm>
              <a:off x="6580009" y="4171646"/>
              <a:ext cx="232078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55" name="Imagen 54">
            <a:extLst>
              <a:ext uri="{FF2B5EF4-FFF2-40B4-BE49-F238E27FC236}">
                <a16:creationId xmlns:a16="http://schemas.microsoft.com/office/drawing/2014/main" id="{EF968372-D632-DA4F-B5BA-F3DC6E7EFE59}"/>
              </a:ext>
            </a:extLst>
          </p:cNvPr>
          <p:cNvPicPr>
            <a:picLocks noChangeAspect="1"/>
          </p:cNvPicPr>
          <p:nvPr/>
        </p:nvPicPr>
        <p:blipFill>
          <a:blip r:embed="rId3"/>
          <a:stretch>
            <a:fillRect/>
          </a:stretch>
        </p:blipFill>
        <p:spPr>
          <a:xfrm>
            <a:off x="9059209" y="3190613"/>
            <a:ext cx="2256933" cy="3217654"/>
          </a:xfrm>
          <a:prstGeom prst="rect">
            <a:avLst/>
          </a:prstGeom>
        </p:spPr>
      </p:pic>
      <p:pic>
        <p:nvPicPr>
          <p:cNvPr id="56" name="Imagen 55">
            <a:extLst>
              <a:ext uri="{FF2B5EF4-FFF2-40B4-BE49-F238E27FC236}">
                <a16:creationId xmlns:a16="http://schemas.microsoft.com/office/drawing/2014/main" id="{32BA0E80-9495-CB4A-B56E-E32043AFC5C1}"/>
              </a:ext>
            </a:extLst>
          </p:cNvPr>
          <p:cNvPicPr>
            <a:picLocks noChangeAspect="1"/>
          </p:cNvPicPr>
          <p:nvPr/>
        </p:nvPicPr>
        <p:blipFill>
          <a:blip r:embed="rId4"/>
          <a:stretch>
            <a:fillRect/>
          </a:stretch>
        </p:blipFill>
        <p:spPr>
          <a:xfrm>
            <a:off x="587000" y="3039719"/>
            <a:ext cx="2330976" cy="2683802"/>
          </a:xfrm>
          <a:prstGeom prst="rect">
            <a:avLst/>
          </a:prstGeom>
        </p:spPr>
      </p:pic>
    </p:spTree>
    <p:extLst>
      <p:ext uri="{BB962C8B-B14F-4D97-AF65-F5344CB8AC3E}">
        <p14:creationId xmlns:p14="http://schemas.microsoft.com/office/powerpoint/2010/main" val="17557763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childTnLst>
                          </p:cTn>
                        </p:par>
                        <p:par>
                          <p:cTn id="14" fill="hold">
                            <p:stCondLst>
                              <p:cond delay="750"/>
                            </p:stCondLst>
                            <p:childTnLst>
                              <p:par>
                                <p:cTn id="15" presetID="22" presetClass="entr" presetSubtype="2"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par>
                          <p:cTn id="18" fill="hold">
                            <p:stCondLst>
                              <p:cond delay="1250"/>
                            </p:stCondLst>
                            <p:childTnLst>
                              <p:par>
                                <p:cTn id="19" presetID="22" presetClass="entr" presetSubtype="8"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childTnLst>
                          </p:cTn>
                        </p:par>
                        <p:par>
                          <p:cTn id="22" fill="hold">
                            <p:stCondLst>
                              <p:cond delay="1750"/>
                            </p:stCondLst>
                            <p:childTnLst>
                              <p:par>
                                <p:cTn id="23" presetID="22" presetClass="entr" presetSubtype="2"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right)">
                                      <p:cBhvr>
                                        <p:cTn id="25" dur="500"/>
                                        <p:tgtEl>
                                          <p:spTgt spid="38"/>
                                        </p:tgtEl>
                                      </p:cBhvr>
                                    </p:animEffect>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childTnLst>
                          </p:cTn>
                        </p:par>
                        <p:par>
                          <p:cTn id="30" fill="hold">
                            <p:stCondLst>
                              <p:cond delay="2750"/>
                            </p:stCondLst>
                            <p:childTnLst>
                              <p:par>
                                <p:cTn id="31" presetID="22" presetClass="entr" presetSubtype="2"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right)">
                                      <p:cBhvr>
                                        <p:cTn id="33" dur="500"/>
                                        <p:tgtEl>
                                          <p:spTgt spid="40"/>
                                        </p:tgtEl>
                                      </p:cBhvr>
                                    </p:animEffect>
                                  </p:childTnLst>
                                </p:cTn>
                              </p:par>
                            </p:childTnLst>
                          </p:cTn>
                        </p:par>
                        <p:par>
                          <p:cTn id="34" fill="hold">
                            <p:stCondLst>
                              <p:cond delay="3250"/>
                            </p:stCondLst>
                            <p:childTnLst>
                              <p:par>
                                <p:cTn id="35" presetID="22" presetClass="entr" presetSubtype="8"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500"/>
                                        <p:tgtEl>
                                          <p:spTgt spid="41"/>
                                        </p:tgtEl>
                                      </p:cBhvr>
                                    </p:animEffect>
                                  </p:childTnLst>
                                </p:cTn>
                              </p:par>
                            </p:childTnLst>
                          </p:cTn>
                        </p:par>
                        <p:par>
                          <p:cTn id="38" fill="hold">
                            <p:stCondLst>
                              <p:cond delay="3750"/>
                            </p:stCondLst>
                            <p:childTnLst>
                              <p:par>
                                <p:cTn id="39" presetID="22" presetClass="entr" presetSubtype="2"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right)">
                                      <p:cBhvr>
                                        <p:cTn id="41" dur="500"/>
                                        <p:tgtEl>
                                          <p:spTgt spid="27"/>
                                        </p:tgtEl>
                                      </p:cBhvr>
                                    </p:animEffect>
                                  </p:childTnLst>
                                </p:cTn>
                              </p:par>
                            </p:childTnLst>
                          </p:cTn>
                        </p:par>
                        <p:par>
                          <p:cTn id="42" fill="hold">
                            <p:stCondLst>
                              <p:cond delay="4250"/>
                            </p:stCondLst>
                            <p:childTnLst>
                              <p:par>
                                <p:cTn id="43" presetID="22" presetClass="entr" presetSubtype="8"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par>
                          <p:cTn id="46" fill="hold">
                            <p:stCondLst>
                              <p:cond delay="4750"/>
                            </p:stCondLst>
                            <p:childTnLst>
                              <p:par>
                                <p:cTn id="47" presetID="22" presetClass="entr" presetSubtype="2"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right)">
                                      <p:cBhvr>
                                        <p:cTn id="49" dur="500"/>
                                        <p:tgtEl>
                                          <p:spTgt spid="33"/>
                                        </p:tgtEl>
                                      </p:cBhvr>
                                    </p:animEffect>
                                  </p:childTnLst>
                                </p:cTn>
                              </p:par>
                            </p:childTnLst>
                          </p:cTn>
                        </p:par>
                        <p:par>
                          <p:cTn id="50" fill="hold">
                            <p:stCondLst>
                              <p:cond delay="5250"/>
                            </p:stCondLst>
                            <p:childTnLst>
                              <p:par>
                                <p:cTn id="51" presetID="22" presetClass="entr" presetSubtype="8"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par>
                          <p:cTn id="54" fill="hold">
                            <p:stCondLst>
                              <p:cond delay="5750"/>
                            </p:stCondLst>
                            <p:childTnLst>
                              <p:par>
                                <p:cTn id="55" presetID="22" presetClass="entr" presetSubtype="2"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right)">
                                      <p:cBhvr>
                                        <p:cTn id="57" dur="500"/>
                                        <p:tgtEl>
                                          <p:spTgt spid="45"/>
                                        </p:tgtEl>
                                      </p:cBhvr>
                                    </p:animEffect>
                                  </p:childTnLst>
                                </p:cTn>
                              </p:par>
                            </p:childTnLst>
                          </p:cTn>
                        </p:par>
                        <p:par>
                          <p:cTn id="58" fill="hold">
                            <p:stCondLst>
                              <p:cond delay="6250"/>
                            </p:stCondLst>
                            <p:childTnLst>
                              <p:par>
                                <p:cTn id="59" presetID="22" presetClass="entr" presetSubtype="8" fill="hold"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left)">
                                      <p:cBhvr>
                                        <p:cTn id="61" dur="500"/>
                                        <p:tgtEl>
                                          <p:spTgt spid="42"/>
                                        </p:tgtEl>
                                      </p:cBhvr>
                                    </p:animEffect>
                                  </p:childTnLst>
                                </p:cTn>
                              </p:par>
                            </p:childTnLst>
                          </p:cTn>
                        </p:par>
                        <p:par>
                          <p:cTn id="62" fill="hold">
                            <p:stCondLst>
                              <p:cond delay="6750"/>
                            </p:stCondLst>
                            <p:childTnLst>
                              <p:par>
                                <p:cTn id="63" presetID="22" presetClass="entr" presetSubtype="2" fill="hold" nodeType="after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right)">
                                      <p:cBhvr>
                                        <p:cTn id="6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Historique</a:t>
            </a:r>
            <a:r>
              <a:rPr lang="es-CO" sz="3200" dirty="0">
                <a:solidFill>
                  <a:schemeClr val="accent1"/>
                </a:solidFill>
                <a:latin typeface="Arial" panose="020B0604020202020204" pitchFamily="34" charset="0"/>
                <a:cs typeface="Arial" panose="020B0604020202020204" pitchFamily="34" charset="0"/>
              </a:rPr>
              <a:t> des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la SDI</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10</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5" name="CuadroTexto 104">
            <a:extLst>
              <a:ext uri="{FF2B5EF4-FFF2-40B4-BE49-F238E27FC236}">
                <a16:creationId xmlns:a16="http://schemas.microsoft.com/office/drawing/2014/main" id="{31B7B375-3D70-D242-9B40-70F7C10503AE}"/>
              </a:ext>
            </a:extLst>
          </p:cNvPr>
          <p:cNvSpPr txBox="1"/>
          <p:nvPr/>
        </p:nvSpPr>
        <p:spPr>
          <a:xfrm>
            <a:off x="2851150" y="3064669"/>
            <a:ext cx="3381375" cy="1772793"/>
          </a:xfrm>
          <a:prstGeom prst="rect">
            <a:avLst/>
          </a:prstGeom>
          <a:noFill/>
        </p:spPr>
        <p:txBody>
          <a:bodyPr wrap="square" lIns="0" tIns="0" rIns="0" bIns="0" rtlCol="0">
            <a:spAutoFit/>
          </a:bodyPr>
          <a:lstStyle/>
          <a:p>
            <a:pPr>
              <a:lnSpc>
                <a:spcPct val="120000"/>
              </a:lnSpc>
            </a:pPr>
            <a:r>
              <a:rPr lang="es-CO" sz="1600" dirty="0">
                <a:solidFill>
                  <a:schemeClr val="tx1">
                    <a:lumMod val="50000"/>
                  </a:schemeClr>
                </a:solidFill>
                <a:latin typeface="Arial" panose="020B0604020202020204" pitchFamily="34" charset="0"/>
                <a:cs typeface="Arial" panose="020B0604020202020204" pitchFamily="34" charset="0"/>
              </a:rPr>
              <a:t>Les </a:t>
            </a:r>
            <a:r>
              <a:rPr lang="es-CO" sz="1600" dirty="0" err="1">
                <a:solidFill>
                  <a:schemeClr val="tx1">
                    <a:lumMod val="50000"/>
                  </a:schemeClr>
                </a:solidFill>
                <a:latin typeface="Arial" panose="020B0604020202020204" pitchFamily="34" charset="0"/>
                <a:cs typeface="Arial" panose="020B0604020202020204" pitchFamily="34" charset="0"/>
              </a:rPr>
              <a:t>premières</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enquêtes</a:t>
            </a:r>
            <a:r>
              <a:rPr lang="es-CO" sz="1600" dirty="0">
                <a:solidFill>
                  <a:schemeClr val="tx1">
                    <a:lumMod val="50000"/>
                  </a:schemeClr>
                </a:solidFill>
                <a:latin typeface="Arial" panose="020B0604020202020204" pitchFamily="34" charset="0"/>
                <a:cs typeface="Arial" panose="020B0604020202020204" pitchFamily="34" charset="0"/>
              </a:rPr>
              <a:t> IPS </a:t>
            </a:r>
            <a:r>
              <a:rPr lang="es-CO" sz="1600" dirty="0" err="1">
                <a:solidFill>
                  <a:schemeClr val="tx1">
                    <a:lumMod val="50000"/>
                  </a:schemeClr>
                </a:solidFill>
                <a:latin typeface="Arial" panose="020B0604020202020204" pitchFamily="34" charset="0"/>
                <a:cs typeface="Arial" panose="020B0604020202020204" pitchFamily="34" charset="0"/>
              </a:rPr>
              <a:t>ont</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été</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élaborées</a:t>
            </a:r>
            <a:r>
              <a:rPr lang="es-CO" sz="1600" dirty="0">
                <a:solidFill>
                  <a:schemeClr val="tx1">
                    <a:lumMod val="50000"/>
                  </a:schemeClr>
                </a:solidFill>
                <a:latin typeface="Arial" panose="020B0604020202020204" pitchFamily="34" charset="0"/>
                <a:cs typeface="Arial" panose="020B0604020202020204" pitchFamily="34" charset="0"/>
              </a:rPr>
              <a:t> et </a:t>
            </a:r>
            <a:r>
              <a:rPr lang="es-CO" sz="1600" dirty="0" err="1">
                <a:solidFill>
                  <a:schemeClr val="tx1">
                    <a:lumMod val="50000"/>
                  </a:schemeClr>
                </a:solidFill>
                <a:latin typeface="Arial" panose="020B0604020202020204" pitchFamily="34" charset="0"/>
                <a:cs typeface="Arial" panose="020B0604020202020204" pitchFamily="34" charset="0"/>
              </a:rPr>
              <a:t>testées</a:t>
            </a:r>
            <a:r>
              <a:rPr lang="es-CO" sz="1600" dirty="0">
                <a:solidFill>
                  <a:schemeClr val="tx1">
                    <a:lumMod val="50000"/>
                  </a:schemeClr>
                </a:solidFill>
                <a:latin typeface="Arial" panose="020B0604020202020204" pitchFamily="34" charset="0"/>
                <a:cs typeface="Arial" panose="020B0604020202020204" pitchFamily="34" charset="0"/>
              </a:rPr>
              <a:t>;</a:t>
            </a:r>
          </a:p>
          <a:p>
            <a:pPr>
              <a:lnSpc>
                <a:spcPct val="120000"/>
              </a:lnSpc>
            </a:pPr>
            <a:r>
              <a:rPr lang="es-CO" sz="1600" dirty="0">
                <a:solidFill>
                  <a:schemeClr val="tx1">
                    <a:lumMod val="50000"/>
                  </a:schemeClr>
                </a:solidFill>
                <a:latin typeface="Arial" panose="020B0604020202020204" pitchFamily="34" charset="0"/>
                <a:cs typeface="Arial" panose="020B0604020202020204" pitchFamily="34" charset="0"/>
              </a:rPr>
              <a:t>Elles </a:t>
            </a:r>
            <a:r>
              <a:rPr lang="es-CO" sz="1600" dirty="0" err="1">
                <a:solidFill>
                  <a:schemeClr val="tx1">
                    <a:lumMod val="50000"/>
                  </a:schemeClr>
                </a:solidFill>
                <a:latin typeface="Arial" panose="020B0604020202020204" pitchFamily="34" charset="0"/>
                <a:cs typeface="Arial" panose="020B0604020202020204" pitchFamily="34" charset="0"/>
              </a:rPr>
              <a:t>incluent</a:t>
            </a:r>
            <a:r>
              <a:rPr lang="es-CO" sz="1600" dirty="0">
                <a:solidFill>
                  <a:schemeClr val="tx1">
                    <a:lumMod val="50000"/>
                  </a:schemeClr>
                </a:solidFill>
                <a:latin typeface="Arial" panose="020B0604020202020204" pitchFamily="34" charset="0"/>
                <a:cs typeface="Arial" panose="020B0604020202020204" pitchFamily="34" charset="0"/>
              </a:rPr>
              <a:t> des </a:t>
            </a:r>
            <a:r>
              <a:rPr lang="es-CO" sz="1600" dirty="0" err="1">
                <a:solidFill>
                  <a:schemeClr val="tx1">
                    <a:lumMod val="50000"/>
                  </a:schemeClr>
                </a:solidFill>
                <a:latin typeface="Arial" panose="020B0604020202020204" pitchFamily="34" charset="0"/>
                <a:cs typeface="Arial" panose="020B0604020202020204" pitchFamily="34" charset="0"/>
              </a:rPr>
              <a:t>évaluations</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innovantes</a:t>
            </a:r>
            <a:r>
              <a:rPr lang="es-CO" sz="1600" dirty="0">
                <a:solidFill>
                  <a:schemeClr val="tx1">
                    <a:lumMod val="50000"/>
                  </a:schemeClr>
                </a:solidFill>
                <a:latin typeface="Arial" panose="020B0604020202020204" pitchFamily="34" charset="0"/>
                <a:cs typeface="Arial" panose="020B0604020202020204" pitchFamily="34" charset="0"/>
              </a:rPr>
              <a:t> de la </a:t>
            </a:r>
            <a:r>
              <a:rPr lang="es-CO" sz="1600" dirty="0" err="1">
                <a:solidFill>
                  <a:schemeClr val="tx1">
                    <a:lumMod val="50000"/>
                  </a:schemeClr>
                </a:solidFill>
                <a:latin typeface="Arial" panose="020B0604020202020204" pitchFamily="34" charset="0"/>
                <a:cs typeface="Arial" panose="020B0604020202020204" pitchFamily="34" charset="0"/>
              </a:rPr>
              <a:t>compétence</a:t>
            </a:r>
            <a:r>
              <a:rPr lang="es-CO" sz="1600" dirty="0">
                <a:solidFill>
                  <a:schemeClr val="tx1">
                    <a:lumMod val="50000"/>
                  </a:schemeClr>
                </a:solidFill>
                <a:latin typeface="Arial" panose="020B0604020202020204" pitchFamily="34" charset="0"/>
                <a:cs typeface="Arial" panose="020B0604020202020204" pitchFamily="34" charset="0"/>
              </a:rPr>
              <a:t> des </a:t>
            </a:r>
            <a:r>
              <a:rPr lang="es-CO" sz="1600" dirty="0" err="1">
                <a:solidFill>
                  <a:schemeClr val="tx1">
                    <a:lumMod val="50000"/>
                  </a:schemeClr>
                </a:solidFill>
                <a:latin typeface="Arial" panose="020B0604020202020204" pitchFamily="34" charset="0"/>
                <a:cs typeface="Arial" panose="020B0604020202020204" pitchFamily="34" charset="0"/>
              </a:rPr>
              <a:t>prestataires</a:t>
            </a:r>
            <a:r>
              <a:rPr lang="es-CO" sz="1600" dirty="0">
                <a:solidFill>
                  <a:schemeClr val="tx1">
                    <a:lumMod val="50000"/>
                  </a:schemeClr>
                </a:solidFill>
                <a:latin typeface="Arial" panose="020B0604020202020204" pitchFamily="34" charset="0"/>
                <a:cs typeface="Arial" panose="020B0604020202020204" pitchFamily="34" charset="0"/>
              </a:rPr>
              <a:t> et la mesure de </a:t>
            </a:r>
            <a:r>
              <a:rPr lang="es-CO" sz="1600" dirty="0" err="1">
                <a:solidFill>
                  <a:schemeClr val="tx1">
                    <a:lumMod val="50000"/>
                  </a:schemeClr>
                </a:solidFill>
                <a:latin typeface="Arial" panose="020B0604020202020204" pitchFamily="34" charset="0"/>
                <a:cs typeface="Arial" panose="020B0604020202020204" pitchFamily="34" charset="0"/>
              </a:rPr>
              <a:t>l’absentéisme</a:t>
            </a:r>
            <a:r>
              <a:rPr lang="es-CO" sz="1600" dirty="0">
                <a:solidFill>
                  <a:schemeClr val="tx1">
                    <a:lumMod val="50000"/>
                  </a:schemeClr>
                </a:solidFill>
                <a:latin typeface="Arial" panose="020B0604020202020204" pitchFamily="34" charset="0"/>
                <a:cs typeface="Arial" panose="020B0604020202020204" pitchFamily="34" charset="0"/>
              </a:rPr>
              <a:t>.</a:t>
            </a:r>
          </a:p>
        </p:txBody>
      </p:sp>
      <p:sp>
        <p:nvSpPr>
          <p:cNvPr id="92" name="CuadroTexto 91">
            <a:extLst>
              <a:ext uri="{FF2B5EF4-FFF2-40B4-BE49-F238E27FC236}">
                <a16:creationId xmlns:a16="http://schemas.microsoft.com/office/drawing/2014/main" id="{90C995B6-E9F7-6C47-B31B-8DF169FE0EC6}"/>
              </a:ext>
            </a:extLst>
          </p:cNvPr>
          <p:cNvSpPr txBox="1"/>
          <p:nvPr/>
        </p:nvSpPr>
        <p:spPr>
          <a:xfrm>
            <a:off x="538163" y="3720022"/>
            <a:ext cx="1404937" cy="1812869"/>
          </a:xfrm>
          <a:prstGeom prst="rect">
            <a:avLst/>
          </a:prstGeom>
          <a:noFill/>
        </p:spPr>
        <p:txBody>
          <a:bodyPr wrap="square" lIns="0" tIns="0" rIns="0" bIns="0" rtlCol="0">
            <a:spAutoFit/>
          </a:bodyPr>
          <a:lstStyle/>
          <a:p>
            <a:pPr>
              <a:lnSpc>
                <a:spcPct val="120000"/>
              </a:lnSpc>
            </a:pPr>
            <a:r>
              <a:rPr lang="es-CO" sz="900" dirty="0" err="1">
                <a:solidFill>
                  <a:schemeClr val="tx1">
                    <a:lumMod val="50000"/>
                  </a:schemeClr>
                </a:solidFill>
                <a:latin typeface="Arial" panose="020B0604020202020204" pitchFamily="34" charset="0"/>
                <a:cs typeface="Arial" panose="020B0604020202020204" pitchFamily="34" charset="0"/>
              </a:rPr>
              <a:t>Lancée</a:t>
            </a:r>
            <a:r>
              <a:rPr lang="es-CO" sz="900" dirty="0">
                <a:solidFill>
                  <a:schemeClr val="tx1">
                    <a:lumMod val="50000"/>
                  </a:schemeClr>
                </a:solidFill>
                <a:latin typeface="Arial" panose="020B0604020202020204" pitchFamily="34" charset="0"/>
                <a:cs typeface="Arial" panose="020B0604020202020204" pitchFamily="34" charset="0"/>
              </a:rPr>
              <a:t> par des </a:t>
            </a:r>
            <a:r>
              <a:rPr lang="es-CO" sz="900" dirty="0" err="1">
                <a:solidFill>
                  <a:schemeClr val="tx1">
                    <a:lumMod val="50000"/>
                  </a:schemeClr>
                </a:solidFill>
                <a:latin typeface="Arial" panose="020B0604020202020204" pitchFamily="34" charset="0"/>
                <a:cs typeface="Arial" panose="020B0604020202020204" pitchFamily="34" charset="0"/>
              </a:rPr>
              <a:t>chercheurs</a:t>
            </a:r>
            <a:r>
              <a:rPr lang="es-CO" sz="900" dirty="0">
                <a:solidFill>
                  <a:schemeClr val="tx1">
                    <a:lumMod val="50000"/>
                  </a:schemeClr>
                </a:solidFill>
                <a:latin typeface="Arial" panose="020B0604020202020204" pitchFamily="34" charset="0"/>
                <a:cs typeface="Arial" panose="020B0604020202020204" pitchFamily="34" charset="0"/>
              </a:rPr>
              <a:t> et des </a:t>
            </a:r>
            <a:r>
              <a:rPr lang="es-CO" sz="900" dirty="0" err="1">
                <a:solidFill>
                  <a:schemeClr val="tx1">
                    <a:lumMod val="50000"/>
                  </a:schemeClr>
                </a:solidFill>
                <a:latin typeface="Arial" panose="020B0604020202020204" pitchFamily="34" charset="0"/>
                <a:cs typeface="Arial" panose="020B0604020202020204" pitchFamily="34" charset="0"/>
              </a:rPr>
              <a:t>professionnels</a:t>
            </a:r>
            <a:r>
              <a:rPr lang="es-CO" sz="900" dirty="0">
                <a:solidFill>
                  <a:schemeClr val="tx1">
                    <a:lumMod val="50000"/>
                  </a:schemeClr>
                </a:solidFill>
                <a:latin typeface="Arial" panose="020B0604020202020204" pitchFamily="34" charset="0"/>
                <a:cs typeface="Arial" panose="020B0604020202020204" pitchFamily="34" charset="0"/>
              </a:rPr>
              <a:t> de la Banque </a:t>
            </a:r>
            <a:r>
              <a:rPr lang="es-CO" sz="900" dirty="0" err="1">
                <a:solidFill>
                  <a:schemeClr val="tx1">
                    <a:lumMod val="50000"/>
                  </a:schemeClr>
                </a:solidFill>
                <a:latin typeface="Arial" panose="020B0604020202020204" pitchFamily="34" charset="0"/>
                <a:cs typeface="Arial" panose="020B0604020202020204" pitchFamily="34" charset="0"/>
              </a:rPr>
              <a:t>Mondiale</a:t>
            </a:r>
            <a:r>
              <a:rPr lang="es-CO" sz="900" dirty="0">
                <a:solidFill>
                  <a:schemeClr val="tx1">
                    <a:lumMod val="50000"/>
                  </a:schemeClr>
                </a:solidFill>
                <a:latin typeface="Arial" panose="020B0604020202020204" pitchFamily="34" charset="0"/>
                <a:cs typeface="Arial" panose="020B0604020202020204" pitchFamily="34" charset="0"/>
              </a:rPr>
              <a:t>, en </a:t>
            </a:r>
            <a:r>
              <a:rPr lang="es-CO" sz="900" dirty="0" err="1">
                <a:solidFill>
                  <a:schemeClr val="tx1">
                    <a:lumMod val="50000"/>
                  </a:schemeClr>
                </a:solidFill>
                <a:latin typeface="Arial" panose="020B0604020202020204" pitchFamily="34" charset="0"/>
                <a:cs typeface="Arial" panose="020B0604020202020204" pitchFamily="34" charset="0"/>
              </a:rPr>
              <a:t>collaboration</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avec</a:t>
            </a:r>
            <a:r>
              <a:rPr lang="es-CO" sz="900" dirty="0">
                <a:solidFill>
                  <a:schemeClr val="tx1">
                    <a:lumMod val="50000"/>
                  </a:schemeClr>
                </a:solidFill>
                <a:latin typeface="Arial" panose="020B0604020202020204" pitchFamily="34" charset="0"/>
                <a:cs typeface="Arial" panose="020B0604020202020204" pitchFamily="34" charset="0"/>
              </a:rPr>
              <a:t> le </a:t>
            </a:r>
            <a:r>
              <a:rPr lang="es-CO" sz="900" dirty="0" err="1">
                <a:solidFill>
                  <a:schemeClr val="tx1">
                    <a:lumMod val="50000"/>
                  </a:schemeClr>
                </a:solidFill>
                <a:latin typeface="Arial" panose="020B0604020202020204" pitchFamily="34" charset="0"/>
                <a:cs typeface="Arial" panose="020B0604020202020204" pitchFamily="34" charset="0"/>
              </a:rPr>
              <a:t>Consortium</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Africain</a:t>
            </a:r>
            <a:r>
              <a:rPr lang="es-CO" sz="900" dirty="0">
                <a:solidFill>
                  <a:schemeClr val="tx1">
                    <a:lumMod val="50000"/>
                  </a:schemeClr>
                </a:solidFill>
                <a:latin typeface="Arial" panose="020B0604020202020204" pitchFamily="34" charset="0"/>
                <a:cs typeface="Arial" panose="020B0604020202020204" pitchFamily="34" charset="0"/>
              </a:rPr>
              <a:t> de </a:t>
            </a:r>
            <a:r>
              <a:rPr lang="es-CO" sz="900" dirty="0" err="1">
                <a:solidFill>
                  <a:schemeClr val="tx1">
                    <a:lumMod val="50000"/>
                  </a:schemeClr>
                </a:solidFill>
                <a:latin typeface="Arial" panose="020B0604020202020204" pitchFamily="34" charset="0"/>
                <a:cs typeface="Arial" panose="020B0604020202020204" pitchFamily="34" charset="0"/>
              </a:rPr>
              <a:t>Recherche</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Economique</a:t>
            </a:r>
            <a:r>
              <a:rPr lang="es-CO" sz="900" dirty="0">
                <a:solidFill>
                  <a:schemeClr val="tx1">
                    <a:lumMod val="50000"/>
                  </a:schemeClr>
                </a:solidFill>
                <a:latin typeface="Arial" panose="020B0604020202020204" pitchFamily="34" charset="0"/>
                <a:cs typeface="Arial" panose="020B0604020202020204" pitchFamily="34" charset="0"/>
              </a:rPr>
              <a:t> (AERC), puis </a:t>
            </a:r>
            <a:r>
              <a:rPr lang="es-CO" sz="900" dirty="0" err="1">
                <a:solidFill>
                  <a:schemeClr val="tx1">
                    <a:lumMod val="50000"/>
                  </a:schemeClr>
                </a:solidFill>
                <a:latin typeface="Arial" panose="020B0604020202020204" pitchFamily="34" charset="0"/>
                <a:cs typeface="Arial" panose="020B0604020202020204" pitchFamily="34" charset="0"/>
              </a:rPr>
              <a:t>soutenue</a:t>
            </a:r>
            <a:r>
              <a:rPr lang="es-CO" sz="900" dirty="0">
                <a:solidFill>
                  <a:schemeClr val="tx1">
                    <a:lumMod val="50000"/>
                  </a:schemeClr>
                </a:solidFill>
                <a:latin typeface="Arial" panose="020B0604020202020204" pitchFamily="34" charset="0"/>
                <a:cs typeface="Arial" panose="020B0604020202020204" pitchFamily="34" charset="0"/>
              </a:rPr>
              <a:t> par la </a:t>
            </a:r>
            <a:r>
              <a:rPr lang="es-CO" sz="900" dirty="0" err="1">
                <a:solidFill>
                  <a:schemeClr val="tx1">
                    <a:lumMod val="50000"/>
                  </a:schemeClr>
                </a:solidFill>
                <a:latin typeface="Arial" panose="020B0604020202020204" pitchFamily="34" charset="0"/>
                <a:cs typeface="Arial" panose="020B0604020202020204" pitchFamily="34" charset="0"/>
              </a:rPr>
              <a:t>Fondation</a:t>
            </a:r>
            <a:r>
              <a:rPr lang="es-CO" sz="900" dirty="0">
                <a:solidFill>
                  <a:schemeClr val="tx1">
                    <a:lumMod val="50000"/>
                  </a:schemeClr>
                </a:solidFill>
                <a:latin typeface="Arial" panose="020B0604020202020204" pitchFamily="34" charset="0"/>
                <a:cs typeface="Arial" panose="020B0604020202020204" pitchFamily="34" charset="0"/>
              </a:rPr>
              <a:t> William et Flora Hewlett et la Banque </a:t>
            </a:r>
            <a:r>
              <a:rPr lang="es-CO" sz="900" dirty="0" err="1">
                <a:solidFill>
                  <a:schemeClr val="tx1">
                    <a:lumMod val="50000"/>
                  </a:schemeClr>
                </a:solidFill>
                <a:latin typeface="Arial" panose="020B0604020202020204" pitchFamily="34" charset="0"/>
                <a:cs typeface="Arial" panose="020B0604020202020204" pitchFamily="34" charset="0"/>
              </a:rPr>
              <a:t>Africaine</a:t>
            </a:r>
            <a:r>
              <a:rPr lang="es-CO" sz="900" dirty="0">
                <a:solidFill>
                  <a:schemeClr val="tx1">
                    <a:lumMod val="50000"/>
                  </a:schemeClr>
                </a:solidFill>
                <a:latin typeface="Arial" panose="020B0604020202020204" pitchFamily="34" charset="0"/>
                <a:cs typeface="Arial" panose="020B0604020202020204" pitchFamily="34" charset="0"/>
              </a:rPr>
              <a:t> de </a:t>
            </a:r>
            <a:r>
              <a:rPr lang="es-CO" sz="900" dirty="0" err="1">
                <a:solidFill>
                  <a:schemeClr val="tx1">
                    <a:lumMod val="50000"/>
                  </a:schemeClr>
                </a:solidFill>
                <a:latin typeface="Arial" panose="020B0604020202020204" pitchFamily="34" charset="0"/>
                <a:cs typeface="Arial" panose="020B0604020202020204" pitchFamily="34" charset="0"/>
              </a:rPr>
              <a:t>Développement</a:t>
            </a:r>
            <a:r>
              <a:rPr lang="es-CO" sz="900" dirty="0">
                <a:solidFill>
                  <a:schemeClr val="tx1">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76230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Historique</a:t>
            </a:r>
            <a:r>
              <a:rPr lang="es-CO" sz="3200" dirty="0">
                <a:solidFill>
                  <a:schemeClr val="accent1"/>
                </a:solidFill>
                <a:latin typeface="Arial" panose="020B0604020202020204" pitchFamily="34" charset="0"/>
                <a:cs typeface="Arial" panose="020B0604020202020204" pitchFamily="34" charset="0"/>
              </a:rPr>
              <a:t> des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endParaRPr lang="es-CO" sz="3200" dirty="0">
              <a:solidFill>
                <a:schemeClr val="accent1"/>
              </a:solidFill>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4451350" y="3022112"/>
            <a:ext cx="1831181" cy="886397"/>
          </a:xfrm>
          <a:prstGeom prst="rect">
            <a:avLst/>
          </a:prstGeom>
          <a:noFill/>
        </p:spPr>
        <p:txBody>
          <a:bodyPr wrap="square" lIns="0" tIns="0" rIns="0" bIns="0" rtlCol="0">
            <a:spAutoFit/>
          </a:bodyPr>
          <a:lstStyle/>
          <a:p>
            <a:pPr>
              <a:lnSpc>
                <a:spcPct val="120000"/>
              </a:lnSpc>
            </a:pPr>
            <a:r>
              <a:rPr lang="es-CO" sz="1600" dirty="0" err="1">
                <a:solidFill>
                  <a:schemeClr val="tx1">
                    <a:lumMod val="50000"/>
                  </a:schemeClr>
                </a:solidFill>
                <a:latin typeface="Arial" panose="020B0604020202020204" pitchFamily="34" charset="0"/>
                <a:cs typeface="Arial" panose="020B0604020202020204" pitchFamily="34" charset="0"/>
              </a:rPr>
              <a:t>Première</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enquête</a:t>
            </a:r>
            <a:r>
              <a:rPr lang="es-CO" sz="1600" dirty="0">
                <a:solidFill>
                  <a:schemeClr val="tx1">
                    <a:lumMod val="50000"/>
                  </a:schemeClr>
                </a:solidFill>
                <a:latin typeface="Arial" panose="020B0604020202020204" pitchFamily="34" charset="0"/>
                <a:cs typeface="Arial" panose="020B0604020202020204" pitchFamily="34" charset="0"/>
              </a:rPr>
              <a:t> IPS </a:t>
            </a:r>
            <a:r>
              <a:rPr lang="es-CO" sz="1600" dirty="0" err="1">
                <a:solidFill>
                  <a:schemeClr val="tx1">
                    <a:lumMod val="50000"/>
                  </a:schemeClr>
                </a:solidFill>
                <a:latin typeface="Arial" panose="020B0604020202020204" pitchFamily="34" charset="0"/>
                <a:cs typeface="Arial" panose="020B0604020202020204" pitchFamily="34" charset="0"/>
              </a:rPr>
              <a:t>complète</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achevée</a:t>
            </a:r>
            <a:r>
              <a:rPr lang="es-CO" sz="1600" dirty="0">
                <a:solidFill>
                  <a:schemeClr val="tx1">
                    <a:lumMod val="50000"/>
                  </a:schemeClr>
                </a:solidFill>
                <a:latin typeface="Arial" panose="020B0604020202020204" pitchFamily="34" charset="0"/>
                <a:cs typeface="Arial" panose="020B0604020202020204" pitchFamily="34" charset="0"/>
              </a:rPr>
              <a:t>.</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1329595"/>
          </a:xfrm>
          <a:prstGeom prst="rect">
            <a:avLst/>
          </a:prstGeom>
          <a:noFill/>
        </p:spPr>
        <p:txBody>
          <a:bodyPr wrap="square" lIns="0" tIns="0" rIns="0" bIns="0" rtlCol="0">
            <a:spAutoFit/>
          </a:bodyPr>
          <a:lstStyle/>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Les </a:t>
            </a:r>
            <a:r>
              <a:rPr lang="es-CO" sz="900" dirty="0" err="1">
                <a:solidFill>
                  <a:schemeClr val="tx1">
                    <a:lumMod val="50000"/>
                  </a:schemeClr>
                </a:solidFill>
                <a:latin typeface="Arial" panose="020B0604020202020204" pitchFamily="34" charset="0"/>
                <a:cs typeface="Arial" panose="020B0604020202020204" pitchFamily="34" charset="0"/>
              </a:rPr>
              <a:t>premières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enquêtes</a:t>
            </a:r>
            <a:r>
              <a:rPr lang="es-CO" sz="900" dirty="0">
                <a:solidFill>
                  <a:schemeClr val="tx1">
                    <a:lumMod val="50000"/>
                  </a:schemeClr>
                </a:solidFill>
                <a:latin typeface="Arial" panose="020B0604020202020204" pitchFamily="34" charset="0"/>
                <a:cs typeface="Arial" panose="020B0604020202020204" pitchFamily="34" charset="0"/>
              </a:rPr>
              <a:t> d' IPS </a:t>
            </a:r>
            <a:r>
              <a:rPr lang="es-CO" sz="900" dirty="0" err="1">
                <a:solidFill>
                  <a:schemeClr val="tx1">
                    <a:lumMod val="50000"/>
                  </a:schemeClr>
                </a:solidFill>
                <a:latin typeface="Arial" panose="020B0604020202020204" pitchFamily="34" charset="0"/>
                <a:cs typeface="Arial" panose="020B0604020202020204" pitchFamily="34" charset="0"/>
              </a:rPr>
              <a:t>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été</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élaborés</a:t>
            </a:r>
            <a:r>
              <a:rPr lang="es-CO" sz="900" dirty="0">
                <a:solidFill>
                  <a:schemeClr val="tx1">
                    <a:lumMod val="50000"/>
                  </a:schemeClr>
                </a:solidFill>
                <a:latin typeface="Arial" panose="020B0604020202020204" pitchFamily="34" charset="0"/>
                <a:cs typeface="Arial" panose="020B0604020202020204" pitchFamily="34" charset="0"/>
              </a:rPr>
              <a:t> et elles </a:t>
            </a:r>
            <a:r>
              <a:rPr lang="es-CO" sz="900" dirty="0" err="1">
                <a:solidFill>
                  <a:schemeClr val="tx1">
                    <a:lumMod val="50000"/>
                  </a:schemeClr>
                </a:solidFill>
                <a:latin typeface="Arial" panose="020B0604020202020204" pitchFamily="34" charset="0"/>
                <a:cs typeface="Arial" panose="020B0604020202020204" pitchFamily="34" charset="0"/>
              </a:rPr>
              <a:t>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été</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testées</a:t>
            </a:r>
            <a:r>
              <a:rPr lang="es-CO" sz="900" dirty="0">
                <a:solidFill>
                  <a:schemeClr val="tx1">
                    <a:lumMod val="50000"/>
                  </a:schemeClr>
                </a:solidFill>
                <a:latin typeface="Arial" panose="020B0604020202020204" pitchFamily="34" charset="0"/>
                <a:cs typeface="Arial" panose="020B0604020202020204" pitchFamily="34" charset="0"/>
              </a:rPr>
              <a:t>;</a:t>
            </a:r>
          </a:p>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Elles </a:t>
            </a:r>
            <a:r>
              <a:rPr lang="es-CO" sz="900" dirty="0" err="1">
                <a:solidFill>
                  <a:schemeClr val="tx1">
                    <a:lumMod val="50000"/>
                  </a:schemeClr>
                </a:solidFill>
                <a:latin typeface="Arial" panose="020B0604020202020204" pitchFamily="34" charset="0"/>
                <a:cs typeface="Arial" panose="020B0604020202020204" pitchFamily="34" charset="0"/>
              </a:rPr>
              <a:t>incluent</a:t>
            </a:r>
            <a:r>
              <a:rPr lang="es-CO" sz="900" dirty="0">
                <a:solidFill>
                  <a:schemeClr val="tx1">
                    <a:lumMod val="50000"/>
                  </a:schemeClr>
                </a:solidFill>
                <a:latin typeface="Arial" panose="020B0604020202020204" pitchFamily="34" charset="0"/>
                <a:cs typeface="Arial" panose="020B0604020202020204" pitchFamily="34" charset="0"/>
              </a:rPr>
              <a:t> des </a:t>
            </a:r>
            <a:r>
              <a:rPr lang="es-CO" sz="900" dirty="0" err="1">
                <a:solidFill>
                  <a:schemeClr val="tx1">
                    <a:lumMod val="50000"/>
                  </a:schemeClr>
                </a:solidFill>
                <a:latin typeface="Arial" panose="020B0604020202020204" pitchFamily="34" charset="0"/>
                <a:cs typeface="Arial" panose="020B0604020202020204" pitchFamily="34" charset="0"/>
              </a:rPr>
              <a:t>évaluations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innovantes</a:t>
            </a:r>
            <a:r>
              <a:rPr lang="es-CO" sz="900" dirty="0">
                <a:solidFill>
                  <a:schemeClr val="tx1">
                    <a:lumMod val="50000"/>
                  </a:schemeClr>
                </a:solidFill>
                <a:latin typeface="Arial" panose="020B0604020202020204" pitchFamily="34" charset="0"/>
                <a:cs typeface="Arial" panose="020B0604020202020204" pitchFamily="34" charset="0"/>
              </a:rPr>
              <a:t> de la </a:t>
            </a:r>
            <a:r>
              <a:rPr lang="es-CO" sz="900" dirty="0" err="1">
                <a:solidFill>
                  <a:schemeClr val="tx1">
                    <a:lumMod val="50000"/>
                  </a:schemeClr>
                </a:solidFill>
                <a:latin typeface="Arial" panose="020B0604020202020204" pitchFamily="34" charset="0"/>
                <a:cs typeface="Arial" panose="020B0604020202020204" pitchFamily="34" charset="0"/>
              </a:rPr>
              <a:t>compétence</a:t>
            </a:r>
            <a:r>
              <a:rPr lang="es-CO" sz="900" dirty="0">
                <a:solidFill>
                  <a:schemeClr val="tx1">
                    <a:lumMod val="50000"/>
                  </a:schemeClr>
                </a:solidFill>
                <a:latin typeface="Arial" panose="020B0604020202020204" pitchFamily="34" charset="0"/>
                <a:cs typeface="Arial" panose="020B0604020202020204" pitchFamily="34" charset="0"/>
              </a:rPr>
              <a:t> des </a:t>
            </a:r>
            <a:r>
              <a:rPr lang="es-CO" sz="900" dirty="0" err="1">
                <a:solidFill>
                  <a:schemeClr val="tx1">
                    <a:lumMod val="50000"/>
                  </a:schemeClr>
                </a:solidFill>
                <a:latin typeface="Arial" panose="020B0604020202020204" pitchFamily="34" charset="0"/>
                <a:cs typeface="Arial" panose="020B0604020202020204" pitchFamily="34" charset="0"/>
              </a:rPr>
              <a:t>prestataires</a:t>
            </a:r>
            <a:r>
              <a:rPr lang="es-CO" sz="900" dirty="0">
                <a:solidFill>
                  <a:schemeClr val="tx1">
                    <a:lumMod val="50000"/>
                  </a:schemeClr>
                </a:solidFill>
                <a:latin typeface="Arial" panose="020B0604020202020204" pitchFamily="34" charset="0"/>
                <a:cs typeface="Arial" panose="020B0604020202020204" pitchFamily="34" charset="0"/>
              </a:rPr>
              <a:t> et la mesure de </a:t>
            </a:r>
            <a:r>
              <a:rPr lang="es-CO" sz="900" dirty="0" err="1">
                <a:solidFill>
                  <a:schemeClr val="tx1">
                    <a:lumMod val="50000"/>
                  </a:schemeClr>
                </a:solidFill>
                <a:latin typeface="Arial" panose="020B0604020202020204" pitchFamily="34" charset="0"/>
                <a:cs typeface="Arial" panose="020B0604020202020204" pitchFamily="34" charset="0"/>
              </a:rPr>
              <a:t>l’absentéisme</a:t>
            </a:r>
            <a:r>
              <a:rPr lang="es-CO" sz="900" dirty="0">
                <a:solidFill>
                  <a:schemeClr val="tx1">
                    <a:lumMod val="50000"/>
                  </a:schemeClr>
                </a:solidFill>
                <a:latin typeface="Arial" panose="020B0604020202020204" pitchFamily="34" charset="0"/>
                <a:cs typeface="Arial" panose="020B0604020202020204" pitchFamily="34" charset="0"/>
              </a:rPr>
              <a:t>.</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646669"/>
          </a:xfrm>
          <a:prstGeom prst="rect">
            <a:avLst/>
          </a:prstGeom>
          <a:noFill/>
        </p:spPr>
        <p:txBody>
          <a:bodyPr wrap="square" lIns="0" tIns="0" rIns="0" bIns="0" rtlCol="0">
            <a:spAutoFit/>
          </a:bodyPr>
          <a:lstStyle/>
          <a:p>
            <a:pPr>
              <a:lnSpc>
                <a:spcPct val="120000"/>
              </a:lnSpc>
            </a:pPr>
            <a:r>
              <a:rPr lang="es-CO" sz="900" dirty="0" err="1">
                <a:solidFill>
                  <a:schemeClr val="tx1">
                    <a:lumMod val="50000"/>
                  </a:schemeClr>
                </a:solidFill>
                <a:latin typeface="Arial" panose="020B0604020202020204" pitchFamily="34" charset="0"/>
                <a:cs typeface="Arial" panose="020B0604020202020204" pitchFamily="34" charset="0"/>
              </a:rPr>
              <a:t>Lancée</a:t>
            </a:r>
            <a:r>
              <a:rPr lang="es-CO" sz="900" dirty="0">
                <a:solidFill>
                  <a:schemeClr val="tx1">
                    <a:lumMod val="50000"/>
                  </a:schemeClr>
                </a:solidFill>
                <a:latin typeface="Arial" panose="020B0604020202020204" pitchFamily="34" charset="0"/>
                <a:cs typeface="Arial" panose="020B0604020202020204" pitchFamily="34" charset="0"/>
              </a:rPr>
              <a:t> par des </a:t>
            </a:r>
            <a:r>
              <a:rPr lang="es-CO" sz="900" dirty="0" err="1">
                <a:solidFill>
                  <a:schemeClr val="tx1">
                    <a:lumMod val="50000"/>
                  </a:schemeClr>
                </a:solidFill>
                <a:latin typeface="Arial" panose="020B0604020202020204" pitchFamily="34" charset="0"/>
                <a:cs typeface="Arial" panose="020B0604020202020204" pitchFamily="34" charset="0"/>
              </a:rPr>
              <a:t>chercheurs</a:t>
            </a:r>
            <a:r>
              <a:rPr lang="es-CO" sz="900" dirty="0">
                <a:solidFill>
                  <a:schemeClr val="tx1">
                    <a:lumMod val="50000"/>
                  </a:schemeClr>
                </a:solidFill>
                <a:latin typeface="Arial" panose="020B0604020202020204" pitchFamily="34" charset="0"/>
                <a:cs typeface="Arial" panose="020B0604020202020204" pitchFamily="34" charset="0"/>
              </a:rPr>
              <a:t> et des </a:t>
            </a:r>
            <a:r>
              <a:rPr lang="es-CO" sz="900" dirty="0" err="1">
                <a:solidFill>
                  <a:schemeClr val="tx1">
                    <a:lumMod val="50000"/>
                  </a:schemeClr>
                </a:solidFill>
                <a:latin typeface="Arial" panose="020B0604020202020204" pitchFamily="34" charset="0"/>
                <a:cs typeface="Arial" panose="020B0604020202020204" pitchFamily="34" charset="0"/>
              </a:rPr>
              <a:t>professionnels</a:t>
            </a:r>
            <a:r>
              <a:rPr lang="es-CO" sz="900" dirty="0">
                <a:solidFill>
                  <a:schemeClr val="tx1">
                    <a:lumMod val="50000"/>
                  </a:schemeClr>
                </a:solidFill>
                <a:latin typeface="Arial" panose="020B0604020202020204" pitchFamily="34" charset="0"/>
                <a:cs typeface="Arial" panose="020B0604020202020204" pitchFamily="34" charset="0"/>
              </a:rPr>
              <a:t> du WBG, en </a:t>
            </a:r>
            <a:r>
              <a:rPr lang="es-CO" sz="900" dirty="0" err="1">
                <a:solidFill>
                  <a:schemeClr val="tx1">
                    <a:lumMod val="50000"/>
                  </a:schemeClr>
                </a:solidFill>
                <a:latin typeface="Arial" panose="020B0604020202020204" pitchFamily="34" charset="0"/>
                <a:cs typeface="Arial" panose="020B0604020202020204" pitchFamily="34" charset="0"/>
              </a:rPr>
              <a:t>collaboration</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avec</a:t>
            </a:r>
            <a:r>
              <a:rPr lang="es-CO" sz="900" dirty="0">
                <a:solidFill>
                  <a:schemeClr val="tx1">
                    <a:lumMod val="50000"/>
                  </a:schemeClr>
                </a:solidFill>
                <a:latin typeface="Arial" panose="020B0604020202020204" pitchFamily="34" charset="0"/>
                <a:cs typeface="Arial" panose="020B0604020202020204" pitchFamily="34" charset="0"/>
              </a:rPr>
              <a:t> le </a:t>
            </a:r>
            <a:r>
              <a:rPr lang="es-CO" sz="900" dirty="0" err="1">
                <a:solidFill>
                  <a:schemeClr val="tx1">
                    <a:lumMod val="50000"/>
                  </a:schemeClr>
                </a:solidFill>
                <a:latin typeface="Arial" panose="020B0604020202020204" pitchFamily="34" charset="0"/>
                <a:cs typeface="Arial" panose="020B0604020202020204" pitchFamily="34" charset="0"/>
              </a:rPr>
              <a:t>Consortium</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Africain</a:t>
            </a:r>
            <a:r>
              <a:rPr lang="es-CO" sz="900" dirty="0">
                <a:solidFill>
                  <a:schemeClr val="tx1">
                    <a:lumMod val="50000"/>
                  </a:schemeClr>
                </a:solidFill>
                <a:latin typeface="Arial" panose="020B0604020202020204" pitchFamily="34" charset="0"/>
                <a:cs typeface="Arial" panose="020B0604020202020204" pitchFamily="34" charset="0"/>
              </a:rPr>
              <a:t> de </a:t>
            </a:r>
            <a:r>
              <a:rPr lang="es-CO" sz="900" dirty="0" err="1">
                <a:solidFill>
                  <a:schemeClr val="tx1">
                    <a:lumMod val="50000"/>
                  </a:schemeClr>
                </a:solidFill>
                <a:latin typeface="Arial" panose="020B0604020202020204" pitchFamily="34" charset="0"/>
                <a:cs typeface="Arial" panose="020B0604020202020204" pitchFamily="34" charset="0"/>
              </a:rPr>
              <a:t>Recherche</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Economique</a:t>
            </a:r>
            <a:r>
              <a:rPr lang="es-CO" sz="900" dirty="0">
                <a:solidFill>
                  <a:schemeClr val="tx1">
                    <a:lumMod val="50000"/>
                  </a:schemeClr>
                </a:solidFill>
                <a:latin typeface="Arial" panose="020B0604020202020204" pitchFamily="34" charset="0"/>
                <a:cs typeface="Arial" panose="020B0604020202020204" pitchFamily="34" charset="0"/>
              </a:rPr>
              <a:t> (AERC), </a:t>
            </a:r>
            <a:r>
              <a:rPr lang="es-CO" sz="900" dirty="0" err="1">
                <a:solidFill>
                  <a:schemeClr val="tx1">
                    <a:lumMod val="50000"/>
                  </a:schemeClr>
                </a:solidFill>
                <a:latin typeface="Arial" panose="020B0604020202020204" pitchFamily="34" charset="0"/>
                <a:cs typeface="Arial" panose="020B0604020202020204" pitchFamily="34" charset="0"/>
              </a:rPr>
              <a:t>puis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soutenue</a:t>
            </a:r>
            <a:r>
              <a:rPr lang="es-CO" sz="900" dirty="0">
                <a:solidFill>
                  <a:schemeClr val="tx1">
                    <a:lumMod val="50000"/>
                  </a:schemeClr>
                </a:solidFill>
                <a:latin typeface="Arial" panose="020B0604020202020204" pitchFamily="34" charset="0"/>
                <a:cs typeface="Arial" panose="020B0604020202020204" pitchFamily="34" charset="0"/>
              </a:rPr>
              <a:t> par la </a:t>
            </a:r>
            <a:r>
              <a:rPr lang="es-CO" sz="900" dirty="0" err="1">
                <a:solidFill>
                  <a:schemeClr val="tx1">
                    <a:lumMod val="50000"/>
                  </a:schemeClr>
                </a:solidFill>
                <a:latin typeface="Arial" panose="020B0604020202020204" pitchFamily="34" charset="0"/>
                <a:cs typeface="Arial" panose="020B0604020202020204" pitchFamily="34" charset="0"/>
              </a:rPr>
              <a:t>Fondation</a:t>
            </a:r>
            <a:r>
              <a:rPr lang="es-CO" sz="900" dirty="0">
                <a:solidFill>
                  <a:schemeClr val="tx1">
                    <a:lumMod val="50000"/>
                  </a:schemeClr>
                </a:solidFill>
                <a:latin typeface="Arial" panose="020B0604020202020204" pitchFamily="34" charset="0"/>
                <a:cs typeface="Arial" panose="020B0604020202020204" pitchFamily="34" charset="0"/>
              </a:rPr>
              <a:t> William et Flora Hewlett et la Banque </a:t>
            </a:r>
            <a:r>
              <a:rPr lang="es-CO" sz="900" dirty="0" err="1">
                <a:solidFill>
                  <a:schemeClr val="tx1">
                    <a:lumMod val="50000"/>
                  </a:schemeClr>
                </a:solidFill>
                <a:latin typeface="Arial" panose="020B0604020202020204" pitchFamily="34" charset="0"/>
                <a:cs typeface="Arial" panose="020B0604020202020204" pitchFamily="34" charset="0"/>
              </a:rPr>
              <a:t>Africaine</a:t>
            </a:r>
            <a:r>
              <a:rPr lang="es-CO" sz="900" dirty="0">
                <a:solidFill>
                  <a:schemeClr val="tx1">
                    <a:lumMod val="50000"/>
                  </a:schemeClr>
                </a:solidFill>
                <a:latin typeface="Arial" panose="020B0604020202020204" pitchFamily="34" charset="0"/>
                <a:cs typeface="Arial" panose="020B0604020202020204" pitchFamily="34" charset="0"/>
              </a:rPr>
              <a:t> de </a:t>
            </a:r>
            <a:r>
              <a:rPr lang="es-CO" sz="900" dirty="0" err="1">
                <a:solidFill>
                  <a:schemeClr val="tx1">
                    <a:lumMod val="50000"/>
                  </a:schemeClr>
                </a:solidFill>
                <a:latin typeface="Arial" panose="020B0604020202020204" pitchFamily="34" charset="0"/>
                <a:cs typeface="Arial" panose="020B0604020202020204" pitchFamily="34" charset="0"/>
              </a:rPr>
              <a:t>Développement</a:t>
            </a:r>
            <a:r>
              <a:rPr lang="es-CO" sz="900" dirty="0">
                <a:solidFill>
                  <a:schemeClr val="tx1">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815404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Historique</a:t>
            </a:r>
            <a:r>
              <a:rPr lang="es-CO" sz="3200" dirty="0">
                <a:solidFill>
                  <a:schemeClr val="accent1"/>
                </a:solidFill>
                <a:latin typeface="Arial" panose="020B0604020202020204" pitchFamily="34" charset="0"/>
                <a:cs typeface="Arial" panose="020B0604020202020204" pitchFamily="34" charset="0"/>
              </a:rPr>
              <a:t> des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endParaRPr lang="es-CO" sz="3200" dirty="0">
              <a:solidFill>
                <a:schemeClr val="accent1"/>
              </a:solidFill>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664797"/>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dirty="0" err="1"/>
              <a:t>Première</a:t>
            </a:r>
            <a:r>
              <a:rPr lang="es-CO" dirty="0"/>
              <a:t> </a:t>
            </a:r>
            <a:r>
              <a:rPr lang="es-CO" dirty="0" err="1"/>
              <a:t>enquête</a:t>
            </a:r>
            <a:r>
              <a:rPr lang="es-CO" dirty="0"/>
              <a:t> IPS </a:t>
            </a:r>
            <a:r>
              <a:rPr lang="es-CO" dirty="0" err="1"/>
              <a:t>complète</a:t>
            </a:r>
            <a:r>
              <a:rPr lang="es-CO" dirty="0"/>
              <a:t> </a:t>
            </a:r>
            <a:r>
              <a:rPr lang="es-CO" dirty="0" err="1"/>
              <a:t>achevée</a:t>
            </a:r>
            <a:r>
              <a:rPr lang="es-CO" dirty="0"/>
              <a:t>,</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1329595"/>
          </a:xfrm>
          <a:prstGeom prst="rect">
            <a:avLst/>
          </a:prstGeom>
          <a:noFill/>
        </p:spPr>
        <p:txBody>
          <a:bodyPr wrap="square" lIns="0" tIns="0" rIns="0" bIns="0" rtlCol="0">
            <a:spAutoFit/>
          </a:bodyPr>
          <a:lstStyle/>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Les </a:t>
            </a:r>
            <a:r>
              <a:rPr lang="es-CO" sz="900" dirty="0" err="1">
                <a:solidFill>
                  <a:schemeClr val="tx1">
                    <a:lumMod val="50000"/>
                  </a:schemeClr>
                </a:solidFill>
                <a:latin typeface="Arial" panose="020B0604020202020204" pitchFamily="34" charset="0"/>
                <a:cs typeface="Arial" panose="020B0604020202020204" pitchFamily="34" charset="0"/>
              </a:rPr>
              <a:t>premières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enquêtes</a:t>
            </a:r>
            <a:r>
              <a:rPr lang="es-CO" sz="900" dirty="0">
                <a:solidFill>
                  <a:schemeClr val="tx1">
                    <a:lumMod val="50000"/>
                  </a:schemeClr>
                </a:solidFill>
                <a:latin typeface="Arial" panose="020B0604020202020204" pitchFamily="34" charset="0"/>
                <a:cs typeface="Arial" panose="020B0604020202020204" pitchFamily="34" charset="0"/>
              </a:rPr>
              <a:t> d' IPS </a:t>
            </a:r>
            <a:r>
              <a:rPr lang="es-CO" sz="900" dirty="0" err="1">
                <a:solidFill>
                  <a:schemeClr val="tx1">
                    <a:lumMod val="50000"/>
                  </a:schemeClr>
                </a:solidFill>
                <a:latin typeface="Arial" panose="020B0604020202020204" pitchFamily="34" charset="0"/>
                <a:cs typeface="Arial" panose="020B0604020202020204" pitchFamily="34" charset="0"/>
              </a:rPr>
              <a:t>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été</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élaborés</a:t>
            </a:r>
            <a:r>
              <a:rPr lang="es-CO" sz="900" dirty="0">
                <a:solidFill>
                  <a:schemeClr val="tx1">
                    <a:lumMod val="50000"/>
                  </a:schemeClr>
                </a:solidFill>
                <a:latin typeface="Arial" panose="020B0604020202020204" pitchFamily="34" charset="0"/>
                <a:cs typeface="Arial" panose="020B0604020202020204" pitchFamily="34" charset="0"/>
              </a:rPr>
              <a:t> et elles </a:t>
            </a:r>
            <a:r>
              <a:rPr lang="es-CO" sz="900" dirty="0" err="1">
                <a:solidFill>
                  <a:schemeClr val="tx1">
                    <a:lumMod val="50000"/>
                  </a:schemeClr>
                </a:solidFill>
                <a:latin typeface="Arial" panose="020B0604020202020204" pitchFamily="34" charset="0"/>
                <a:cs typeface="Arial" panose="020B0604020202020204" pitchFamily="34" charset="0"/>
              </a:rPr>
              <a:t>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été</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testées</a:t>
            </a:r>
            <a:r>
              <a:rPr lang="es-CO" sz="900" dirty="0">
                <a:solidFill>
                  <a:schemeClr val="tx1">
                    <a:lumMod val="50000"/>
                  </a:schemeClr>
                </a:solidFill>
                <a:latin typeface="Arial" panose="020B0604020202020204" pitchFamily="34" charset="0"/>
                <a:cs typeface="Arial" panose="020B0604020202020204" pitchFamily="34" charset="0"/>
              </a:rPr>
              <a:t>;</a:t>
            </a:r>
          </a:p>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Elles </a:t>
            </a:r>
            <a:r>
              <a:rPr lang="es-CO" sz="900" dirty="0" err="1">
                <a:solidFill>
                  <a:schemeClr val="tx1">
                    <a:lumMod val="50000"/>
                  </a:schemeClr>
                </a:solidFill>
                <a:latin typeface="Arial" panose="020B0604020202020204" pitchFamily="34" charset="0"/>
                <a:cs typeface="Arial" panose="020B0604020202020204" pitchFamily="34" charset="0"/>
              </a:rPr>
              <a:t>incluent</a:t>
            </a:r>
            <a:r>
              <a:rPr lang="es-CO" sz="900" dirty="0">
                <a:solidFill>
                  <a:schemeClr val="tx1">
                    <a:lumMod val="50000"/>
                  </a:schemeClr>
                </a:solidFill>
                <a:latin typeface="Arial" panose="020B0604020202020204" pitchFamily="34" charset="0"/>
                <a:cs typeface="Arial" panose="020B0604020202020204" pitchFamily="34" charset="0"/>
              </a:rPr>
              <a:t> des </a:t>
            </a:r>
            <a:r>
              <a:rPr lang="es-CO" sz="900" dirty="0" err="1">
                <a:solidFill>
                  <a:schemeClr val="tx1">
                    <a:lumMod val="50000"/>
                  </a:schemeClr>
                </a:solidFill>
                <a:latin typeface="Arial" panose="020B0604020202020204" pitchFamily="34" charset="0"/>
                <a:cs typeface="Arial" panose="020B0604020202020204" pitchFamily="34" charset="0"/>
              </a:rPr>
              <a:t>évaluations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innovantes</a:t>
            </a:r>
            <a:r>
              <a:rPr lang="es-CO" sz="900" dirty="0">
                <a:solidFill>
                  <a:schemeClr val="tx1">
                    <a:lumMod val="50000"/>
                  </a:schemeClr>
                </a:solidFill>
                <a:latin typeface="Arial" panose="020B0604020202020204" pitchFamily="34" charset="0"/>
                <a:cs typeface="Arial" panose="020B0604020202020204" pitchFamily="34" charset="0"/>
              </a:rPr>
              <a:t> de la </a:t>
            </a:r>
            <a:r>
              <a:rPr lang="es-CO" sz="900" dirty="0" err="1">
                <a:solidFill>
                  <a:schemeClr val="tx1">
                    <a:lumMod val="50000"/>
                  </a:schemeClr>
                </a:solidFill>
                <a:latin typeface="Arial" panose="020B0604020202020204" pitchFamily="34" charset="0"/>
                <a:cs typeface="Arial" panose="020B0604020202020204" pitchFamily="34" charset="0"/>
              </a:rPr>
              <a:t>compétence</a:t>
            </a:r>
            <a:r>
              <a:rPr lang="es-CO" sz="900" dirty="0">
                <a:solidFill>
                  <a:schemeClr val="tx1">
                    <a:lumMod val="50000"/>
                  </a:schemeClr>
                </a:solidFill>
                <a:latin typeface="Arial" panose="020B0604020202020204" pitchFamily="34" charset="0"/>
                <a:cs typeface="Arial" panose="020B0604020202020204" pitchFamily="34" charset="0"/>
              </a:rPr>
              <a:t> des </a:t>
            </a:r>
            <a:r>
              <a:rPr lang="es-CO" sz="900" dirty="0" err="1">
                <a:solidFill>
                  <a:schemeClr val="tx1">
                    <a:lumMod val="50000"/>
                  </a:schemeClr>
                </a:solidFill>
                <a:latin typeface="Arial" panose="020B0604020202020204" pitchFamily="34" charset="0"/>
                <a:cs typeface="Arial" panose="020B0604020202020204" pitchFamily="34" charset="0"/>
              </a:rPr>
              <a:t>prestataires</a:t>
            </a:r>
            <a:r>
              <a:rPr lang="es-CO" sz="900" dirty="0">
                <a:solidFill>
                  <a:schemeClr val="tx1">
                    <a:lumMod val="50000"/>
                  </a:schemeClr>
                </a:solidFill>
                <a:latin typeface="Arial" panose="020B0604020202020204" pitchFamily="34" charset="0"/>
                <a:cs typeface="Arial" panose="020B0604020202020204" pitchFamily="34" charset="0"/>
              </a:rPr>
              <a:t> et la mesure de </a:t>
            </a:r>
            <a:r>
              <a:rPr lang="es-CO" sz="900" dirty="0" err="1">
                <a:solidFill>
                  <a:schemeClr val="tx1">
                    <a:lumMod val="50000"/>
                  </a:schemeClr>
                </a:solidFill>
                <a:latin typeface="Arial" panose="020B0604020202020204" pitchFamily="34" charset="0"/>
                <a:cs typeface="Arial" panose="020B0604020202020204" pitchFamily="34" charset="0"/>
              </a:rPr>
              <a:t>l’absentéisme</a:t>
            </a:r>
            <a:r>
              <a:rPr lang="es-CO" sz="900" dirty="0">
                <a:solidFill>
                  <a:schemeClr val="tx1">
                    <a:lumMod val="50000"/>
                  </a:schemeClr>
                </a:solidFill>
                <a:latin typeface="Arial" panose="020B0604020202020204" pitchFamily="34" charset="0"/>
                <a:cs typeface="Arial" panose="020B0604020202020204" pitchFamily="34" charset="0"/>
              </a:rPr>
              <a:t>.</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646669"/>
          </a:xfrm>
          <a:prstGeom prst="rect">
            <a:avLst/>
          </a:prstGeom>
          <a:noFill/>
        </p:spPr>
        <p:txBody>
          <a:bodyPr wrap="square" lIns="0" tIns="0" rIns="0" bIns="0" rtlCol="0">
            <a:spAutoFit/>
          </a:bodyPr>
          <a:lstStyle/>
          <a:p>
            <a:pPr>
              <a:lnSpc>
                <a:spcPct val="120000"/>
              </a:lnSpc>
            </a:pPr>
            <a:r>
              <a:rPr lang="es-CO" sz="900" dirty="0" err="1">
                <a:solidFill>
                  <a:schemeClr val="tx1">
                    <a:lumMod val="50000"/>
                  </a:schemeClr>
                </a:solidFill>
                <a:latin typeface="Arial" panose="020B0604020202020204" pitchFamily="34" charset="0"/>
                <a:cs typeface="Arial" panose="020B0604020202020204" pitchFamily="34" charset="0"/>
              </a:rPr>
              <a:t>Lancée</a:t>
            </a:r>
            <a:r>
              <a:rPr lang="es-CO" sz="900" dirty="0">
                <a:solidFill>
                  <a:schemeClr val="tx1">
                    <a:lumMod val="50000"/>
                  </a:schemeClr>
                </a:solidFill>
                <a:latin typeface="Arial" panose="020B0604020202020204" pitchFamily="34" charset="0"/>
                <a:cs typeface="Arial" panose="020B0604020202020204" pitchFamily="34" charset="0"/>
              </a:rPr>
              <a:t> par des </a:t>
            </a:r>
            <a:r>
              <a:rPr lang="es-CO" sz="900" dirty="0" err="1">
                <a:solidFill>
                  <a:schemeClr val="tx1">
                    <a:lumMod val="50000"/>
                  </a:schemeClr>
                </a:solidFill>
                <a:latin typeface="Arial" panose="020B0604020202020204" pitchFamily="34" charset="0"/>
                <a:cs typeface="Arial" panose="020B0604020202020204" pitchFamily="34" charset="0"/>
              </a:rPr>
              <a:t>chercheurs</a:t>
            </a:r>
            <a:r>
              <a:rPr lang="es-CO" sz="900" dirty="0">
                <a:solidFill>
                  <a:schemeClr val="tx1">
                    <a:lumMod val="50000"/>
                  </a:schemeClr>
                </a:solidFill>
                <a:latin typeface="Arial" panose="020B0604020202020204" pitchFamily="34" charset="0"/>
                <a:cs typeface="Arial" panose="020B0604020202020204" pitchFamily="34" charset="0"/>
              </a:rPr>
              <a:t> et des </a:t>
            </a:r>
            <a:r>
              <a:rPr lang="es-CO" sz="900" dirty="0" err="1">
                <a:solidFill>
                  <a:schemeClr val="tx1">
                    <a:lumMod val="50000"/>
                  </a:schemeClr>
                </a:solidFill>
                <a:latin typeface="Arial" panose="020B0604020202020204" pitchFamily="34" charset="0"/>
                <a:cs typeface="Arial" panose="020B0604020202020204" pitchFamily="34" charset="0"/>
              </a:rPr>
              <a:t>professionnels</a:t>
            </a:r>
            <a:r>
              <a:rPr lang="es-CO" sz="900" dirty="0">
                <a:solidFill>
                  <a:schemeClr val="tx1">
                    <a:lumMod val="50000"/>
                  </a:schemeClr>
                </a:solidFill>
                <a:latin typeface="Arial" panose="020B0604020202020204" pitchFamily="34" charset="0"/>
                <a:cs typeface="Arial" panose="020B0604020202020204" pitchFamily="34" charset="0"/>
              </a:rPr>
              <a:t> du WBG, en </a:t>
            </a:r>
            <a:r>
              <a:rPr lang="es-CO" sz="900" dirty="0" err="1">
                <a:solidFill>
                  <a:schemeClr val="tx1">
                    <a:lumMod val="50000"/>
                  </a:schemeClr>
                </a:solidFill>
                <a:latin typeface="Arial" panose="020B0604020202020204" pitchFamily="34" charset="0"/>
                <a:cs typeface="Arial" panose="020B0604020202020204" pitchFamily="34" charset="0"/>
              </a:rPr>
              <a:t>collaboration</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avec</a:t>
            </a:r>
            <a:r>
              <a:rPr lang="es-CO" sz="900" dirty="0">
                <a:solidFill>
                  <a:schemeClr val="tx1">
                    <a:lumMod val="50000"/>
                  </a:schemeClr>
                </a:solidFill>
                <a:latin typeface="Arial" panose="020B0604020202020204" pitchFamily="34" charset="0"/>
                <a:cs typeface="Arial" panose="020B0604020202020204" pitchFamily="34" charset="0"/>
              </a:rPr>
              <a:t> le </a:t>
            </a:r>
            <a:r>
              <a:rPr lang="es-CO" sz="900" dirty="0" err="1">
                <a:solidFill>
                  <a:schemeClr val="tx1">
                    <a:lumMod val="50000"/>
                  </a:schemeClr>
                </a:solidFill>
                <a:latin typeface="Arial" panose="020B0604020202020204" pitchFamily="34" charset="0"/>
                <a:cs typeface="Arial" panose="020B0604020202020204" pitchFamily="34" charset="0"/>
              </a:rPr>
              <a:t>Consortium</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Africain</a:t>
            </a:r>
            <a:r>
              <a:rPr lang="es-CO" sz="900" dirty="0">
                <a:solidFill>
                  <a:schemeClr val="tx1">
                    <a:lumMod val="50000"/>
                  </a:schemeClr>
                </a:solidFill>
                <a:latin typeface="Arial" panose="020B0604020202020204" pitchFamily="34" charset="0"/>
                <a:cs typeface="Arial" panose="020B0604020202020204" pitchFamily="34" charset="0"/>
              </a:rPr>
              <a:t> de </a:t>
            </a:r>
            <a:r>
              <a:rPr lang="es-CO" sz="900" dirty="0" err="1">
                <a:solidFill>
                  <a:schemeClr val="tx1">
                    <a:lumMod val="50000"/>
                  </a:schemeClr>
                </a:solidFill>
                <a:latin typeface="Arial" panose="020B0604020202020204" pitchFamily="34" charset="0"/>
                <a:cs typeface="Arial" panose="020B0604020202020204" pitchFamily="34" charset="0"/>
              </a:rPr>
              <a:t>Recherche</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Economique</a:t>
            </a:r>
            <a:r>
              <a:rPr lang="es-CO" sz="900" dirty="0">
                <a:solidFill>
                  <a:schemeClr val="tx1">
                    <a:lumMod val="50000"/>
                  </a:schemeClr>
                </a:solidFill>
                <a:latin typeface="Arial" panose="020B0604020202020204" pitchFamily="34" charset="0"/>
                <a:cs typeface="Arial" panose="020B0604020202020204" pitchFamily="34" charset="0"/>
              </a:rPr>
              <a:t> (AERC), </a:t>
            </a:r>
            <a:r>
              <a:rPr lang="es-CO" sz="900" dirty="0" err="1">
                <a:solidFill>
                  <a:schemeClr val="tx1">
                    <a:lumMod val="50000"/>
                  </a:schemeClr>
                </a:solidFill>
                <a:latin typeface="Arial" panose="020B0604020202020204" pitchFamily="34" charset="0"/>
                <a:cs typeface="Arial" panose="020B0604020202020204" pitchFamily="34" charset="0"/>
              </a:rPr>
              <a:t>puis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soutenue</a:t>
            </a:r>
            <a:r>
              <a:rPr lang="es-CO" sz="900" dirty="0">
                <a:solidFill>
                  <a:schemeClr val="tx1">
                    <a:lumMod val="50000"/>
                  </a:schemeClr>
                </a:solidFill>
                <a:latin typeface="Arial" panose="020B0604020202020204" pitchFamily="34" charset="0"/>
                <a:cs typeface="Arial" panose="020B0604020202020204" pitchFamily="34" charset="0"/>
              </a:rPr>
              <a:t> par la </a:t>
            </a:r>
            <a:r>
              <a:rPr lang="es-CO" sz="900" dirty="0" err="1">
                <a:solidFill>
                  <a:schemeClr val="tx1">
                    <a:lumMod val="50000"/>
                  </a:schemeClr>
                </a:solidFill>
                <a:latin typeface="Arial" panose="020B0604020202020204" pitchFamily="34" charset="0"/>
                <a:cs typeface="Arial" panose="020B0604020202020204" pitchFamily="34" charset="0"/>
              </a:rPr>
              <a:t>Fondation</a:t>
            </a:r>
            <a:r>
              <a:rPr lang="es-CO" sz="900" dirty="0">
                <a:solidFill>
                  <a:schemeClr val="tx1">
                    <a:lumMod val="50000"/>
                  </a:schemeClr>
                </a:solidFill>
                <a:latin typeface="Arial" panose="020B0604020202020204" pitchFamily="34" charset="0"/>
                <a:cs typeface="Arial" panose="020B0604020202020204" pitchFamily="34" charset="0"/>
              </a:rPr>
              <a:t> William et Flora Hewlett et la Banque </a:t>
            </a:r>
            <a:r>
              <a:rPr lang="es-CO" sz="900" dirty="0" err="1">
                <a:solidFill>
                  <a:schemeClr val="tx1">
                    <a:lumMod val="50000"/>
                  </a:schemeClr>
                </a:solidFill>
                <a:latin typeface="Arial" panose="020B0604020202020204" pitchFamily="34" charset="0"/>
                <a:cs typeface="Arial" panose="020B0604020202020204" pitchFamily="34" charset="0"/>
              </a:rPr>
              <a:t>Africaine</a:t>
            </a:r>
            <a:r>
              <a:rPr lang="es-CO" sz="900" dirty="0">
                <a:solidFill>
                  <a:schemeClr val="tx1">
                    <a:lumMod val="50000"/>
                  </a:schemeClr>
                </a:solidFill>
                <a:latin typeface="Arial" panose="020B0604020202020204" pitchFamily="34" charset="0"/>
                <a:cs typeface="Arial" panose="020B0604020202020204" pitchFamily="34" charset="0"/>
              </a:rPr>
              <a:t> de </a:t>
            </a:r>
            <a:r>
              <a:rPr lang="es-CO" sz="900" dirty="0" err="1">
                <a:solidFill>
                  <a:schemeClr val="tx1">
                    <a:lumMod val="50000"/>
                  </a:schemeClr>
                </a:solidFill>
                <a:latin typeface="Arial" panose="020B0604020202020204" pitchFamily="34" charset="0"/>
                <a:cs typeface="Arial" panose="020B0604020202020204" pitchFamily="34" charset="0"/>
              </a:rPr>
              <a:t>Développement</a:t>
            </a:r>
            <a:r>
              <a:rPr lang="es-CO" sz="900" dirty="0">
                <a:solidFill>
                  <a:schemeClr val="tx1">
                    <a:lumMod val="50000"/>
                  </a:schemeClr>
                </a:solidFill>
                <a:latin typeface="Arial" panose="020B0604020202020204" pitchFamily="34" charset="0"/>
                <a:cs typeface="Arial" panose="020B0604020202020204" pitchFamily="34" charset="0"/>
              </a:rPr>
              <a:t>.</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3813108" y="2224561"/>
            <a:ext cx="5943667" cy="886397"/>
          </a:xfrm>
          <a:prstGeom prst="rect">
            <a:avLst/>
          </a:prstGeom>
          <a:noFill/>
        </p:spPr>
        <p:txBody>
          <a:bodyPr wrap="square" lIns="0" tIns="0" rIns="0" bIns="0" rtlCol="0">
            <a:spAutoFit/>
          </a:bodyPr>
          <a:lstStyle/>
          <a:p>
            <a:pPr>
              <a:lnSpc>
                <a:spcPct val="120000"/>
              </a:lnSpc>
            </a:pPr>
            <a:r>
              <a:rPr lang="es-CO" sz="1600" dirty="0">
                <a:solidFill>
                  <a:schemeClr val="tx1">
                    <a:lumMod val="50000"/>
                  </a:schemeClr>
                </a:solidFill>
                <a:latin typeface="Arial" panose="020B0604020202020204" pitchFamily="34" charset="0"/>
                <a:cs typeface="Arial" panose="020B0604020202020204" pitchFamily="34" charset="0"/>
              </a:rPr>
              <a:t>Les IPS </a:t>
            </a:r>
            <a:r>
              <a:rPr lang="es-CO" sz="1600" dirty="0" err="1">
                <a:solidFill>
                  <a:schemeClr val="tx1">
                    <a:lumMod val="50000"/>
                  </a:schemeClr>
                </a:solidFill>
                <a:latin typeface="Arial" panose="020B0604020202020204" pitchFamily="34" charset="0"/>
                <a:cs typeface="Arial" panose="020B0604020202020204" pitchFamily="34" charset="0"/>
              </a:rPr>
              <a:t>s’intensifient</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dans</a:t>
            </a:r>
            <a:r>
              <a:rPr lang="es-CO" sz="1600" dirty="0">
                <a:solidFill>
                  <a:schemeClr val="tx1">
                    <a:lumMod val="50000"/>
                  </a:schemeClr>
                </a:solidFill>
                <a:latin typeface="Arial" panose="020B0604020202020204" pitchFamily="34" charset="0"/>
                <a:cs typeface="Arial" panose="020B0604020202020204" pitchFamily="34" charset="0"/>
              </a:rPr>
              <a:t> les </a:t>
            </a:r>
            <a:r>
              <a:rPr lang="es-CO" sz="1600" dirty="0" err="1">
                <a:solidFill>
                  <a:schemeClr val="tx1">
                    <a:lumMod val="50000"/>
                  </a:schemeClr>
                </a:solidFill>
                <a:latin typeface="Arial" panose="020B0604020202020204" pitchFamily="34" charset="0"/>
                <a:cs typeface="Arial" panose="020B0604020202020204" pitchFamily="34" charset="0"/>
              </a:rPr>
              <a:t>pays</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africains</a:t>
            </a:r>
            <a:r>
              <a:rPr lang="es-CO" sz="1600" dirty="0">
                <a:solidFill>
                  <a:schemeClr val="tx1">
                    <a:lumMod val="50000"/>
                  </a:schemeClr>
                </a:solidFill>
                <a:latin typeface="Arial" panose="020B0604020202020204" pitchFamily="34" charset="0"/>
                <a:cs typeface="Arial" panose="020B0604020202020204" pitchFamily="34" charset="0"/>
              </a:rPr>
              <a:t>; les </a:t>
            </a:r>
            <a:r>
              <a:rPr lang="es-CO" sz="1600" dirty="0" err="1">
                <a:solidFill>
                  <a:schemeClr val="tx1">
                    <a:lumMod val="50000"/>
                  </a:schemeClr>
                </a:solidFill>
                <a:latin typeface="Arial" panose="020B0604020202020204" pitchFamily="34" charset="0"/>
                <a:cs typeface="Arial" panose="020B0604020202020204" pitchFamily="34" charset="0"/>
              </a:rPr>
              <a:t>enquêtes</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sont</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centrés</a:t>
            </a:r>
            <a:r>
              <a:rPr lang="es-CO" sz="1600" dirty="0">
                <a:solidFill>
                  <a:schemeClr val="tx1">
                    <a:lumMod val="50000"/>
                  </a:schemeClr>
                </a:solidFill>
                <a:latin typeface="Arial" panose="020B0604020202020204" pitchFamily="34" charset="0"/>
                <a:cs typeface="Arial" panose="020B0604020202020204" pitchFamily="34" charset="0"/>
              </a:rPr>
              <a:t> sur la </a:t>
            </a:r>
            <a:r>
              <a:rPr lang="es-CO" sz="1600" dirty="0" err="1">
                <a:solidFill>
                  <a:schemeClr val="tx1">
                    <a:lumMod val="50000"/>
                  </a:schemeClr>
                </a:solidFill>
                <a:latin typeface="Arial" panose="020B0604020202020204" pitchFamily="34" charset="0"/>
                <a:cs typeface="Arial" panose="020B0604020202020204" pitchFamily="34" charset="0"/>
              </a:rPr>
              <a:t>santé</a:t>
            </a:r>
            <a:r>
              <a:rPr lang="es-CO" sz="1600" dirty="0">
                <a:solidFill>
                  <a:schemeClr val="tx1">
                    <a:lumMod val="50000"/>
                  </a:schemeClr>
                </a:solidFill>
                <a:latin typeface="Arial" panose="020B0604020202020204" pitchFamily="34" charset="0"/>
                <a:cs typeface="Arial" panose="020B0604020202020204" pitchFamily="34" charset="0"/>
              </a:rPr>
              <a:t> materno-</a:t>
            </a:r>
            <a:r>
              <a:rPr lang="es-CO" sz="1600" dirty="0" err="1">
                <a:solidFill>
                  <a:schemeClr val="tx1">
                    <a:lumMod val="50000"/>
                  </a:schemeClr>
                </a:solidFill>
                <a:latin typeface="Arial" panose="020B0604020202020204" pitchFamily="34" charset="0"/>
                <a:cs typeface="Arial" panose="020B0604020202020204" pitchFamily="34" charset="0"/>
              </a:rPr>
              <a:t>infantile</a:t>
            </a:r>
            <a:r>
              <a:rPr lang="es-CO" sz="1600" dirty="0">
                <a:solidFill>
                  <a:schemeClr val="tx1">
                    <a:lumMod val="50000"/>
                  </a:schemeClr>
                </a:solidFill>
                <a:latin typeface="Arial" panose="020B0604020202020204" pitchFamily="34" charset="0"/>
                <a:cs typeface="Arial" panose="020B0604020202020204" pitchFamily="34" charset="0"/>
              </a:rPr>
              <a:t>, les </a:t>
            </a:r>
            <a:r>
              <a:rPr lang="es-CO" sz="1600" dirty="0" err="1">
                <a:solidFill>
                  <a:schemeClr val="tx1">
                    <a:lumMod val="50000"/>
                  </a:schemeClr>
                </a:solidFill>
                <a:latin typeface="Arial" panose="020B0604020202020204" pitchFamily="34" charset="0"/>
                <a:cs typeface="Arial" panose="020B0604020202020204" pitchFamily="34" charset="0"/>
              </a:rPr>
              <a:t>maladies</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transmissibles</a:t>
            </a:r>
            <a:r>
              <a:rPr lang="es-CO" sz="1600" dirty="0">
                <a:solidFill>
                  <a:schemeClr val="tx1">
                    <a:lumMod val="50000"/>
                  </a:schemeClr>
                </a:solidFill>
                <a:latin typeface="Arial" panose="020B0604020202020204" pitchFamily="34" charset="0"/>
                <a:cs typeface="Arial" panose="020B0604020202020204" pitchFamily="34" charset="0"/>
              </a:rPr>
              <a:t>, les </a:t>
            </a:r>
            <a:r>
              <a:rPr lang="es-CO" sz="1600" dirty="0" err="1">
                <a:solidFill>
                  <a:schemeClr val="tx1">
                    <a:lumMod val="50000"/>
                  </a:schemeClr>
                </a:solidFill>
                <a:latin typeface="Arial" panose="020B0604020202020204" pitchFamily="34" charset="0"/>
                <a:cs typeface="Arial" panose="020B0604020202020204" pitchFamily="34" charset="0"/>
              </a:rPr>
              <a:t>intrants</a:t>
            </a:r>
            <a:r>
              <a:rPr lang="es-CO" sz="1600" dirty="0">
                <a:solidFill>
                  <a:schemeClr val="tx1">
                    <a:lumMod val="50000"/>
                  </a:schemeClr>
                </a:solidFill>
                <a:latin typeface="Arial" panose="020B0604020202020204" pitchFamily="34" charset="0"/>
                <a:cs typeface="Arial" panose="020B0604020202020204" pitchFamily="34" charset="0"/>
              </a:rPr>
              <a:t> et </a:t>
            </a:r>
            <a:r>
              <a:rPr lang="es-CO" sz="1600" dirty="0" err="1">
                <a:solidFill>
                  <a:schemeClr val="tx1">
                    <a:lumMod val="50000"/>
                  </a:schemeClr>
                </a:solidFill>
                <a:latin typeface="Arial" panose="020B0604020202020204" pitchFamily="34" charset="0"/>
                <a:cs typeface="Arial" panose="020B0604020202020204" pitchFamily="34" charset="0"/>
              </a:rPr>
              <a:t>l’infrastructure</a:t>
            </a:r>
            <a:r>
              <a:rPr lang="es-CO" sz="1600" dirty="0">
                <a:solidFill>
                  <a:schemeClr val="tx1">
                    <a:lumMod val="50000"/>
                  </a:schemeClr>
                </a:solidFill>
                <a:latin typeface="Arial" panose="020B0604020202020204" pitchFamily="34" charset="0"/>
                <a:cs typeface="Arial" panose="020B0604020202020204" pitchFamily="34" charset="0"/>
              </a:rPr>
              <a:t>. </a:t>
            </a:r>
          </a:p>
        </p:txBody>
      </p:sp>
      <p:sp>
        <p:nvSpPr>
          <p:cNvPr id="3" name="CuadroTexto 2">
            <a:extLst>
              <a:ext uri="{FF2B5EF4-FFF2-40B4-BE49-F238E27FC236}">
                <a16:creationId xmlns:a16="http://schemas.microsoft.com/office/drawing/2014/main" id="{6F485244-53BF-BE4B-89E3-BF99EF5B4C94}"/>
              </a:ext>
            </a:extLst>
          </p:cNvPr>
          <p:cNvSpPr txBox="1"/>
          <p:nvPr/>
        </p:nvSpPr>
        <p:spPr>
          <a:xfrm>
            <a:off x="8148638" y="3877977"/>
            <a:ext cx="1767509" cy="443198"/>
          </a:xfrm>
          <a:prstGeom prst="rect">
            <a:avLst/>
          </a:prstGeom>
          <a:noFill/>
        </p:spPr>
        <p:txBody>
          <a:bodyPr wrap="square" lIns="0" tIns="0" rIns="0" bIns="0" rtlCol="0">
            <a:spAutoFit/>
          </a:bodyPr>
          <a:lstStyle/>
          <a:p>
            <a:pPr algn="l">
              <a:lnSpc>
                <a:spcPct val="120000"/>
              </a:lnSpc>
            </a:pPr>
            <a:r>
              <a:rPr lang="es-CO" sz="1200" dirty="0">
                <a:highlight>
                  <a:srgbClr val="A0B9BA"/>
                </a:highlight>
                <a:latin typeface="Arial" panose="020B0604020202020204" pitchFamily="34" charset="0"/>
                <a:cs typeface="Arial" panose="020B0604020202020204" pitchFamily="34" charset="0"/>
              </a:rPr>
              <a:t>Au </a:t>
            </a:r>
            <a:r>
              <a:rPr lang="es-CO" sz="1200" dirty="0" err="1">
                <a:highlight>
                  <a:srgbClr val="A0B9BA"/>
                </a:highlight>
                <a:latin typeface="Arial" panose="020B0604020202020204" pitchFamily="34" charset="0"/>
                <a:cs typeface="Arial" panose="020B0604020202020204" pitchFamily="34" charset="0"/>
              </a:rPr>
              <a:t>moins</a:t>
            </a:r>
            <a:r>
              <a:rPr lang="es-CO" sz="1200" dirty="0">
                <a:highlight>
                  <a:srgbClr val="A0B9BA"/>
                </a:highlight>
                <a:latin typeface="Arial" panose="020B0604020202020204" pitchFamily="34" charset="0"/>
                <a:cs typeface="Arial" panose="020B0604020202020204" pitchFamily="34" charset="0"/>
              </a:rPr>
              <a:t> une </a:t>
            </a:r>
            <a:r>
              <a:rPr lang="es-CO" sz="1200" dirty="0" err="1">
                <a:highlight>
                  <a:srgbClr val="A0B9BA"/>
                </a:highlight>
                <a:latin typeface="Arial" panose="020B0604020202020204" pitchFamily="34" charset="0"/>
                <a:cs typeface="Arial" panose="020B0604020202020204" pitchFamily="34" charset="0"/>
              </a:rPr>
              <a:t>enquête</a:t>
            </a:r>
            <a:r>
              <a:rPr lang="es-CO" sz="1200" dirty="0">
                <a:highlight>
                  <a:srgbClr val="A0B9BA"/>
                </a:highlight>
                <a:latin typeface="Arial" panose="020B0604020202020204" pitchFamily="34" charset="0"/>
                <a:cs typeface="Arial" panose="020B0604020202020204" pitchFamily="34" charset="0"/>
              </a:rPr>
              <a:t> IPS </a:t>
            </a:r>
            <a:r>
              <a:rPr lang="es-CO" sz="1200" dirty="0" err="1">
                <a:highlight>
                  <a:srgbClr val="A0B9BA"/>
                </a:highlight>
                <a:latin typeface="Arial" panose="020B0604020202020204" pitchFamily="34" charset="0"/>
                <a:cs typeface="Arial" panose="020B0604020202020204" pitchFamily="34" charset="0"/>
              </a:rPr>
              <a:t>achevée</a:t>
            </a:r>
            <a:r>
              <a:rPr lang="es-CO" sz="1200" dirty="0">
                <a:highlight>
                  <a:srgbClr val="A0B9BA"/>
                </a:highlight>
                <a:latin typeface="Arial" panose="020B0604020202020204" pitchFamily="34" charset="0"/>
                <a:cs typeface="Arial" panose="020B0604020202020204" pitchFamily="34" charset="0"/>
              </a:rPr>
              <a:t>.</a:t>
            </a:r>
          </a:p>
        </p:txBody>
      </p:sp>
      <p:sp>
        <p:nvSpPr>
          <p:cNvPr id="6" name="CuadroTexto 5">
            <a:extLst>
              <a:ext uri="{FF2B5EF4-FFF2-40B4-BE49-F238E27FC236}">
                <a16:creationId xmlns:a16="http://schemas.microsoft.com/office/drawing/2014/main" id="{382D2D76-1098-9D4D-8D70-1B1ED8E7CEC0}"/>
              </a:ext>
            </a:extLst>
          </p:cNvPr>
          <p:cNvSpPr txBox="1"/>
          <p:nvPr/>
        </p:nvSpPr>
        <p:spPr>
          <a:xfrm>
            <a:off x="8148638" y="4376264"/>
            <a:ext cx="1608137" cy="1495794"/>
          </a:xfrm>
          <a:prstGeom prst="rect">
            <a:avLst/>
          </a:prstGeom>
          <a:noFill/>
        </p:spPr>
        <p:txBody>
          <a:bodyPr wrap="square" lIns="0" tIns="0" rIns="0" bIns="0" rtlCol="0">
            <a:spAutoFit/>
          </a:bodyPr>
          <a:lstStyle/>
          <a:p>
            <a:pPr marL="171450" indent="-171450" algn="l">
              <a:lnSpc>
                <a:spcPct val="120000"/>
              </a:lnSpc>
              <a:buClr>
                <a:schemeClr val="accent4"/>
              </a:buClr>
              <a:buFont typeface="Tipo de letra del sistema regular"/>
              <a:buChar char="→"/>
            </a:pPr>
            <a:r>
              <a:rPr lang="es-CO" sz="900" dirty="0" err="1">
                <a:latin typeface="Arial" panose="020B0604020202020204" pitchFamily="34" charset="0"/>
                <a:cs typeface="Arial" panose="020B0604020202020204" pitchFamily="34" charset="0"/>
              </a:rPr>
              <a:t>Kenya</a:t>
            </a:r>
            <a:endParaRPr lang="es-CO" sz="900" dirty="0">
              <a:latin typeface="Arial" panose="020B0604020202020204" pitchFamily="34" charset="0"/>
              <a:cs typeface="Arial" panose="020B0604020202020204" pitchFamily="34" charset="0"/>
            </a:endParaRPr>
          </a:p>
          <a:p>
            <a:pPr marL="171450" indent="-171450">
              <a:lnSpc>
                <a:spcPct val="120000"/>
              </a:lnSpc>
              <a:buClr>
                <a:schemeClr val="accent4"/>
              </a:buClr>
              <a:buFont typeface="Tipo de letra del sistema regular"/>
              <a:buChar char="→"/>
            </a:pPr>
            <a:r>
              <a:rPr lang="es-CO" sz="900" dirty="0">
                <a:latin typeface="Arial" panose="020B0604020202020204" pitchFamily="34" charset="0"/>
                <a:cs typeface="Arial" panose="020B0604020202020204" pitchFamily="34" charset="0"/>
              </a:rPr>
              <a:t>Madagascar</a:t>
            </a:r>
          </a:p>
          <a:p>
            <a:pPr marL="171450" indent="-171450" algn="l">
              <a:lnSpc>
                <a:spcPct val="120000"/>
              </a:lnSpc>
              <a:buClr>
                <a:schemeClr val="accent4"/>
              </a:buClr>
              <a:buFont typeface="Tipo de letra del sistema regular"/>
              <a:buChar char="→"/>
            </a:pPr>
            <a:r>
              <a:rPr lang="es-CO" sz="900" dirty="0">
                <a:latin typeface="Arial" panose="020B0604020202020204" pitchFamily="34" charset="0"/>
                <a:cs typeface="Arial" panose="020B0604020202020204" pitchFamily="34" charset="0"/>
              </a:rPr>
              <a:t>Mozambique</a:t>
            </a:r>
          </a:p>
          <a:p>
            <a:pPr marL="171450" indent="-171450" algn="l">
              <a:lnSpc>
                <a:spcPct val="120000"/>
              </a:lnSpc>
              <a:buClr>
                <a:schemeClr val="accent4"/>
              </a:buClr>
              <a:buFont typeface="Tipo de letra del sistema regular"/>
              <a:buChar char="→"/>
            </a:pPr>
            <a:r>
              <a:rPr lang="es-CO" sz="900" dirty="0">
                <a:latin typeface="Arial" panose="020B0604020202020204" pitchFamily="34" charset="0"/>
                <a:cs typeface="Arial" panose="020B0604020202020204" pitchFamily="34" charset="0"/>
              </a:rPr>
              <a:t>Níger</a:t>
            </a:r>
          </a:p>
          <a:p>
            <a:pPr marL="171450" indent="-171450">
              <a:lnSpc>
                <a:spcPct val="120000"/>
              </a:lnSpc>
              <a:buClr>
                <a:schemeClr val="accent4"/>
              </a:buClr>
              <a:buFont typeface="Tipo de letra del sistema regular"/>
              <a:buChar char="→"/>
            </a:pPr>
            <a:r>
              <a:rPr lang="es-CO" sz="900" dirty="0">
                <a:latin typeface="Arial" panose="020B0604020202020204" pitchFamily="34" charset="0"/>
                <a:cs typeface="Arial" panose="020B0604020202020204" pitchFamily="34" charset="0"/>
              </a:rPr>
              <a:t>Nigeria</a:t>
            </a:r>
          </a:p>
          <a:p>
            <a:pPr marL="171450" indent="-171450" algn="l">
              <a:lnSpc>
                <a:spcPct val="120000"/>
              </a:lnSpc>
              <a:buClr>
                <a:schemeClr val="accent4"/>
              </a:buClr>
              <a:buFont typeface="Tipo de letra del sistema regular"/>
              <a:buChar char="→"/>
            </a:pPr>
            <a:r>
              <a:rPr lang="es-CO" sz="900" dirty="0">
                <a:latin typeface="Arial" panose="020B0604020202020204" pitchFamily="34" charset="0"/>
                <a:cs typeface="Arial" panose="020B0604020202020204" pitchFamily="34" charset="0"/>
              </a:rPr>
              <a:t>Sierra Leone</a:t>
            </a:r>
          </a:p>
          <a:p>
            <a:pPr marL="171450" indent="-171450">
              <a:lnSpc>
                <a:spcPct val="120000"/>
              </a:lnSpc>
              <a:buClr>
                <a:schemeClr val="accent4"/>
              </a:buClr>
              <a:buFont typeface="Tipo de letra del sistema regular"/>
              <a:buChar char="→"/>
            </a:pPr>
            <a:r>
              <a:rPr lang="es-CO" sz="900" dirty="0" err="1">
                <a:latin typeface="Arial" panose="020B0604020202020204" pitchFamily="34" charset="0"/>
                <a:cs typeface="Arial" panose="020B0604020202020204" pitchFamily="34" charset="0"/>
              </a:rPr>
              <a:t>Tanzanie</a:t>
            </a:r>
            <a:endParaRPr lang="es-CO" sz="900" dirty="0">
              <a:latin typeface="Arial" panose="020B0604020202020204" pitchFamily="34" charset="0"/>
              <a:cs typeface="Arial" panose="020B0604020202020204" pitchFamily="34" charset="0"/>
            </a:endParaRPr>
          </a:p>
          <a:p>
            <a:pPr marL="171450" indent="-171450" algn="l">
              <a:lnSpc>
                <a:spcPct val="120000"/>
              </a:lnSpc>
              <a:buClr>
                <a:schemeClr val="accent4"/>
              </a:buClr>
              <a:buFont typeface="Tipo de letra del sistema regular"/>
              <a:buChar char="→"/>
            </a:pPr>
            <a:r>
              <a:rPr lang="es-CO" sz="900" dirty="0">
                <a:latin typeface="Arial" panose="020B0604020202020204" pitchFamily="34" charset="0"/>
                <a:cs typeface="Arial" panose="020B0604020202020204" pitchFamily="34" charset="0"/>
              </a:rPr>
              <a:t>Togo</a:t>
            </a:r>
          </a:p>
          <a:p>
            <a:pPr marL="171450" indent="-171450">
              <a:lnSpc>
                <a:spcPct val="120000"/>
              </a:lnSpc>
              <a:buClr>
                <a:schemeClr val="accent4"/>
              </a:buClr>
              <a:buFont typeface="Tipo de letra del sistema regular"/>
              <a:buChar char="→"/>
            </a:pPr>
            <a:r>
              <a:rPr lang="es-CO" sz="900" dirty="0" err="1">
                <a:latin typeface="Arial" panose="020B0604020202020204" pitchFamily="34" charset="0"/>
                <a:cs typeface="Arial" panose="020B0604020202020204" pitchFamily="34" charset="0"/>
              </a:rPr>
              <a:t>Ouganda</a:t>
            </a:r>
            <a:endParaRPr lang="es-CO" sz="900" dirty="0">
              <a:latin typeface="Arial" panose="020B0604020202020204" pitchFamily="34" charset="0"/>
              <a:cs typeface="Arial" panose="020B0604020202020204" pitchFamily="34" charset="0"/>
            </a:endParaRPr>
          </a:p>
        </p:txBody>
      </p:sp>
      <p:grpSp>
        <p:nvGrpSpPr>
          <p:cNvPr id="12" name="Grupo 11">
            <a:extLst>
              <a:ext uri="{FF2B5EF4-FFF2-40B4-BE49-F238E27FC236}">
                <a16:creationId xmlns:a16="http://schemas.microsoft.com/office/drawing/2014/main" id="{E40F349F-0A12-EE4F-A1BF-345961532AA9}"/>
              </a:ext>
            </a:extLst>
          </p:cNvPr>
          <p:cNvGrpSpPr/>
          <p:nvPr/>
        </p:nvGrpSpPr>
        <p:grpSpPr>
          <a:xfrm>
            <a:off x="5361976" y="3716297"/>
            <a:ext cx="2303320" cy="2753506"/>
            <a:chOff x="5283763" y="3823739"/>
            <a:chExt cx="2303320" cy="2753506"/>
          </a:xfrm>
        </p:grpSpPr>
        <p:sp>
          <p:nvSpPr>
            <p:cNvPr id="84" name="Forma libre 83">
              <a:extLst>
                <a:ext uri="{FF2B5EF4-FFF2-40B4-BE49-F238E27FC236}">
                  <a16:creationId xmlns:a16="http://schemas.microsoft.com/office/drawing/2014/main" id="{271238AE-28CF-6B4B-B805-7E3A8AD61E2A}"/>
                </a:ext>
              </a:extLst>
            </p:cNvPr>
            <p:cNvSpPr/>
            <p:nvPr/>
          </p:nvSpPr>
          <p:spPr>
            <a:xfrm>
              <a:off x="6260190" y="5472397"/>
              <a:ext cx="419488" cy="460006"/>
            </a:xfrm>
            <a:custGeom>
              <a:avLst/>
              <a:gdLst>
                <a:gd name="connsiteX0" fmla="*/ 424891 w 429768"/>
                <a:gd name="connsiteY0" fmla="*/ 197889 h 471279"/>
                <a:gd name="connsiteX1" fmla="*/ 428549 w 429768"/>
                <a:gd name="connsiteY1" fmla="*/ 210067 h 471279"/>
                <a:gd name="connsiteX2" fmla="*/ 424281 w 429768"/>
                <a:gd name="connsiteY2" fmla="*/ 228942 h 471279"/>
                <a:gd name="connsiteX3" fmla="*/ 429768 w 429768"/>
                <a:gd name="connsiteY3" fmla="*/ 247209 h 471279"/>
                <a:gd name="connsiteX4" fmla="*/ 424281 w 429768"/>
                <a:gd name="connsiteY4" fmla="*/ 261822 h 471279"/>
                <a:gd name="connsiteX5" fmla="*/ 426720 w 429768"/>
                <a:gd name="connsiteY5" fmla="*/ 275218 h 471279"/>
                <a:gd name="connsiteX6" fmla="*/ 355397 w 429768"/>
                <a:gd name="connsiteY6" fmla="*/ 274609 h 471279"/>
                <a:gd name="connsiteX7" fmla="*/ 350520 w 429768"/>
                <a:gd name="connsiteY7" fmla="*/ 399431 h 471279"/>
                <a:gd name="connsiteX8" fmla="*/ 372465 w 429768"/>
                <a:gd name="connsiteY8" fmla="*/ 431093 h 471279"/>
                <a:gd name="connsiteX9" fmla="*/ 394411 w 429768"/>
                <a:gd name="connsiteY9" fmla="*/ 455449 h 471279"/>
                <a:gd name="connsiteX10" fmla="*/ 331013 w 429768"/>
                <a:gd name="connsiteY10" fmla="*/ 471280 h 471279"/>
                <a:gd name="connsiteX11" fmla="*/ 248717 w 429768"/>
                <a:gd name="connsiteY11" fmla="*/ 465800 h 471279"/>
                <a:gd name="connsiteX12" fmla="*/ 225552 w 429768"/>
                <a:gd name="connsiteY12" fmla="*/ 447533 h 471279"/>
                <a:gd name="connsiteX13" fmla="*/ 87173 w 429768"/>
                <a:gd name="connsiteY13" fmla="*/ 448751 h 471279"/>
                <a:gd name="connsiteX14" fmla="*/ 82296 w 429768"/>
                <a:gd name="connsiteY14" fmla="*/ 451795 h 471279"/>
                <a:gd name="connsiteX15" fmla="*/ 62179 w 429768"/>
                <a:gd name="connsiteY15" fmla="*/ 434138 h 471279"/>
                <a:gd name="connsiteX16" fmla="*/ 40233 w 429768"/>
                <a:gd name="connsiteY16" fmla="*/ 432920 h 471279"/>
                <a:gd name="connsiteX17" fmla="*/ 19507 w 429768"/>
                <a:gd name="connsiteY17" fmla="*/ 439618 h 471279"/>
                <a:gd name="connsiteX18" fmla="*/ 3048 w 429768"/>
                <a:gd name="connsiteY18" fmla="*/ 446924 h 471279"/>
                <a:gd name="connsiteX19" fmla="*/ 0 w 429768"/>
                <a:gd name="connsiteY19" fmla="*/ 422569 h 471279"/>
                <a:gd name="connsiteX20" fmla="*/ 5487 w 429768"/>
                <a:gd name="connsiteY20" fmla="*/ 387862 h 471279"/>
                <a:gd name="connsiteX21" fmla="*/ 17679 w 429768"/>
                <a:gd name="connsiteY21" fmla="*/ 351938 h 471279"/>
                <a:gd name="connsiteX22" fmla="*/ 19507 w 429768"/>
                <a:gd name="connsiteY22" fmla="*/ 335498 h 471279"/>
                <a:gd name="connsiteX23" fmla="*/ 31089 w 429768"/>
                <a:gd name="connsiteY23" fmla="*/ 300182 h 471279"/>
                <a:gd name="connsiteX24" fmla="*/ 39624 w 429768"/>
                <a:gd name="connsiteY24" fmla="*/ 284351 h 471279"/>
                <a:gd name="connsiteX25" fmla="*/ 59741 w 429768"/>
                <a:gd name="connsiteY25" fmla="*/ 258778 h 471279"/>
                <a:gd name="connsiteX26" fmla="*/ 71323 w 429768"/>
                <a:gd name="connsiteY26" fmla="*/ 241120 h 471279"/>
                <a:gd name="connsiteX27" fmla="*/ 74981 w 429768"/>
                <a:gd name="connsiteY27" fmla="*/ 212502 h 471279"/>
                <a:gd name="connsiteX28" fmla="*/ 73152 w 429768"/>
                <a:gd name="connsiteY28" fmla="*/ 189973 h 471279"/>
                <a:gd name="connsiteX29" fmla="*/ 63399 w 429768"/>
                <a:gd name="connsiteY29" fmla="*/ 175969 h 471279"/>
                <a:gd name="connsiteX30" fmla="*/ 54255 w 429768"/>
                <a:gd name="connsiteY30" fmla="*/ 152222 h 471279"/>
                <a:gd name="connsiteX31" fmla="*/ 46329 w 429768"/>
                <a:gd name="connsiteY31" fmla="*/ 129084 h 471279"/>
                <a:gd name="connsiteX32" fmla="*/ 48159 w 429768"/>
                <a:gd name="connsiteY32" fmla="*/ 120560 h 471279"/>
                <a:gd name="connsiteX33" fmla="*/ 58521 w 429768"/>
                <a:gd name="connsiteY33" fmla="*/ 105338 h 471279"/>
                <a:gd name="connsiteX34" fmla="*/ 48768 w 429768"/>
                <a:gd name="connsiteY34" fmla="*/ 67586 h 471279"/>
                <a:gd name="connsiteX35" fmla="*/ 41453 w 429768"/>
                <a:gd name="connsiteY35" fmla="*/ 41404 h 471279"/>
                <a:gd name="connsiteX36" fmla="*/ 24384 w 429768"/>
                <a:gd name="connsiteY36" fmla="*/ 16440 h 471279"/>
                <a:gd name="connsiteX37" fmla="*/ 28041 w 429768"/>
                <a:gd name="connsiteY37" fmla="*/ 9133 h 471279"/>
                <a:gd name="connsiteX38" fmla="*/ 42063 w 429768"/>
                <a:gd name="connsiteY38" fmla="*/ 3653 h 471279"/>
                <a:gd name="connsiteX39" fmla="*/ 52425 w 429768"/>
                <a:gd name="connsiteY39" fmla="*/ 4262 h 471279"/>
                <a:gd name="connsiteX40" fmla="*/ 64617 w 429768"/>
                <a:gd name="connsiteY40" fmla="*/ 0 h 471279"/>
                <a:gd name="connsiteX41" fmla="*/ 166421 w 429768"/>
                <a:gd name="connsiteY41" fmla="*/ 609 h 471279"/>
                <a:gd name="connsiteX42" fmla="*/ 174345 w 429768"/>
                <a:gd name="connsiteY42" fmla="*/ 29227 h 471279"/>
                <a:gd name="connsiteX43" fmla="*/ 184099 w 429768"/>
                <a:gd name="connsiteY43" fmla="*/ 52973 h 471279"/>
                <a:gd name="connsiteX44" fmla="*/ 192024 w 429768"/>
                <a:gd name="connsiteY44" fmla="*/ 65760 h 471279"/>
                <a:gd name="connsiteX45" fmla="*/ 204825 w 429768"/>
                <a:gd name="connsiteY45" fmla="*/ 85853 h 471279"/>
                <a:gd name="connsiteX46" fmla="*/ 227991 w 429768"/>
                <a:gd name="connsiteY46" fmla="*/ 82809 h 471279"/>
                <a:gd name="connsiteX47" fmla="*/ 238963 w 429768"/>
                <a:gd name="connsiteY47" fmla="*/ 77329 h 471279"/>
                <a:gd name="connsiteX48" fmla="*/ 257861 w 429768"/>
                <a:gd name="connsiteY48" fmla="*/ 82809 h 471279"/>
                <a:gd name="connsiteX49" fmla="*/ 263347 w 429768"/>
                <a:gd name="connsiteY49" fmla="*/ 73067 h 471279"/>
                <a:gd name="connsiteX50" fmla="*/ 272491 w 429768"/>
                <a:gd name="connsiteY50" fmla="*/ 50538 h 471279"/>
                <a:gd name="connsiteX51" fmla="*/ 293827 w 429768"/>
                <a:gd name="connsiteY51" fmla="*/ 48711 h 471279"/>
                <a:gd name="connsiteX52" fmla="*/ 295656 w 429768"/>
                <a:gd name="connsiteY52" fmla="*/ 42013 h 471279"/>
                <a:gd name="connsiteX53" fmla="*/ 313335 w 429768"/>
                <a:gd name="connsiteY53" fmla="*/ 42013 h 471279"/>
                <a:gd name="connsiteX54" fmla="*/ 310287 w 429768"/>
                <a:gd name="connsiteY54" fmla="*/ 56018 h 471279"/>
                <a:gd name="connsiteX55" fmla="*/ 351739 w 429768"/>
                <a:gd name="connsiteY55" fmla="*/ 55409 h 471279"/>
                <a:gd name="connsiteX56" fmla="*/ 352349 w 429768"/>
                <a:gd name="connsiteY56" fmla="*/ 80373 h 471279"/>
                <a:gd name="connsiteX57" fmla="*/ 359055 w 429768"/>
                <a:gd name="connsiteY57" fmla="*/ 94986 h 471279"/>
                <a:gd name="connsiteX58" fmla="*/ 353568 w 429768"/>
                <a:gd name="connsiteY58" fmla="*/ 118733 h 471279"/>
                <a:gd name="connsiteX59" fmla="*/ 356007 w 429768"/>
                <a:gd name="connsiteY59" fmla="*/ 143089 h 471279"/>
                <a:gd name="connsiteX60" fmla="*/ 366979 w 429768"/>
                <a:gd name="connsiteY60" fmla="*/ 157702 h 471279"/>
                <a:gd name="connsiteX61" fmla="*/ 364541 w 429768"/>
                <a:gd name="connsiteY61" fmla="*/ 203978 h 471279"/>
                <a:gd name="connsiteX62" fmla="*/ 373075 w 429768"/>
                <a:gd name="connsiteY62" fmla="*/ 200325 h 471279"/>
                <a:gd name="connsiteX63" fmla="*/ 387705 w 429768"/>
                <a:gd name="connsiteY63" fmla="*/ 201542 h 471279"/>
                <a:gd name="connsiteX64" fmla="*/ 409041 w 429768"/>
                <a:gd name="connsiteY64" fmla="*/ 195453 h 471279"/>
                <a:gd name="connsiteX65" fmla="*/ 424891 w 429768"/>
                <a:gd name="connsiteY65" fmla="*/ 197889 h 47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9768" h="471279">
                  <a:moveTo>
                    <a:pt x="424891" y="197889"/>
                  </a:moveTo>
                  <a:lnTo>
                    <a:pt x="428549" y="210067"/>
                  </a:lnTo>
                  <a:lnTo>
                    <a:pt x="424281" y="228942"/>
                  </a:lnTo>
                  <a:lnTo>
                    <a:pt x="429768" y="247209"/>
                  </a:lnTo>
                  <a:lnTo>
                    <a:pt x="424281" y="261822"/>
                  </a:lnTo>
                  <a:lnTo>
                    <a:pt x="426720" y="275218"/>
                  </a:lnTo>
                  <a:lnTo>
                    <a:pt x="355397" y="274609"/>
                  </a:lnTo>
                  <a:lnTo>
                    <a:pt x="350520" y="399431"/>
                  </a:lnTo>
                  <a:lnTo>
                    <a:pt x="372465" y="431093"/>
                  </a:lnTo>
                  <a:lnTo>
                    <a:pt x="394411" y="455449"/>
                  </a:lnTo>
                  <a:lnTo>
                    <a:pt x="331013" y="471280"/>
                  </a:lnTo>
                  <a:lnTo>
                    <a:pt x="248717" y="465800"/>
                  </a:lnTo>
                  <a:lnTo>
                    <a:pt x="225552" y="447533"/>
                  </a:lnTo>
                  <a:lnTo>
                    <a:pt x="87173" y="448751"/>
                  </a:lnTo>
                  <a:lnTo>
                    <a:pt x="82296" y="451795"/>
                  </a:lnTo>
                  <a:lnTo>
                    <a:pt x="62179" y="434138"/>
                  </a:lnTo>
                  <a:lnTo>
                    <a:pt x="40233" y="432920"/>
                  </a:lnTo>
                  <a:lnTo>
                    <a:pt x="19507" y="439618"/>
                  </a:lnTo>
                  <a:lnTo>
                    <a:pt x="3048" y="446924"/>
                  </a:lnTo>
                  <a:lnTo>
                    <a:pt x="0" y="422569"/>
                  </a:lnTo>
                  <a:lnTo>
                    <a:pt x="5487" y="387862"/>
                  </a:lnTo>
                  <a:lnTo>
                    <a:pt x="17679" y="351938"/>
                  </a:lnTo>
                  <a:lnTo>
                    <a:pt x="19507" y="335498"/>
                  </a:lnTo>
                  <a:lnTo>
                    <a:pt x="31089" y="300182"/>
                  </a:lnTo>
                  <a:lnTo>
                    <a:pt x="39624" y="284351"/>
                  </a:lnTo>
                  <a:lnTo>
                    <a:pt x="59741" y="258778"/>
                  </a:lnTo>
                  <a:lnTo>
                    <a:pt x="71323" y="241120"/>
                  </a:lnTo>
                  <a:lnTo>
                    <a:pt x="74981" y="212502"/>
                  </a:lnTo>
                  <a:lnTo>
                    <a:pt x="73152" y="189973"/>
                  </a:lnTo>
                  <a:lnTo>
                    <a:pt x="63399" y="175969"/>
                  </a:lnTo>
                  <a:lnTo>
                    <a:pt x="54255" y="152222"/>
                  </a:lnTo>
                  <a:lnTo>
                    <a:pt x="46329" y="129084"/>
                  </a:lnTo>
                  <a:lnTo>
                    <a:pt x="48159" y="120560"/>
                  </a:lnTo>
                  <a:lnTo>
                    <a:pt x="58521" y="105338"/>
                  </a:lnTo>
                  <a:lnTo>
                    <a:pt x="48768" y="67586"/>
                  </a:lnTo>
                  <a:lnTo>
                    <a:pt x="41453" y="41404"/>
                  </a:lnTo>
                  <a:lnTo>
                    <a:pt x="24384" y="16440"/>
                  </a:lnTo>
                  <a:lnTo>
                    <a:pt x="28041" y="9133"/>
                  </a:lnTo>
                  <a:lnTo>
                    <a:pt x="42063" y="3653"/>
                  </a:lnTo>
                  <a:lnTo>
                    <a:pt x="52425" y="4262"/>
                  </a:lnTo>
                  <a:lnTo>
                    <a:pt x="64617" y="0"/>
                  </a:lnTo>
                  <a:lnTo>
                    <a:pt x="166421" y="609"/>
                  </a:lnTo>
                  <a:lnTo>
                    <a:pt x="174345" y="29227"/>
                  </a:lnTo>
                  <a:lnTo>
                    <a:pt x="184099" y="52973"/>
                  </a:lnTo>
                  <a:lnTo>
                    <a:pt x="192024" y="65760"/>
                  </a:lnTo>
                  <a:lnTo>
                    <a:pt x="204825" y="85853"/>
                  </a:lnTo>
                  <a:lnTo>
                    <a:pt x="227991" y="82809"/>
                  </a:lnTo>
                  <a:lnTo>
                    <a:pt x="238963" y="77329"/>
                  </a:lnTo>
                  <a:lnTo>
                    <a:pt x="257861" y="82809"/>
                  </a:lnTo>
                  <a:lnTo>
                    <a:pt x="263347" y="73067"/>
                  </a:lnTo>
                  <a:lnTo>
                    <a:pt x="272491" y="50538"/>
                  </a:lnTo>
                  <a:lnTo>
                    <a:pt x="293827" y="48711"/>
                  </a:lnTo>
                  <a:lnTo>
                    <a:pt x="295656" y="42013"/>
                  </a:lnTo>
                  <a:lnTo>
                    <a:pt x="313335" y="42013"/>
                  </a:lnTo>
                  <a:lnTo>
                    <a:pt x="310287" y="56018"/>
                  </a:lnTo>
                  <a:lnTo>
                    <a:pt x="351739" y="55409"/>
                  </a:lnTo>
                  <a:lnTo>
                    <a:pt x="352349" y="80373"/>
                  </a:lnTo>
                  <a:lnTo>
                    <a:pt x="359055" y="94986"/>
                  </a:lnTo>
                  <a:lnTo>
                    <a:pt x="353568" y="118733"/>
                  </a:lnTo>
                  <a:lnTo>
                    <a:pt x="356007" y="143089"/>
                  </a:lnTo>
                  <a:lnTo>
                    <a:pt x="366979" y="157702"/>
                  </a:lnTo>
                  <a:lnTo>
                    <a:pt x="364541" y="203978"/>
                  </a:lnTo>
                  <a:lnTo>
                    <a:pt x="373075" y="200325"/>
                  </a:lnTo>
                  <a:lnTo>
                    <a:pt x="387705" y="201542"/>
                  </a:lnTo>
                  <a:lnTo>
                    <a:pt x="409041" y="195453"/>
                  </a:lnTo>
                  <a:lnTo>
                    <a:pt x="424891" y="197889"/>
                  </a:lnTo>
                  <a:close/>
                </a:path>
              </a:pathLst>
            </a:custGeom>
            <a:noFill/>
            <a:ln w="3175" cap="rnd">
              <a:solidFill>
                <a:schemeClr val="accent1"/>
              </a:solidFill>
              <a:prstDash val="solid"/>
              <a:round/>
            </a:ln>
          </p:spPr>
          <p:txBody>
            <a:bodyPr rtlCol="0" anchor="ctr"/>
            <a:lstStyle/>
            <a:p>
              <a:endParaRPr lang="es-ES_tradnl"/>
            </a:p>
          </p:txBody>
        </p:sp>
        <p:sp>
          <p:nvSpPr>
            <p:cNvPr id="85" name="Forma libre 84">
              <a:extLst>
                <a:ext uri="{FF2B5EF4-FFF2-40B4-BE49-F238E27FC236}">
                  <a16:creationId xmlns:a16="http://schemas.microsoft.com/office/drawing/2014/main" id="{3CB925E7-9A62-CE41-A851-9CDBD5AAC48C}"/>
                </a:ext>
              </a:extLst>
            </p:cNvPr>
            <p:cNvSpPr/>
            <p:nvPr/>
          </p:nvSpPr>
          <p:spPr>
            <a:xfrm>
              <a:off x="6273876" y="5417717"/>
              <a:ext cx="36296" cy="51706"/>
            </a:xfrm>
            <a:custGeom>
              <a:avLst/>
              <a:gdLst>
                <a:gd name="connsiteX0" fmla="*/ 9144 w 37185"/>
                <a:gd name="connsiteY0" fmla="*/ 52973 h 52973"/>
                <a:gd name="connsiteX1" fmla="*/ 0 w 37185"/>
                <a:gd name="connsiteY1" fmla="*/ 23747 h 52973"/>
                <a:gd name="connsiteX2" fmla="*/ 14020 w 37185"/>
                <a:gd name="connsiteY2" fmla="*/ 6698 h 52973"/>
                <a:gd name="connsiteX3" fmla="*/ 24384 w 37185"/>
                <a:gd name="connsiteY3" fmla="*/ 0 h 52973"/>
                <a:gd name="connsiteX4" fmla="*/ 37185 w 37185"/>
                <a:gd name="connsiteY4" fmla="*/ 13396 h 52973"/>
                <a:gd name="connsiteX5" fmla="*/ 24993 w 37185"/>
                <a:gd name="connsiteY5" fmla="*/ 21920 h 52973"/>
                <a:gd name="connsiteX6" fmla="*/ 18897 w 37185"/>
                <a:gd name="connsiteY6" fmla="*/ 31662 h 52973"/>
                <a:gd name="connsiteX7" fmla="*/ 17678 w 37185"/>
                <a:gd name="connsiteY7" fmla="*/ 48711 h 52973"/>
                <a:gd name="connsiteX8" fmla="*/ 9144 w 37185"/>
                <a:gd name="connsiteY8" fmla="*/ 52973 h 5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85" h="52973">
                  <a:moveTo>
                    <a:pt x="9144" y="52973"/>
                  </a:moveTo>
                  <a:lnTo>
                    <a:pt x="0" y="23747"/>
                  </a:lnTo>
                  <a:lnTo>
                    <a:pt x="14020" y="6698"/>
                  </a:lnTo>
                  <a:lnTo>
                    <a:pt x="24384" y="0"/>
                  </a:lnTo>
                  <a:lnTo>
                    <a:pt x="37185" y="13396"/>
                  </a:lnTo>
                  <a:lnTo>
                    <a:pt x="24993" y="21920"/>
                  </a:lnTo>
                  <a:lnTo>
                    <a:pt x="18897" y="31662"/>
                  </a:lnTo>
                  <a:lnTo>
                    <a:pt x="17678" y="48711"/>
                  </a:lnTo>
                  <a:lnTo>
                    <a:pt x="9144" y="52973"/>
                  </a:lnTo>
                  <a:close/>
                </a:path>
              </a:pathLst>
            </a:custGeom>
            <a:noFill/>
            <a:ln w="3175" cap="rnd">
              <a:solidFill>
                <a:schemeClr val="accent1"/>
              </a:solidFill>
              <a:prstDash val="solid"/>
              <a:round/>
            </a:ln>
          </p:spPr>
          <p:txBody>
            <a:bodyPr rtlCol="0" anchor="ctr"/>
            <a:lstStyle/>
            <a:p>
              <a:endParaRPr lang="es-ES_tradnl"/>
            </a:p>
          </p:txBody>
        </p:sp>
        <p:sp>
          <p:nvSpPr>
            <p:cNvPr id="86" name="Forma libre 85">
              <a:extLst>
                <a:ext uri="{FF2B5EF4-FFF2-40B4-BE49-F238E27FC236}">
                  <a16:creationId xmlns:a16="http://schemas.microsoft.com/office/drawing/2014/main" id="{6568C4C9-F5DA-5E4A-B069-78DBD2CB30D1}"/>
                </a:ext>
              </a:extLst>
            </p:cNvPr>
            <p:cNvSpPr/>
            <p:nvPr/>
          </p:nvSpPr>
          <p:spPr>
            <a:xfrm>
              <a:off x="6851045" y="5338078"/>
              <a:ext cx="58312" cy="80826"/>
            </a:xfrm>
            <a:custGeom>
              <a:avLst/>
              <a:gdLst>
                <a:gd name="connsiteX0" fmla="*/ 24993 w 59740"/>
                <a:gd name="connsiteY0" fmla="*/ 82200 h 82808"/>
                <a:gd name="connsiteX1" fmla="*/ 21336 w 59740"/>
                <a:gd name="connsiteY1" fmla="*/ 82809 h 82808"/>
                <a:gd name="connsiteX2" fmla="*/ 21336 w 59740"/>
                <a:gd name="connsiteY2" fmla="*/ 80982 h 82808"/>
                <a:gd name="connsiteX3" fmla="*/ 9144 w 59740"/>
                <a:gd name="connsiteY3" fmla="*/ 43840 h 82808"/>
                <a:gd name="connsiteX4" fmla="*/ 9083 w 59740"/>
                <a:gd name="connsiteY4" fmla="*/ 43474 h 82808"/>
                <a:gd name="connsiteX5" fmla="*/ 8534 w 59740"/>
                <a:gd name="connsiteY5" fmla="*/ 37142 h 82808"/>
                <a:gd name="connsiteX6" fmla="*/ 0 w 59740"/>
                <a:gd name="connsiteY6" fmla="*/ 19484 h 82808"/>
                <a:gd name="connsiteX7" fmla="*/ 21336 w 59740"/>
                <a:gd name="connsiteY7" fmla="*/ 22529 h 82808"/>
                <a:gd name="connsiteX8" fmla="*/ 31699 w 59740"/>
                <a:gd name="connsiteY8" fmla="*/ 0 h 82808"/>
                <a:gd name="connsiteX9" fmla="*/ 50596 w 59740"/>
                <a:gd name="connsiteY9" fmla="*/ 2435 h 82808"/>
                <a:gd name="connsiteX10" fmla="*/ 52425 w 59740"/>
                <a:gd name="connsiteY10" fmla="*/ 17658 h 82808"/>
                <a:gd name="connsiteX11" fmla="*/ 59740 w 59740"/>
                <a:gd name="connsiteY11" fmla="*/ 26791 h 82808"/>
                <a:gd name="connsiteX12" fmla="*/ 59740 w 59740"/>
                <a:gd name="connsiteY12" fmla="*/ 39578 h 82808"/>
                <a:gd name="connsiteX13" fmla="*/ 51206 w 59740"/>
                <a:gd name="connsiteY13" fmla="*/ 47493 h 82808"/>
                <a:gd name="connsiteX14" fmla="*/ 37185 w 59740"/>
                <a:gd name="connsiteY14" fmla="*/ 68195 h 82808"/>
                <a:gd name="connsiteX15" fmla="*/ 24993 w 59740"/>
                <a:gd name="connsiteY15" fmla="*/ 82200 h 8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40" h="82808">
                  <a:moveTo>
                    <a:pt x="24993" y="82200"/>
                  </a:moveTo>
                  <a:lnTo>
                    <a:pt x="21336" y="82809"/>
                  </a:lnTo>
                  <a:lnTo>
                    <a:pt x="21336" y="80982"/>
                  </a:lnTo>
                  <a:lnTo>
                    <a:pt x="9144" y="43840"/>
                  </a:lnTo>
                  <a:lnTo>
                    <a:pt x="9083" y="43474"/>
                  </a:lnTo>
                  <a:lnTo>
                    <a:pt x="8534" y="37142"/>
                  </a:lnTo>
                  <a:lnTo>
                    <a:pt x="0" y="19484"/>
                  </a:lnTo>
                  <a:lnTo>
                    <a:pt x="21336" y="22529"/>
                  </a:lnTo>
                  <a:lnTo>
                    <a:pt x="31699" y="0"/>
                  </a:lnTo>
                  <a:lnTo>
                    <a:pt x="50596" y="2435"/>
                  </a:lnTo>
                  <a:lnTo>
                    <a:pt x="52425" y="17658"/>
                  </a:lnTo>
                  <a:lnTo>
                    <a:pt x="59740" y="26791"/>
                  </a:lnTo>
                  <a:lnTo>
                    <a:pt x="59740" y="39578"/>
                  </a:lnTo>
                  <a:lnTo>
                    <a:pt x="51206" y="47493"/>
                  </a:lnTo>
                  <a:lnTo>
                    <a:pt x="37185" y="68195"/>
                  </a:lnTo>
                  <a:lnTo>
                    <a:pt x="24993" y="82200"/>
                  </a:lnTo>
                  <a:close/>
                </a:path>
              </a:pathLst>
            </a:custGeom>
            <a:noFill/>
            <a:ln w="3175" cap="rnd">
              <a:solidFill>
                <a:schemeClr val="accent1"/>
              </a:solidFill>
              <a:prstDash val="solid"/>
              <a:round/>
            </a:ln>
          </p:spPr>
          <p:txBody>
            <a:bodyPr rtlCol="0" anchor="ctr"/>
            <a:lstStyle/>
            <a:p>
              <a:endParaRPr lang="es-ES_tradnl"/>
            </a:p>
          </p:txBody>
        </p:sp>
        <p:sp>
          <p:nvSpPr>
            <p:cNvPr id="87" name="Forma libre 86">
              <a:extLst>
                <a:ext uri="{FF2B5EF4-FFF2-40B4-BE49-F238E27FC236}">
                  <a16:creationId xmlns:a16="http://schemas.microsoft.com/office/drawing/2014/main" id="{234D5DCF-0302-1C49-89FE-EA3AE691C27D}"/>
                </a:ext>
              </a:extLst>
            </p:cNvPr>
            <p:cNvSpPr/>
            <p:nvPr/>
          </p:nvSpPr>
          <p:spPr>
            <a:xfrm>
              <a:off x="5898418" y="4781790"/>
              <a:ext cx="101748" cy="232380"/>
            </a:xfrm>
            <a:custGeom>
              <a:avLst/>
              <a:gdLst>
                <a:gd name="connsiteX0" fmla="*/ 97536 w 104241"/>
                <a:gd name="connsiteY0" fmla="*/ 22529 h 238075"/>
                <a:gd name="connsiteX1" fmla="*/ 96317 w 104241"/>
                <a:gd name="connsiteY1" fmla="*/ 35316 h 238075"/>
                <a:gd name="connsiteX2" fmla="*/ 104241 w 104241"/>
                <a:gd name="connsiteY2" fmla="*/ 58453 h 238075"/>
                <a:gd name="connsiteX3" fmla="*/ 97536 w 104241"/>
                <a:gd name="connsiteY3" fmla="*/ 74284 h 238075"/>
                <a:gd name="connsiteX4" fmla="*/ 101193 w 104241"/>
                <a:gd name="connsiteY4" fmla="*/ 84636 h 238075"/>
                <a:gd name="connsiteX5" fmla="*/ 84125 w 104241"/>
                <a:gd name="connsiteY5" fmla="*/ 108991 h 238075"/>
                <a:gd name="connsiteX6" fmla="*/ 73761 w 104241"/>
                <a:gd name="connsiteY6" fmla="*/ 121169 h 238075"/>
                <a:gd name="connsiteX7" fmla="*/ 67056 w 104241"/>
                <a:gd name="connsiteY7" fmla="*/ 145525 h 238075"/>
                <a:gd name="connsiteX8" fmla="*/ 68275 w 104241"/>
                <a:gd name="connsiteY8" fmla="*/ 170489 h 238075"/>
                <a:gd name="connsiteX9" fmla="*/ 66446 w 104241"/>
                <a:gd name="connsiteY9" fmla="*/ 233204 h 238075"/>
                <a:gd name="connsiteX10" fmla="*/ 37795 w 104241"/>
                <a:gd name="connsiteY10" fmla="*/ 238076 h 238075"/>
                <a:gd name="connsiteX11" fmla="*/ 29261 w 104241"/>
                <a:gd name="connsiteY11" fmla="*/ 211284 h 238075"/>
                <a:gd name="connsiteX12" fmla="*/ 31089 w 104241"/>
                <a:gd name="connsiteY12" fmla="*/ 121169 h 238075"/>
                <a:gd name="connsiteX13" fmla="*/ 23774 w 104241"/>
                <a:gd name="connsiteY13" fmla="*/ 113253 h 238075"/>
                <a:gd name="connsiteX14" fmla="*/ 22555 w 104241"/>
                <a:gd name="connsiteY14" fmla="*/ 93769 h 238075"/>
                <a:gd name="connsiteX15" fmla="*/ 10363 w 104241"/>
                <a:gd name="connsiteY15" fmla="*/ 80373 h 238075"/>
                <a:gd name="connsiteX16" fmla="*/ 0 w 104241"/>
                <a:gd name="connsiteY16" fmla="*/ 68805 h 238075"/>
                <a:gd name="connsiteX17" fmla="*/ 4267 w 104241"/>
                <a:gd name="connsiteY17" fmla="*/ 48102 h 238075"/>
                <a:gd name="connsiteX18" fmla="*/ 16459 w 104241"/>
                <a:gd name="connsiteY18" fmla="*/ 43840 h 238075"/>
                <a:gd name="connsiteX19" fmla="*/ 23165 w 104241"/>
                <a:gd name="connsiteY19" fmla="*/ 26791 h 238075"/>
                <a:gd name="connsiteX20" fmla="*/ 40233 w 104241"/>
                <a:gd name="connsiteY20" fmla="*/ 23138 h 238075"/>
                <a:gd name="connsiteX21" fmla="*/ 47549 w 104241"/>
                <a:gd name="connsiteY21" fmla="*/ 11569 h 238075"/>
                <a:gd name="connsiteX22" fmla="*/ 59131 w 104241"/>
                <a:gd name="connsiteY22" fmla="*/ 0 h 238075"/>
                <a:gd name="connsiteX23" fmla="*/ 71323 w 104241"/>
                <a:gd name="connsiteY23" fmla="*/ 0 h 238075"/>
                <a:gd name="connsiteX24" fmla="*/ 97536 w 104241"/>
                <a:gd name="connsiteY24" fmla="*/ 22529 h 23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241" h="238075">
                  <a:moveTo>
                    <a:pt x="97536" y="22529"/>
                  </a:moveTo>
                  <a:lnTo>
                    <a:pt x="96317" y="35316"/>
                  </a:lnTo>
                  <a:lnTo>
                    <a:pt x="104241" y="58453"/>
                  </a:lnTo>
                  <a:lnTo>
                    <a:pt x="97536" y="74284"/>
                  </a:lnTo>
                  <a:lnTo>
                    <a:pt x="101193" y="84636"/>
                  </a:lnTo>
                  <a:lnTo>
                    <a:pt x="84125" y="108991"/>
                  </a:lnTo>
                  <a:lnTo>
                    <a:pt x="73761" y="121169"/>
                  </a:lnTo>
                  <a:lnTo>
                    <a:pt x="67056" y="145525"/>
                  </a:lnTo>
                  <a:lnTo>
                    <a:pt x="68275" y="170489"/>
                  </a:lnTo>
                  <a:lnTo>
                    <a:pt x="66446" y="233204"/>
                  </a:lnTo>
                  <a:lnTo>
                    <a:pt x="37795" y="238076"/>
                  </a:lnTo>
                  <a:lnTo>
                    <a:pt x="29261" y="211284"/>
                  </a:lnTo>
                  <a:lnTo>
                    <a:pt x="31089" y="121169"/>
                  </a:lnTo>
                  <a:lnTo>
                    <a:pt x="23774" y="113253"/>
                  </a:lnTo>
                  <a:lnTo>
                    <a:pt x="22555" y="93769"/>
                  </a:lnTo>
                  <a:lnTo>
                    <a:pt x="10363" y="80373"/>
                  </a:lnTo>
                  <a:lnTo>
                    <a:pt x="0" y="68805"/>
                  </a:lnTo>
                  <a:lnTo>
                    <a:pt x="4267" y="48102"/>
                  </a:lnTo>
                  <a:lnTo>
                    <a:pt x="16459" y="43840"/>
                  </a:lnTo>
                  <a:lnTo>
                    <a:pt x="23165" y="26791"/>
                  </a:lnTo>
                  <a:lnTo>
                    <a:pt x="40233" y="23138"/>
                  </a:lnTo>
                  <a:lnTo>
                    <a:pt x="47549" y="11569"/>
                  </a:lnTo>
                  <a:lnTo>
                    <a:pt x="59131" y="0"/>
                  </a:lnTo>
                  <a:lnTo>
                    <a:pt x="71323" y="0"/>
                  </a:lnTo>
                  <a:lnTo>
                    <a:pt x="97536" y="22529"/>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88" name="Forma libre 87">
              <a:extLst>
                <a:ext uri="{FF2B5EF4-FFF2-40B4-BE49-F238E27FC236}">
                  <a16:creationId xmlns:a16="http://schemas.microsoft.com/office/drawing/2014/main" id="{C63AE78D-0ACE-D044-96B7-E7AD51E290F2}"/>
                </a:ext>
              </a:extLst>
            </p:cNvPr>
            <p:cNvSpPr/>
            <p:nvPr/>
          </p:nvSpPr>
          <p:spPr>
            <a:xfrm>
              <a:off x="5688971" y="4671841"/>
              <a:ext cx="256453" cy="209796"/>
            </a:xfrm>
            <a:custGeom>
              <a:avLst/>
              <a:gdLst>
                <a:gd name="connsiteX0" fmla="*/ 201168 w 262737"/>
                <a:gd name="connsiteY0" fmla="*/ 7307 h 214937"/>
                <a:gd name="connsiteX1" fmla="*/ 198120 w 262737"/>
                <a:gd name="connsiteY1" fmla="*/ 26182 h 214937"/>
                <a:gd name="connsiteX2" fmla="*/ 202997 w 262737"/>
                <a:gd name="connsiteY2" fmla="*/ 43840 h 214937"/>
                <a:gd name="connsiteX3" fmla="*/ 221895 w 262737"/>
                <a:gd name="connsiteY3" fmla="*/ 69413 h 214937"/>
                <a:gd name="connsiteX4" fmla="*/ 223113 w 262737"/>
                <a:gd name="connsiteY4" fmla="*/ 88289 h 214937"/>
                <a:gd name="connsiteX5" fmla="*/ 262737 w 262737"/>
                <a:gd name="connsiteY5" fmla="*/ 97422 h 214937"/>
                <a:gd name="connsiteX6" fmla="*/ 262128 w 262737"/>
                <a:gd name="connsiteY6" fmla="*/ 124213 h 214937"/>
                <a:gd name="connsiteX7" fmla="*/ 254813 w 262737"/>
                <a:gd name="connsiteY7" fmla="*/ 135782 h 214937"/>
                <a:gd name="connsiteX8" fmla="*/ 237744 w 262737"/>
                <a:gd name="connsiteY8" fmla="*/ 139436 h 214937"/>
                <a:gd name="connsiteX9" fmla="*/ 231039 w 262737"/>
                <a:gd name="connsiteY9" fmla="*/ 156484 h 214937"/>
                <a:gd name="connsiteX10" fmla="*/ 218847 w 262737"/>
                <a:gd name="connsiteY10" fmla="*/ 160747 h 214937"/>
                <a:gd name="connsiteX11" fmla="*/ 188976 w 262737"/>
                <a:gd name="connsiteY11" fmla="*/ 160138 h 214937"/>
                <a:gd name="connsiteX12" fmla="*/ 173127 w 262737"/>
                <a:gd name="connsiteY12" fmla="*/ 157093 h 214937"/>
                <a:gd name="connsiteX13" fmla="*/ 162153 w 262737"/>
                <a:gd name="connsiteY13" fmla="*/ 163182 h 214937"/>
                <a:gd name="connsiteX14" fmla="*/ 146913 w 262737"/>
                <a:gd name="connsiteY14" fmla="*/ 160138 h 214937"/>
                <a:gd name="connsiteX15" fmla="*/ 87173 w 262737"/>
                <a:gd name="connsiteY15" fmla="*/ 161964 h 214937"/>
                <a:gd name="connsiteX16" fmla="*/ 85953 w 262737"/>
                <a:gd name="connsiteY16" fmla="*/ 184493 h 214937"/>
                <a:gd name="connsiteX17" fmla="*/ 90831 w 262737"/>
                <a:gd name="connsiteY17" fmla="*/ 213720 h 214937"/>
                <a:gd name="connsiteX18" fmla="*/ 67056 w 262737"/>
                <a:gd name="connsiteY18" fmla="*/ 203978 h 214937"/>
                <a:gd name="connsiteX19" fmla="*/ 51207 w 262737"/>
                <a:gd name="connsiteY19" fmla="*/ 205196 h 214937"/>
                <a:gd name="connsiteX20" fmla="*/ 39015 w 262737"/>
                <a:gd name="connsiteY20" fmla="*/ 214938 h 214937"/>
                <a:gd name="connsiteX21" fmla="*/ 23775 w 262737"/>
                <a:gd name="connsiteY21" fmla="*/ 207022 h 214937"/>
                <a:gd name="connsiteX22" fmla="*/ 17679 w 262737"/>
                <a:gd name="connsiteY22" fmla="*/ 193627 h 214937"/>
                <a:gd name="connsiteX23" fmla="*/ 2439 w 262737"/>
                <a:gd name="connsiteY23" fmla="*/ 185102 h 214937"/>
                <a:gd name="connsiteX24" fmla="*/ 0 w 262737"/>
                <a:gd name="connsiteY24" fmla="*/ 162573 h 214937"/>
                <a:gd name="connsiteX25" fmla="*/ 9753 w 262737"/>
                <a:gd name="connsiteY25" fmla="*/ 146133 h 214937"/>
                <a:gd name="connsiteX26" fmla="*/ 8535 w 262737"/>
                <a:gd name="connsiteY26" fmla="*/ 132738 h 214937"/>
                <a:gd name="connsiteX27" fmla="*/ 35967 w 262737"/>
                <a:gd name="connsiteY27" fmla="*/ 100467 h 214937"/>
                <a:gd name="connsiteX28" fmla="*/ 41453 w 262737"/>
                <a:gd name="connsiteY28" fmla="*/ 73676 h 214937"/>
                <a:gd name="connsiteX29" fmla="*/ 50597 w 262737"/>
                <a:gd name="connsiteY29" fmla="*/ 63933 h 214937"/>
                <a:gd name="connsiteX30" fmla="*/ 67056 w 262737"/>
                <a:gd name="connsiteY30" fmla="*/ 69413 h 214937"/>
                <a:gd name="connsiteX31" fmla="*/ 81687 w 262737"/>
                <a:gd name="connsiteY31" fmla="*/ 61498 h 214937"/>
                <a:gd name="connsiteX32" fmla="*/ 86563 w 262737"/>
                <a:gd name="connsiteY32" fmla="*/ 51147 h 214937"/>
                <a:gd name="connsiteX33" fmla="*/ 112776 w 262737"/>
                <a:gd name="connsiteY33" fmla="*/ 34098 h 214937"/>
                <a:gd name="connsiteX34" fmla="*/ 119481 w 262737"/>
                <a:gd name="connsiteY34" fmla="*/ 21920 h 214937"/>
                <a:gd name="connsiteX35" fmla="*/ 151791 w 262737"/>
                <a:gd name="connsiteY35" fmla="*/ 5480 h 214937"/>
                <a:gd name="connsiteX36" fmla="*/ 170688 w 262737"/>
                <a:gd name="connsiteY36" fmla="*/ 0 h 214937"/>
                <a:gd name="connsiteX37" fmla="*/ 179223 w 262737"/>
                <a:gd name="connsiteY37" fmla="*/ 7307 h 214937"/>
                <a:gd name="connsiteX38" fmla="*/ 201168 w 262737"/>
                <a:gd name="connsiteY38" fmla="*/ 7307 h 2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2737" h="214937">
                  <a:moveTo>
                    <a:pt x="201168" y="7307"/>
                  </a:moveTo>
                  <a:lnTo>
                    <a:pt x="198120" y="26182"/>
                  </a:lnTo>
                  <a:lnTo>
                    <a:pt x="202997" y="43840"/>
                  </a:lnTo>
                  <a:lnTo>
                    <a:pt x="221895" y="69413"/>
                  </a:lnTo>
                  <a:lnTo>
                    <a:pt x="223113" y="88289"/>
                  </a:lnTo>
                  <a:lnTo>
                    <a:pt x="262737" y="97422"/>
                  </a:lnTo>
                  <a:lnTo>
                    <a:pt x="262128" y="124213"/>
                  </a:lnTo>
                  <a:lnTo>
                    <a:pt x="254813" y="135782"/>
                  </a:lnTo>
                  <a:lnTo>
                    <a:pt x="237744" y="139436"/>
                  </a:lnTo>
                  <a:lnTo>
                    <a:pt x="231039" y="156484"/>
                  </a:lnTo>
                  <a:lnTo>
                    <a:pt x="218847" y="160747"/>
                  </a:lnTo>
                  <a:lnTo>
                    <a:pt x="188976" y="160138"/>
                  </a:lnTo>
                  <a:lnTo>
                    <a:pt x="173127" y="157093"/>
                  </a:lnTo>
                  <a:lnTo>
                    <a:pt x="162153" y="163182"/>
                  </a:lnTo>
                  <a:lnTo>
                    <a:pt x="146913" y="160138"/>
                  </a:lnTo>
                  <a:lnTo>
                    <a:pt x="87173" y="161964"/>
                  </a:lnTo>
                  <a:lnTo>
                    <a:pt x="85953" y="184493"/>
                  </a:lnTo>
                  <a:lnTo>
                    <a:pt x="90831" y="213720"/>
                  </a:lnTo>
                  <a:lnTo>
                    <a:pt x="67056" y="203978"/>
                  </a:lnTo>
                  <a:lnTo>
                    <a:pt x="51207" y="205196"/>
                  </a:lnTo>
                  <a:lnTo>
                    <a:pt x="39015" y="214938"/>
                  </a:lnTo>
                  <a:lnTo>
                    <a:pt x="23775" y="207022"/>
                  </a:lnTo>
                  <a:lnTo>
                    <a:pt x="17679" y="193627"/>
                  </a:lnTo>
                  <a:lnTo>
                    <a:pt x="2439" y="185102"/>
                  </a:lnTo>
                  <a:lnTo>
                    <a:pt x="0" y="162573"/>
                  </a:lnTo>
                  <a:lnTo>
                    <a:pt x="9753" y="146133"/>
                  </a:lnTo>
                  <a:lnTo>
                    <a:pt x="8535" y="132738"/>
                  </a:lnTo>
                  <a:lnTo>
                    <a:pt x="35967" y="100467"/>
                  </a:lnTo>
                  <a:lnTo>
                    <a:pt x="41453" y="73676"/>
                  </a:lnTo>
                  <a:lnTo>
                    <a:pt x="50597" y="63933"/>
                  </a:lnTo>
                  <a:lnTo>
                    <a:pt x="67056" y="69413"/>
                  </a:lnTo>
                  <a:lnTo>
                    <a:pt x="81687" y="61498"/>
                  </a:lnTo>
                  <a:lnTo>
                    <a:pt x="86563" y="51147"/>
                  </a:lnTo>
                  <a:lnTo>
                    <a:pt x="112776" y="34098"/>
                  </a:lnTo>
                  <a:lnTo>
                    <a:pt x="119481" y="21920"/>
                  </a:lnTo>
                  <a:lnTo>
                    <a:pt x="151791" y="5480"/>
                  </a:lnTo>
                  <a:lnTo>
                    <a:pt x="170688" y="0"/>
                  </a:lnTo>
                  <a:lnTo>
                    <a:pt x="179223" y="7307"/>
                  </a:lnTo>
                  <a:lnTo>
                    <a:pt x="201168" y="7307"/>
                  </a:lnTo>
                  <a:close/>
                </a:path>
              </a:pathLst>
            </a:custGeom>
            <a:noFill/>
            <a:ln w="3175" cap="rnd">
              <a:solidFill>
                <a:schemeClr val="accent1"/>
              </a:solidFill>
              <a:prstDash val="solid"/>
              <a:round/>
            </a:ln>
          </p:spPr>
          <p:txBody>
            <a:bodyPr rtlCol="0" anchor="ctr"/>
            <a:lstStyle/>
            <a:p>
              <a:endParaRPr lang="es-ES_tradnl"/>
            </a:p>
          </p:txBody>
        </p:sp>
        <p:sp>
          <p:nvSpPr>
            <p:cNvPr id="89" name="Forma libre 88">
              <a:extLst>
                <a:ext uri="{FF2B5EF4-FFF2-40B4-BE49-F238E27FC236}">
                  <a16:creationId xmlns:a16="http://schemas.microsoft.com/office/drawing/2014/main" id="{5399A272-DF01-884E-9BC4-F886EB155D8C}"/>
                </a:ext>
              </a:extLst>
            </p:cNvPr>
            <p:cNvSpPr/>
            <p:nvPr/>
          </p:nvSpPr>
          <p:spPr>
            <a:xfrm>
              <a:off x="6526163" y="5922300"/>
              <a:ext cx="318336" cy="350057"/>
            </a:xfrm>
            <a:custGeom>
              <a:avLst/>
              <a:gdLst>
                <a:gd name="connsiteX0" fmla="*/ 191415 w 326136"/>
                <a:gd name="connsiteY0" fmla="*/ 3044 h 358635"/>
                <a:gd name="connsiteX1" fmla="*/ 202997 w 326136"/>
                <a:gd name="connsiteY1" fmla="*/ 34098 h 358635"/>
                <a:gd name="connsiteX2" fmla="*/ 209703 w 326136"/>
                <a:gd name="connsiteY2" fmla="*/ 41404 h 358635"/>
                <a:gd name="connsiteX3" fmla="*/ 219456 w 326136"/>
                <a:gd name="connsiteY3" fmla="*/ 63933 h 358635"/>
                <a:gd name="connsiteX4" fmla="*/ 256642 w 326136"/>
                <a:gd name="connsiteY4" fmla="*/ 106556 h 358635"/>
                <a:gd name="connsiteX5" fmla="*/ 270663 w 326136"/>
                <a:gd name="connsiteY5" fmla="*/ 110818 h 358635"/>
                <a:gd name="connsiteX6" fmla="*/ 270053 w 326136"/>
                <a:gd name="connsiteY6" fmla="*/ 124822 h 358635"/>
                <a:gd name="connsiteX7" fmla="*/ 279197 w 326136"/>
                <a:gd name="connsiteY7" fmla="*/ 149786 h 358635"/>
                <a:gd name="connsiteX8" fmla="*/ 305410 w 326136"/>
                <a:gd name="connsiteY8" fmla="*/ 155875 h 358635"/>
                <a:gd name="connsiteX9" fmla="*/ 326136 w 326136"/>
                <a:gd name="connsiteY9" fmla="*/ 173533 h 358635"/>
                <a:gd name="connsiteX10" fmla="*/ 276759 w 326136"/>
                <a:gd name="connsiteY10" fmla="*/ 202151 h 358635"/>
                <a:gd name="connsiteX11" fmla="*/ 245060 w 326136"/>
                <a:gd name="connsiteY11" fmla="*/ 231378 h 358635"/>
                <a:gd name="connsiteX12" fmla="*/ 232868 w 326136"/>
                <a:gd name="connsiteY12" fmla="*/ 257560 h 358635"/>
                <a:gd name="connsiteX13" fmla="*/ 221895 w 326136"/>
                <a:gd name="connsiteY13" fmla="*/ 272173 h 358635"/>
                <a:gd name="connsiteX14" fmla="*/ 203607 w 326136"/>
                <a:gd name="connsiteY14" fmla="*/ 275218 h 358635"/>
                <a:gd name="connsiteX15" fmla="*/ 196292 w 326136"/>
                <a:gd name="connsiteY15" fmla="*/ 294093 h 358635"/>
                <a:gd name="connsiteX16" fmla="*/ 192634 w 326136"/>
                <a:gd name="connsiteY16" fmla="*/ 306271 h 358635"/>
                <a:gd name="connsiteX17" fmla="*/ 170688 w 326136"/>
                <a:gd name="connsiteY17" fmla="*/ 314796 h 358635"/>
                <a:gd name="connsiteX18" fmla="*/ 143256 w 326136"/>
                <a:gd name="connsiteY18" fmla="*/ 312969 h 358635"/>
                <a:gd name="connsiteX19" fmla="*/ 128016 w 326136"/>
                <a:gd name="connsiteY19" fmla="*/ 302009 h 358635"/>
                <a:gd name="connsiteX20" fmla="*/ 113996 w 326136"/>
                <a:gd name="connsiteY20" fmla="*/ 297746 h 358635"/>
                <a:gd name="connsiteX21" fmla="*/ 96927 w 326136"/>
                <a:gd name="connsiteY21" fmla="*/ 306271 h 358635"/>
                <a:gd name="connsiteX22" fmla="*/ 87783 w 326136"/>
                <a:gd name="connsiteY22" fmla="*/ 325146 h 358635"/>
                <a:gd name="connsiteX23" fmla="*/ 71324 w 326136"/>
                <a:gd name="connsiteY23" fmla="*/ 336715 h 358635"/>
                <a:gd name="connsiteX24" fmla="*/ 54255 w 326136"/>
                <a:gd name="connsiteY24" fmla="*/ 354373 h 358635"/>
                <a:gd name="connsiteX25" fmla="*/ 29871 w 326136"/>
                <a:gd name="connsiteY25" fmla="*/ 358635 h 358635"/>
                <a:gd name="connsiteX26" fmla="*/ 23165 w 326136"/>
                <a:gd name="connsiteY26" fmla="*/ 344631 h 358635"/>
                <a:gd name="connsiteX27" fmla="*/ 26823 w 326136"/>
                <a:gd name="connsiteY27" fmla="*/ 320884 h 358635"/>
                <a:gd name="connsiteX28" fmla="*/ 8535 w 326136"/>
                <a:gd name="connsiteY28" fmla="*/ 283742 h 358635"/>
                <a:gd name="connsiteX29" fmla="*/ 0 w 326136"/>
                <a:gd name="connsiteY29" fmla="*/ 277653 h 358635"/>
                <a:gd name="connsiteX30" fmla="*/ 3658 w 326136"/>
                <a:gd name="connsiteY30" fmla="*/ 163791 h 358635"/>
                <a:gd name="connsiteX31" fmla="*/ 37186 w 326136"/>
                <a:gd name="connsiteY31" fmla="*/ 162573 h 358635"/>
                <a:gd name="connsiteX32" fmla="*/ 42063 w 326136"/>
                <a:gd name="connsiteY32" fmla="*/ 23138 h 358635"/>
                <a:gd name="connsiteX33" fmla="*/ 67666 w 326136"/>
                <a:gd name="connsiteY33" fmla="*/ 21920 h 358635"/>
                <a:gd name="connsiteX34" fmla="*/ 120701 w 326136"/>
                <a:gd name="connsiteY34" fmla="*/ 7915 h 358635"/>
                <a:gd name="connsiteX35" fmla="*/ 132893 w 326136"/>
                <a:gd name="connsiteY35" fmla="*/ 24356 h 358635"/>
                <a:gd name="connsiteX36" fmla="*/ 155448 w 326136"/>
                <a:gd name="connsiteY36" fmla="*/ 9133 h 358635"/>
                <a:gd name="connsiteX37" fmla="*/ 165812 w 326136"/>
                <a:gd name="connsiteY37" fmla="*/ 9133 h 358635"/>
                <a:gd name="connsiteX38" fmla="*/ 185319 w 326136"/>
                <a:gd name="connsiteY38" fmla="*/ 0 h 358635"/>
                <a:gd name="connsiteX39" fmla="*/ 191415 w 326136"/>
                <a:gd name="connsiteY39" fmla="*/ 3044 h 35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6136" h="358635">
                  <a:moveTo>
                    <a:pt x="191415" y="3044"/>
                  </a:moveTo>
                  <a:lnTo>
                    <a:pt x="202997" y="34098"/>
                  </a:lnTo>
                  <a:lnTo>
                    <a:pt x="209703" y="41404"/>
                  </a:lnTo>
                  <a:lnTo>
                    <a:pt x="219456" y="63933"/>
                  </a:lnTo>
                  <a:lnTo>
                    <a:pt x="256642" y="106556"/>
                  </a:lnTo>
                  <a:lnTo>
                    <a:pt x="270663" y="110818"/>
                  </a:lnTo>
                  <a:lnTo>
                    <a:pt x="270053" y="124822"/>
                  </a:lnTo>
                  <a:lnTo>
                    <a:pt x="279197" y="149786"/>
                  </a:lnTo>
                  <a:lnTo>
                    <a:pt x="305410" y="155875"/>
                  </a:lnTo>
                  <a:lnTo>
                    <a:pt x="326136" y="173533"/>
                  </a:lnTo>
                  <a:lnTo>
                    <a:pt x="276759" y="202151"/>
                  </a:lnTo>
                  <a:lnTo>
                    <a:pt x="245060" y="231378"/>
                  </a:lnTo>
                  <a:lnTo>
                    <a:pt x="232868" y="257560"/>
                  </a:lnTo>
                  <a:lnTo>
                    <a:pt x="221895" y="272173"/>
                  </a:lnTo>
                  <a:lnTo>
                    <a:pt x="203607" y="275218"/>
                  </a:lnTo>
                  <a:lnTo>
                    <a:pt x="196292" y="294093"/>
                  </a:lnTo>
                  <a:lnTo>
                    <a:pt x="192634" y="306271"/>
                  </a:lnTo>
                  <a:lnTo>
                    <a:pt x="170688" y="314796"/>
                  </a:lnTo>
                  <a:lnTo>
                    <a:pt x="143256" y="312969"/>
                  </a:lnTo>
                  <a:lnTo>
                    <a:pt x="128016" y="302009"/>
                  </a:lnTo>
                  <a:lnTo>
                    <a:pt x="113996" y="297746"/>
                  </a:lnTo>
                  <a:lnTo>
                    <a:pt x="96927" y="306271"/>
                  </a:lnTo>
                  <a:lnTo>
                    <a:pt x="87783" y="325146"/>
                  </a:lnTo>
                  <a:lnTo>
                    <a:pt x="71324" y="336715"/>
                  </a:lnTo>
                  <a:lnTo>
                    <a:pt x="54255" y="354373"/>
                  </a:lnTo>
                  <a:lnTo>
                    <a:pt x="29871" y="358635"/>
                  </a:lnTo>
                  <a:lnTo>
                    <a:pt x="23165" y="344631"/>
                  </a:lnTo>
                  <a:lnTo>
                    <a:pt x="26823" y="320884"/>
                  </a:lnTo>
                  <a:lnTo>
                    <a:pt x="8535" y="283742"/>
                  </a:lnTo>
                  <a:lnTo>
                    <a:pt x="0" y="277653"/>
                  </a:lnTo>
                  <a:lnTo>
                    <a:pt x="3658" y="163791"/>
                  </a:lnTo>
                  <a:lnTo>
                    <a:pt x="37186" y="162573"/>
                  </a:lnTo>
                  <a:lnTo>
                    <a:pt x="42063" y="23138"/>
                  </a:lnTo>
                  <a:lnTo>
                    <a:pt x="67666" y="21920"/>
                  </a:lnTo>
                  <a:lnTo>
                    <a:pt x="120701" y="7915"/>
                  </a:lnTo>
                  <a:lnTo>
                    <a:pt x="132893" y="24356"/>
                  </a:lnTo>
                  <a:lnTo>
                    <a:pt x="155448" y="9133"/>
                  </a:lnTo>
                  <a:lnTo>
                    <a:pt x="165812" y="9133"/>
                  </a:lnTo>
                  <a:lnTo>
                    <a:pt x="185319" y="0"/>
                  </a:lnTo>
                  <a:lnTo>
                    <a:pt x="191415" y="3044"/>
                  </a:lnTo>
                  <a:close/>
                </a:path>
              </a:pathLst>
            </a:custGeom>
            <a:noFill/>
            <a:ln w="3175" cap="rnd">
              <a:solidFill>
                <a:schemeClr val="accent1"/>
              </a:solidFill>
              <a:prstDash val="solid"/>
              <a:round/>
            </a:ln>
          </p:spPr>
          <p:txBody>
            <a:bodyPr rtlCol="0" anchor="ctr"/>
            <a:lstStyle/>
            <a:p>
              <a:endParaRPr lang="es-ES_tradnl"/>
            </a:p>
          </p:txBody>
        </p:sp>
        <p:sp>
          <p:nvSpPr>
            <p:cNvPr id="96" name="Forma libre 95">
              <a:extLst>
                <a:ext uri="{FF2B5EF4-FFF2-40B4-BE49-F238E27FC236}">
                  <a16:creationId xmlns:a16="http://schemas.microsoft.com/office/drawing/2014/main" id="{C639143F-632C-9A47-A779-911593FA4BD4}"/>
                </a:ext>
              </a:extLst>
            </p:cNvPr>
            <p:cNvSpPr/>
            <p:nvPr/>
          </p:nvSpPr>
          <p:spPr>
            <a:xfrm>
              <a:off x="6359556" y="4823393"/>
              <a:ext cx="434959" cy="338765"/>
            </a:xfrm>
            <a:custGeom>
              <a:avLst/>
              <a:gdLst>
                <a:gd name="connsiteX0" fmla="*/ 323698 w 445618"/>
                <a:gd name="connsiteY0" fmla="*/ 98640 h 347066"/>
                <a:gd name="connsiteX1" fmla="*/ 347472 w 445618"/>
                <a:gd name="connsiteY1" fmla="*/ 113862 h 347066"/>
                <a:gd name="connsiteX2" fmla="*/ 366370 w 445618"/>
                <a:gd name="connsiteY2" fmla="*/ 129693 h 347066"/>
                <a:gd name="connsiteX3" fmla="*/ 366980 w 445618"/>
                <a:gd name="connsiteY3" fmla="*/ 142480 h 347066"/>
                <a:gd name="connsiteX4" fmla="*/ 390754 w 445618"/>
                <a:gd name="connsiteY4" fmla="*/ 162573 h 347066"/>
                <a:gd name="connsiteX5" fmla="*/ 405384 w 445618"/>
                <a:gd name="connsiteY5" fmla="*/ 179622 h 347066"/>
                <a:gd name="connsiteX6" fmla="*/ 413919 w 445618"/>
                <a:gd name="connsiteY6" fmla="*/ 202760 h 347066"/>
                <a:gd name="connsiteX7" fmla="*/ 440132 w 445618"/>
                <a:gd name="connsiteY7" fmla="*/ 218591 h 347066"/>
                <a:gd name="connsiteX8" fmla="*/ 445618 w 445618"/>
                <a:gd name="connsiteY8" fmla="*/ 230769 h 347066"/>
                <a:gd name="connsiteX9" fmla="*/ 434645 w 445618"/>
                <a:gd name="connsiteY9" fmla="*/ 235031 h 347066"/>
                <a:gd name="connsiteX10" fmla="*/ 412090 w 445618"/>
                <a:gd name="connsiteY10" fmla="*/ 234422 h 347066"/>
                <a:gd name="connsiteX11" fmla="*/ 386487 w 445618"/>
                <a:gd name="connsiteY11" fmla="*/ 230160 h 347066"/>
                <a:gd name="connsiteX12" fmla="*/ 373685 w 445618"/>
                <a:gd name="connsiteY12" fmla="*/ 233204 h 347066"/>
                <a:gd name="connsiteX13" fmla="*/ 368199 w 445618"/>
                <a:gd name="connsiteY13" fmla="*/ 242947 h 347066"/>
                <a:gd name="connsiteX14" fmla="*/ 357226 w 445618"/>
                <a:gd name="connsiteY14" fmla="*/ 244164 h 347066"/>
                <a:gd name="connsiteX15" fmla="*/ 343815 w 445618"/>
                <a:gd name="connsiteY15" fmla="*/ 235640 h 347066"/>
                <a:gd name="connsiteX16" fmla="*/ 305410 w 445618"/>
                <a:gd name="connsiteY16" fmla="*/ 255125 h 347066"/>
                <a:gd name="connsiteX17" fmla="*/ 289560 w 445618"/>
                <a:gd name="connsiteY17" fmla="*/ 251471 h 347066"/>
                <a:gd name="connsiteX18" fmla="*/ 284684 w 445618"/>
                <a:gd name="connsiteY18" fmla="*/ 254516 h 347066"/>
                <a:gd name="connsiteX19" fmla="*/ 274930 w 445618"/>
                <a:gd name="connsiteY19" fmla="*/ 278262 h 347066"/>
                <a:gd name="connsiteX20" fmla="*/ 248717 w 445618"/>
                <a:gd name="connsiteY20" fmla="*/ 270347 h 347066"/>
                <a:gd name="connsiteX21" fmla="*/ 223724 w 445618"/>
                <a:gd name="connsiteY21" fmla="*/ 266693 h 347066"/>
                <a:gd name="connsiteX22" fmla="*/ 201778 w 445618"/>
                <a:gd name="connsiteY22" fmla="*/ 252080 h 347066"/>
                <a:gd name="connsiteX23" fmla="*/ 173127 w 445618"/>
                <a:gd name="connsiteY23" fmla="*/ 238684 h 347066"/>
                <a:gd name="connsiteX24" fmla="*/ 154839 w 445618"/>
                <a:gd name="connsiteY24" fmla="*/ 251471 h 347066"/>
                <a:gd name="connsiteX25" fmla="*/ 141428 w 445618"/>
                <a:gd name="connsiteY25" fmla="*/ 270955 h 347066"/>
                <a:gd name="connsiteX26" fmla="*/ 138380 w 445618"/>
                <a:gd name="connsiteY26" fmla="*/ 298355 h 347066"/>
                <a:gd name="connsiteX27" fmla="*/ 116434 w 445618"/>
                <a:gd name="connsiteY27" fmla="*/ 296529 h 347066"/>
                <a:gd name="connsiteX28" fmla="*/ 92660 w 445618"/>
                <a:gd name="connsiteY28" fmla="*/ 289831 h 347066"/>
                <a:gd name="connsiteX29" fmla="*/ 72543 w 445618"/>
                <a:gd name="connsiteY29" fmla="*/ 310533 h 347066"/>
                <a:gd name="connsiteX30" fmla="*/ 54255 w 445618"/>
                <a:gd name="connsiteY30" fmla="*/ 347067 h 347066"/>
                <a:gd name="connsiteX31" fmla="*/ 50597 w 445618"/>
                <a:gd name="connsiteY31" fmla="*/ 335498 h 347066"/>
                <a:gd name="connsiteX32" fmla="*/ 48768 w 445618"/>
                <a:gd name="connsiteY32" fmla="*/ 317840 h 347066"/>
                <a:gd name="connsiteX33" fmla="*/ 32919 w 445618"/>
                <a:gd name="connsiteY33" fmla="*/ 305053 h 347066"/>
                <a:gd name="connsiteX34" fmla="*/ 20117 w 445618"/>
                <a:gd name="connsiteY34" fmla="*/ 284960 h 347066"/>
                <a:gd name="connsiteX35" fmla="*/ 17069 w 445618"/>
                <a:gd name="connsiteY35" fmla="*/ 270955 h 347066"/>
                <a:gd name="connsiteX36" fmla="*/ 610 w 445618"/>
                <a:gd name="connsiteY36" fmla="*/ 250253 h 347066"/>
                <a:gd name="connsiteX37" fmla="*/ 3658 w 445618"/>
                <a:gd name="connsiteY37" fmla="*/ 238684 h 347066"/>
                <a:gd name="connsiteX38" fmla="*/ 0 w 445618"/>
                <a:gd name="connsiteY38" fmla="*/ 222244 h 347066"/>
                <a:gd name="connsiteX39" fmla="*/ 2439 w 445618"/>
                <a:gd name="connsiteY39" fmla="*/ 191800 h 347066"/>
                <a:gd name="connsiteX40" fmla="*/ 10973 w 445618"/>
                <a:gd name="connsiteY40" fmla="*/ 185102 h 347066"/>
                <a:gd name="connsiteX41" fmla="*/ 28042 w 445618"/>
                <a:gd name="connsiteY41" fmla="*/ 145525 h 347066"/>
                <a:gd name="connsiteX42" fmla="*/ 56084 w 445618"/>
                <a:gd name="connsiteY42" fmla="*/ 142480 h 347066"/>
                <a:gd name="connsiteX43" fmla="*/ 62180 w 445618"/>
                <a:gd name="connsiteY43" fmla="*/ 132129 h 347066"/>
                <a:gd name="connsiteX44" fmla="*/ 68276 w 445618"/>
                <a:gd name="connsiteY44" fmla="*/ 133347 h 347066"/>
                <a:gd name="connsiteX45" fmla="*/ 76810 w 445618"/>
                <a:gd name="connsiteY45" fmla="*/ 141871 h 347066"/>
                <a:gd name="connsiteX46" fmla="*/ 120092 w 445618"/>
                <a:gd name="connsiteY46" fmla="*/ 127258 h 347066"/>
                <a:gd name="connsiteX47" fmla="*/ 134722 w 445618"/>
                <a:gd name="connsiteY47" fmla="*/ 112036 h 347066"/>
                <a:gd name="connsiteX48" fmla="*/ 152400 w 445618"/>
                <a:gd name="connsiteY48" fmla="*/ 98031 h 347066"/>
                <a:gd name="connsiteX49" fmla="*/ 148743 w 445618"/>
                <a:gd name="connsiteY49" fmla="*/ 84636 h 347066"/>
                <a:gd name="connsiteX50" fmla="*/ 158496 w 445618"/>
                <a:gd name="connsiteY50" fmla="*/ 80982 h 347066"/>
                <a:gd name="connsiteX51" fmla="*/ 192024 w 445618"/>
                <a:gd name="connsiteY51" fmla="*/ 83418 h 347066"/>
                <a:gd name="connsiteX52" fmla="*/ 223724 w 445618"/>
                <a:gd name="connsiteY52" fmla="*/ 65151 h 347066"/>
                <a:gd name="connsiteX53" fmla="*/ 248108 w 445618"/>
                <a:gd name="connsiteY53" fmla="*/ 22529 h 347066"/>
                <a:gd name="connsiteX54" fmla="*/ 265176 w 445618"/>
                <a:gd name="connsiteY54" fmla="*/ 6698 h 347066"/>
                <a:gd name="connsiteX55" fmla="*/ 287122 w 445618"/>
                <a:gd name="connsiteY55" fmla="*/ 0 h 347066"/>
                <a:gd name="connsiteX56" fmla="*/ 291389 w 445618"/>
                <a:gd name="connsiteY56" fmla="*/ 16440 h 347066"/>
                <a:gd name="connsiteX57" fmla="*/ 311506 w 445618"/>
                <a:gd name="connsiteY57" fmla="*/ 40796 h 347066"/>
                <a:gd name="connsiteX58" fmla="*/ 311506 w 445618"/>
                <a:gd name="connsiteY58" fmla="*/ 57236 h 347066"/>
                <a:gd name="connsiteX59" fmla="*/ 306629 w 445618"/>
                <a:gd name="connsiteY59" fmla="*/ 73067 h 347066"/>
                <a:gd name="connsiteX60" fmla="*/ 309068 w 445618"/>
                <a:gd name="connsiteY60" fmla="*/ 85244 h 347066"/>
                <a:gd name="connsiteX61" fmla="*/ 320650 w 445618"/>
                <a:gd name="connsiteY61" fmla="*/ 96813 h 347066"/>
                <a:gd name="connsiteX62" fmla="*/ 323698 w 445618"/>
                <a:gd name="connsiteY62" fmla="*/ 98640 h 34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5618" h="347066">
                  <a:moveTo>
                    <a:pt x="323698" y="98640"/>
                  </a:moveTo>
                  <a:lnTo>
                    <a:pt x="347472" y="113862"/>
                  </a:lnTo>
                  <a:lnTo>
                    <a:pt x="366370" y="129693"/>
                  </a:lnTo>
                  <a:lnTo>
                    <a:pt x="366980" y="142480"/>
                  </a:lnTo>
                  <a:lnTo>
                    <a:pt x="390754" y="162573"/>
                  </a:lnTo>
                  <a:lnTo>
                    <a:pt x="405384" y="179622"/>
                  </a:lnTo>
                  <a:lnTo>
                    <a:pt x="413919" y="202760"/>
                  </a:lnTo>
                  <a:lnTo>
                    <a:pt x="440132" y="218591"/>
                  </a:lnTo>
                  <a:lnTo>
                    <a:pt x="445618" y="230769"/>
                  </a:lnTo>
                  <a:lnTo>
                    <a:pt x="434645" y="235031"/>
                  </a:lnTo>
                  <a:lnTo>
                    <a:pt x="412090" y="234422"/>
                  </a:lnTo>
                  <a:lnTo>
                    <a:pt x="386487" y="230160"/>
                  </a:lnTo>
                  <a:lnTo>
                    <a:pt x="373685" y="233204"/>
                  </a:lnTo>
                  <a:lnTo>
                    <a:pt x="368199" y="242947"/>
                  </a:lnTo>
                  <a:lnTo>
                    <a:pt x="357226" y="244164"/>
                  </a:lnTo>
                  <a:lnTo>
                    <a:pt x="343815" y="235640"/>
                  </a:lnTo>
                  <a:lnTo>
                    <a:pt x="305410" y="255125"/>
                  </a:lnTo>
                  <a:lnTo>
                    <a:pt x="289560" y="251471"/>
                  </a:lnTo>
                  <a:lnTo>
                    <a:pt x="284684" y="254516"/>
                  </a:lnTo>
                  <a:lnTo>
                    <a:pt x="274930" y="278262"/>
                  </a:lnTo>
                  <a:lnTo>
                    <a:pt x="248717" y="270347"/>
                  </a:lnTo>
                  <a:lnTo>
                    <a:pt x="223724" y="266693"/>
                  </a:lnTo>
                  <a:lnTo>
                    <a:pt x="201778" y="252080"/>
                  </a:lnTo>
                  <a:lnTo>
                    <a:pt x="173127" y="238684"/>
                  </a:lnTo>
                  <a:lnTo>
                    <a:pt x="154839" y="251471"/>
                  </a:lnTo>
                  <a:lnTo>
                    <a:pt x="141428" y="270955"/>
                  </a:lnTo>
                  <a:lnTo>
                    <a:pt x="138380" y="298355"/>
                  </a:lnTo>
                  <a:lnTo>
                    <a:pt x="116434" y="296529"/>
                  </a:lnTo>
                  <a:lnTo>
                    <a:pt x="92660" y="289831"/>
                  </a:lnTo>
                  <a:lnTo>
                    <a:pt x="72543" y="310533"/>
                  </a:lnTo>
                  <a:lnTo>
                    <a:pt x="54255" y="347067"/>
                  </a:lnTo>
                  <a:lnTo>
                    <a:pt x="50597" y="335498"/>
                  </a:lnTo>
                  <a:lnTo>
                    <a:pt x="48768" y="317840"/>
                  </a:lnTo>
                  <a:lnTo>
                    <a:pt x="32919" y="305053"/>
                  </a:lnTo>
                  <a:lnTo>
                    <a:pt x="20117" y="284960"/>
                  </a:lnTo>
                  <a:lnTo>
                    <a:pt x="17069" y="270955"/>
                  </a:lnTo>
                  <a:lnTo>
                    <a:pt x="610" y="250253"/>
                  </a:lnTo>
                  <a:lnTo>
                    <a:pt x="3658" y="238684"/>
                  </a:lnTo>
                  <a:lnTo>
                    <a:pt x="0" y="222244"/>
                  </a:lnTo>
                  <a:lnTo>
                    <a:pt x="2439" y="191800"/>
                  </a:lnTo>
                  <a:lnTo>
                    <a:pt x="10973" y="185102"/>
                  </a:lnTo>
                  <a:lnTo>
                    <a:pt x="28042" y="145525"/>
                  </a:lnTo>
                  <a:lnTo>
                    <a:pt x="56084" y="142480"/>
                  </a:lnTo>
                  <a:lnTo>
                    <a:pt x="62180" y="132129"/>
                  </a:lnTo>
                  <a:lnTo>
                    <a:pt x="68276" y="133347"/>
                  </a:lnTo>
                  <a:lnTo>
                    <a:pt x="76810" y="141871"/>
                  </a:lnTo>
                  <a:lnTo>
                    <a:pt x="120092" y="127258"/>
                  </a:lnTo>
                  <a:lnTo>
                    <a:pt x="134722" y="112036"/>
                  </a:lnTo>
                  <a:lnTo>
                    <a:pt x="152400" y="98031"/>
                  </a:lnTo>
                  <a:lnTo>
                    <a:pt x="148743" y="84636"/>
                  </a:lnTo>
                  <a:lnTo>
                    <a:pt x="158496" y="80982"/>
                  </a:lnTo>
                  <a:lnTo>
                    <a:pt x="192024" y="83418"/>
                  </a:lnTo>
                  <a:lnTo>
                    <a:pt x="223724" y="65151"/>
                  </a:lnTo>
                  <a:lnTo>
                    <a:pt x="248108" y="22529"/>
                  </a:lnTo>
                  <a:lnTo>
                    <a:pt x="265176" y="6698"/>
                  </a:lnTo>
                  <a:lnTo>
                    <a:pt x="287122" y="0"/>
                  </a:lnTo>
                  <a:lnTo>
                    <a:pt x="291389" y="16440"/>
                  </a:lnTo>
                  <a:lnTo>
                    <a:pt x="311506" y="40796"/>
                  </a:lnTo>
                  <a:lnTo>
                    <a:pt x="311506" y="57236"/>
                  </a:lnTo>
                  <a:lnTo>
                    <a:pt x="306629" y="73067"/>
                  </a:lnTo>
                  <a:lnTo>
                    <a:pt x="309068" y="85244"/>
                  </a:lnTo>
                  <a:lnTo>
                    <a:pt x="320650" y="96813"/>
                  </a:lnTo>
                  <a:lnTo>
                    <a:pt x="323698" y="98640"/>
                  </a:lnTo>
                  <a:close/>
                </a:path>
              </a:pathLst>
            </a:custGeom>
            <a:noFill/>
            <a:ln w="3175" cap="rnd">
              <a:solidFill>
                <a:schemeClr val="accent1"/>
              </a:solidFill>
              <a:prstDash val="solid"/>
              <a:round/>
            </a:ln>
          </p:spPr>
          <p:txBody>
            <a:bodyPr rtlCol="0" anchor="ctr"/>
            <a:lstStyle/>
            <a:p>
              <a:endParaRPr lang="es-ES_tradnl"/>
            </a:p>
          </p:txBody>
        </p:sp>
        <p:sp>
          <p:nvSpPr>
            <p:cNvPr id="97" name="Forma libre 96">
              <a:extLst>
                <a:ext uri="{FF2B5EF4-FFF2-40B4-BE49-F238E27FC236}">
                  <a16:creationId xmlns:a16="http://schemas.microsoft.com/office/drawing/2014/main" id="{7738FABF-A6EB-2E47-9A2A-A6384380ACC3}"/>
                </a:ext>
              </a:extLst>
            </p:cNvPr>
            <p:cNvSpPr/>
            <p:nvPr/>
          </p:nvSpPr>
          <p:spPr>
            <a:xfrm>
              <a:off x="5583058" y="4847166"/>
              <a:ext cx="203497" cy="235946"/>
            </a:xfrm>
            <a:custGeom>
              <a:avLst/>
              <a:gdLst>
                <a:gd name="connsiteX0" fmla="*/ 110947 w 208483"/>
                <a:gd name="connsiteY0" fmla="*/ 5480 h 241728"/>
                <a:gd name="connsiteX1" fmla="*/ 126187 w 208483"/>
                <a:gd name="connsiteY1" fmla="*/ 14005 h 241728"/>
                <a:gd name="connsiteX2" fmla="*/ 132283 w 208483"/>
                <a:gd name="connsiteY2" fmla="*/ 27400 h 241728"/>
                <a:gd name="connsiteX3" fmla="*/ 147523 w 208483"/>
                <a:gd name="connsiteY3" fmla="*/ 35316 h 241728"/>
                <a:gd name="connsiteX4" fmla="*/ 159715 w 208483"/>
                <a:gd name="connsiteY4" fmla="*/ 25573 h 241728"/>
                <a:gd name="connsiteX5" fmla="*/ 175565 w 208483"/>
                <a:gd name="connsiteY5" fmla="*/ 24356 h 241728"/>
                <a:gd name="connsiteX6" fmla="*/ 199339 w 208483"/>
                <a:gd name="connsiteY6" fmla="*/ 34098 h 241728"/>
                <a:gd name="connsiteX7" fmla="*/ 208483 w 208483"/>
                <a:gd name="connsiteY7" fmla="*/ 90116 h 241728"/>
                <a:gd name="connsiteX8" fmla="*/ 193853 w 208483"/>
                <a:gd name="connsiteY8" fmla="*/ 122387 h 241728"/>
                <a:gd name="connsiteX9" fmla="*/ 184709 w 208483"/>
                <a:gd name="connsiteY9" fmla="*/ 166836 h 241728"/>
                <a:gd name="connsiteX10" fmla="*/ 199339 w 208483"/>
                <a:gd name="connsiteY10" fmla="*/ 200325 h 241728"/>
                <a:gd name="connsiteX11" fmla="*/ 198120 w 208483"/>
                <a:gd name="connsiteY11" fmla="*/ 216155 h 241728"/>
                <a:gd name="connsiteX12" fmla="*/ 182270 w 208483"/>
                <a:gd name="connsiteY12" fmla="*/ 216155 h 241728"/>
                <a:gd name="connsiteX13" fmla="*/ 158496 w 208483"/>
                <a:gd name="connsiteY13" fmla="*/ 208849 h 241728"/>
                <a:gd name="connsiteX14" fmla="*/ 135941 w 208483"/>
                <a:gd name="connsiteY14" fmla="*/ 208849 h 241728"/>
                <a:gd name="connsiteX15" fmla="*/ 95097 w 208483"/>
                <a:gd name="connsiteY15" fmla="*/ 216155 h 241728"/>
                <a:gd name="connsiteX16" fmla="*/ 71323 w 208483"/>
                <a:gd name="connsiteY16" fmla="*/ 227116 h 241728"/>
                <a:gd name="connsiteX17" fmla="*/ 37185 w 208483"/>
                <a:gd name="connsiteY17" fmla="*/ 241729 h 241728"/>
                <a:gd name="connsiteX18" fmla="*/ 30480 w 208483"/>
                <a:gd name="connsiteY18" fmla="*/ 240511 h 241728"/>
                <a:gd name="connsiteX19" fmla="*/ 32918 w 208483"/>
                <a:gd name="connsiteY19" fmla="*/ 208240 h 241728"/>
                <a:gd name="connsiteX20" fmla="*/ 36576 w 208483"/>
                <a:gd name="connsiteY20" fmla="*/ 203369 h 241728"/>
                <a:gd name="connsiteX21" fmla="*/ 35357 w 208483"/>
                <a:gd name="connsiteY21" fmla="*/ 188147 h 241728"/>
                <a:gd name="connsiteX22" fmla="*/ 20726 w 208483"/>
                <a:gd name="connsiteY22" fmla="*/ 171707 h 241728"/>
                <a:gd name="connsiteX23" fmla="*/ 9753 w 208483"/>
                <a:gd name="connsiteY23" fmla="*/ 169271 h 241728"/>
                <a:gd name="connsiteX24" fmla="*/ 0 w 208483"/>
                <a:gd name="connsiteY24" fmla="*/ 158311 h 241728"/>
                <a:gd name="connsiteX25" fmla="*/ 7315 w 208483"/>
                <a:gd name="connsiteY25" fmla="*/ 140653 h 241728"/>
                <a:gd name="connsiteX26" fmla="*/ 4267 w 208483"/>
                <a:gd name="connsiteY26" fmla="*/ 121778 h 241728"/>
                <a:gd name="connsiteX27" fmla="*/ 5486 w 208483"/>
                <a:gd name="connsiteY27" fmla="*/ 110818 h 241728"/>
                <a:gd name="connsiteX28" fmla="*/ 10973 w 208483"/>
                <a:gd name="connsiteY28" fmla="*/ 110818 h 241728"/>
                <a:gd name="connsiteX29" fmla="*/ 13411 w 208483"/>
                <a:gd name="connsiteY29" fmla="*/ 93769 h 241728"/>
                <a:gd name="connsiteX30" fmla="*/ 10973 w 208483"/>
                <a:gd name="connsiteY30" fmla="*/ 85853 h 241728"/>
                <a:gd name="connsiteX31" fmla="*/ 14021 w 208483"/>
                <a:gd name="connsiteY31" fmla="*/ 80373 h 241728"/>
                <a:gd name="connsiteX32" fmla="*/ 26822 w 208483"/>
                <a:gd name="connsiteY32" fmla="*/ 76111 h 241728"/>
                <a:gd name="connsiteX33" fmla="*/ 18288 w 208483"/>
                <a:gd name="connsiteY33" fmla="*/ 44449 h 241728"/>
                <a:gd name="connsiteX34" fmla="*/ 10363 w 208483"/>
                <a:gd name="connsiteY34" fmla="*/ 28618 h 241728"/>
                <a:gd name="connsiteX35" fmla="*/ 13411 w 208483"/>
                <a:gd name="connsiteY35" fmla="*/ 15222 h 241728"/>
                <a:gd name="connsiteX36" fmla="*/ 20117 w 208483"/>
                <a:gd name="connsiteY36" fmla="*/ 12178 h 241728"/>
                <a:gd name="connsiteX37" fmla="*/ 24993 w 208483"/>
                <a:gd name="connsiteY37" fmla="*/ 8525 h 241728"/>
                <a:gd name="connsiteX38" fmla="*/ 34137 w 208483"/>
                <a:gd name="connsiteY38" fmla="*/ 14613 h 241728"/>
                <a:gd name="connsiteX39" fmla="*/ 60960 w 208483"/>
                <a:gd name="connsiteY39" fmla="*/ 14613 h 241728"/>
                <a:gd name="connsiteX40" fmla="*/ 67056 w 208483"/>
                <a:gd name="connsiteY40" fmla="*/ 3653 h 241728"/>
                <a:gd name="connsiteX41" fmla="*/ 73152 w 208483"/>
                <a:gd name="connsiteY41" fmla="*/ 4262 h 241728"/>
                <a:gd name="connsiteX42" fmla="*/ 82905 w 208483"/>
                <a:gd name="connsiteY42" fmla="*/ 0 h 241728"/>
                <a:gd name="connsiteX43" fmla="*/ 88392 w 208483"/>
                <a:gd name="connsiteY43" fmla="*/ 16440 h 241728"/>
                <a:gd name="connsiteX44" fmla="*/ 96317 w 208483"/>
                <a:gd name="connsiteY44" fmla="*/ 11569 h 241728"/>
                <a:gd name="connsiteX45" fmla="*/ 110947 w 208483"/>
                <a:gd name="connsiteY45" fmla="*/ 5480 h 24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8483" h="241728">
                  <a:moveTo>
                    <a:pt x="110947" y="5480"/>
                  </a:moveTo>
                  <a:lnTo>
                    <a:pt x="126187" y="14005"/>
                  </a:lnTo>
                  <a:lnTo>
                    <a:pt x="132283" y="27400"/>
                  </a:lnTo>
                  <a:lnTo>
                    <a:pt x="147523" y="35316"/>
                  </a:lnTo>
                  <a:lnTo>
                    <a:pt x="159715" y="25573"/>
                  </a:lnTo>
                  <a:lnTo>
                    <a:pt x="175565" y="24356"/>
                  </a:lnTo>
                  <a:lnTo>
                    <a:pt x="199339" y="34098"/>
                  </a:lnTo>
                  <a:lnTo>
                    <a:pt x="208483" y="90116"/>
                  </a:lnTo>
                  <a:lnTo>
                    <a:pt x="193853" y="122387"/>
                  </a:lnTo>
                  <a:lnTo>
                    <a:pt x="184709" y="166836"/>
                  </a:lnTo>
                  <a:lnTo>
                    <a:pt x="199339" y="200325"/>
                  </a:lnTo>
                  <a:lnTo>
                    <a:pt x="198120" y="216155"/>
                  </a:lnTo>
                  <a:lnTo>
                    <a:pt x="182270" y="216155"/>
                  </a:lnTo>
                  <a:lnTo>
                    <a:pt x="158496" y="208849"/>
                  </a:lnTo>
                  <a:lnTo>
                    <a:pt x="135941" y="208849"/>
                  </a:lnTo>
                  <a:lnTo>
                    <a:pt x="95097" y="216155"/>
                  </a:lnTo>
                  <a:lnTo>
                    <a:pt x="71323" y="227116"/>
                  </a:lnTo>
                  <a:lnTo>
                    <a:pt x="37185" y="241729"/>
                  </a:lnTo>
                  <a:lnTo>
                    <a:pt x="30480" y="240511"/>
                  </a:lnTo>
                  <a:lnTo>
                    <a:pt x="32918" y="208240"/>
                  </a:lnTo>
                  <a:lnTo>
                    <a:pt x="36576" y="203369"/>
                  </a:lnTo>
                  <a:lnTo>
                    <a:pt x="35357" y="188147"/>
                  </a:lnTo>
                  <a:lnTo>
                    <a:pt x="20726" y="171707"/>
                  </a:lnTo>
                  <a:lnTo>
                    <a:pt x="9753" y="169271"/>
                  </a:lnTo>
                  <a:lnTo>
                    <a:pt x="0" y="158311"/>
                  </a:lnTo>
                  <a:lnTo>
                    <a:pt x="7315" y="140653"/>
                  </a:lnTo>
                  <a:lnTo>
                    <a:pt x="4267" y="121778"/>
                  </a:lnTo>
                  <a:lnTo>
                    <a:pt x="5486" y="110818"/>
                  </a:lnTo>
                  <a:lnTo>
                    <a:pt x="10973" y="110818"/>
                  </a:lnTo>
                  <a:lnTo>
                    <a:pt x="13411" y="93769"/>
                  </a:lnTo>
                  <a:lnTo>
                    <a:pt x="10973" y="85853"/>
                  </a:lnTo>
                  <a:lnTo>
                    <a:pt x="14021" y="80373"/>
                  </a:lnTo>
                  <a:lnTo>
                    <a:pt x="26822" y="76111"/>
                  </a:lnTo>
                  <a:lnTo>
                    <a:pt x="18288" y="44449"/>
                  </a:lnTo>
                  <a:lnTo>
                    <a:pt x="10363" y="28618"/>
                  </a:lnTo>
                  <a:lnTo>
                    <a:pt x="13411" y="15222"/>
                  </a:lnTo>
                  <a:lnTo>
                    <a:pt x="20117" y="12178"/>
                  </a:lnTo>
                  <a:lnTo>
                    <a:pt x="24993" y="8525"/>
                  </a:lnTo>
                  <a:lnTo>
                    <a:pt x="34137" y="14613"/>
                  </a:lnTo>
                  <a:lnTo>
                    <a:pt x="60960" y="14613"/>
                  </a:lnTo>
                  <a:lnTo>
                    <a:pt x="67056" y="3653"/>
                  </a:lnTo>
                  <a:lnTo>
                    <a:pt x="73152" y="4262"/>
                  </a:lnTo>
                  <a:lnTo>
                    <a:pt x="82905" y="0"/>
                  </a:lnTo>
                  <a:lnTo>
                    <a:pt x="88392" y="16440"/>
                  </a:lnTo>
                  <a:lnTo>
                    <a:pt x="96317" y="11569"/>
                  </a:lnTo>
                  <a:lnTo>
                    <a:pt x="110947" y="5480"/>
                  </a:lnTo>
                  <a:close/>
                </a:path>
              </a:pathLst>
            </a:custGeom>
            <a:noFill/>
            <a:ln w="3175" cap="rnd">
              <a:solidFill>
                <a:schemeClr val="accent1"/>
              </a:solidFill>
              <a:prstDash val="solid"/>
              <a:round/>
            </a:ln>
          </p:spPr>
          <p:txBody>
            <a:bodyPr rtlCol="0" anchor="ctr"/>
            <a:lstStyle/>
            <a:p>
              <a:endParaRPr lang="es-ES_tradnl"/>
            </a:p>
          </p:txBody>
        </p:sp>
        <p:sp>
          <p:nvSpPr>
            <p:cNvPr id="98" name="Forma libre 97">
              <a:extLst>
                <a:ext uri="{FF2B5EF4-FFF2-40B4-BE49-F238E27FC236}">
                  <a16:creationId xmlns:a16="http://schemas.microsoft.com/office/drawing/2014/main" id="{E135B08E-A2DA-C845-8F99-91309625CC90}"/>
                </a:ext>
              </a:extLst>
            </p:cNvPr>
            <p:cNvSpPr/>
            <p:nvPr/>
          </p:nvSpPr>
          <p:spPr>
            <a:xfrm>
              <a:off x="6158442" y="4758016"/>
              <a:ext cx="254071" cy="424346"/>
            </a:xfrm>
            <a:custGeom>
              <a:avLst/>
              <a:gdLst>
                <a:gd name="connsiteX0" fmla="*/ 234087 w 260298"/>
                <a:gd name="connsiteY0" fmla="*/ 212502 h 434746"/>
                <a:gd name="connsiteX1" fmla="*/ 217017 w 260298"/>
                <a:gd name="connsiteY1" fmla="*/ 252080 h 434746"/>
                <a:gd name="connsiteX2" fmla="*/ 208483 w 260298"/>
                <a:gd name="connsiteY2" fmla="*/ 258778 h 434746"/>
                <a:gd name="connsiteX3" fmla="*/ 206044 w 260298"/>
                <a:gd name="connsiteY3" fmla="*/ 289222 h 434746"/>
                <a:gd name="connsiteX4" fmla="*/ 209703 w 260298"/>
                <a:gd name="connsiteY4" fmla="*/ 305662 h 434746"/>
                <a:gd name="connsiteX5" fmla="*/ 206655 w 260298"/>
                <a:gd name="connsiteY5" fmla="*/ 317231 h 434746"/>
                <a:gd name="connsiteX6" fmla="*/ 223113 w 260298"/>
                <a:gd name="connsiteY6" fmla="*/ 337933 h 434746"/>
                <a:gd name="connsiteX7" fmla="*/ 226161 w 260298"/>
                <a:gd name="connsiteY7" fmla="*/ 351938 h 434746"/>
                <a:gd name="connsiteX8" fmla="*/ 238963 w 260298"/>
                <a:gd name="connsiteY8" fmla="*/ 372031 h 434746"/>
                <a:gd name="connsiteX9" fmla="*/ 254812 w 260298"/>
                <a:gd name="connsiteY9" fmla="*/ 384818 h 434746"/>
                <a:gd name="connsiteX10" fmla="*/ 256641 w 260298"/>
                <a:gd name="connsiteY10" fmla="*/ 402475 h 434746"/>
                <a:gd name="connsiteX11" fmla="*/ 260299 w 260298"/>
                <a:gd name="connsiteY11" fmla="*/ 414044 h 434746"/>
                <a:gd name="connsiteX12" fmla="*/ 257860 w 260298"/>
                <a:gd name="connsiteY12" fmla="*/ 434747 h 434746"/>
                <a:gd name="connsiteX13" fmla="*/ 230428 w 260298"/>
                <a:gd name="connsiteY13" fmla="*/ 425613 h 434746"/>
                <a:gd name="connsiteX14" fmla="*/ 202387 w 260298"/>
                <a:gd name="connsiteY14" fmla="*/ 415262 h 434746"/>
                <a:gd name="connsiteX15" fmla="*/ 159105 w 260298"/>
                <a:gd name="connsiteY15" fmla="*/ 414044 h 434746"/>
                <a:gd name="connsiteX16" fmla="*/ 154839 w 260298"/>
                <a:gd name="connsiteY16" fmla="*/ 411609 h 434746"/>
                <a:gd name="connsiteX17" fmla="*/ 134112 w 260298"/>
                <a:gd name="connsiteY17" fmla="*/ 416480 h 434746"/>
                <a:gd name="connsiteX18" fmla="*/ 113385 w 260298"/>
                <a:gd name="connsiteY18" fmla="*/ 411609 h 434746"/>
                <a:gd name="connsiteX19" fmla="*/ 96927 w 260298"/>
                <a:gd name="connsiteY19" fmla="*/ 414044 h 434746"/>
                <a:gd name="connsiteX20" fmla="*/ 40233 w 260298"/>
                <a:gd name="connsiteY20" fmla="*/ 413436 h 434746"/>
                <a:gd name="connsiteX21" fmla="*/ 45720 w 260298"/>
                <a:gd name="connsiteY21" fmla="*/ 382382 h 434746"/>
                <a:gd name="connsiteX22" fmla="*/ 31699 w 260298"/>
                <a:gd name="connsiteY22" fmla="*/ 356200 h 434746"/>
                <a:gd name="connsiteX23" fmla="*/ 15849 w 260298"/>
                <a:gd name="connsiteY23" fmla="*/ 350111 h 434746"/>
                <a:gd name="connsiteX24" fmla="*/ 9144 w 260298"/>
                <a:gd name="connsiteY24" fmla="*/ 332453 h 434746"/>
                <a:gd name="connsiteX25" fmla="*/ 0 w 260298"/>
                <a:gd name="connsiteY25" fmla="*/ 326973 h 434746"/>
                <a:gd name="connsiteX26" fmla="*/ 609 w 260298"/>
                <a:gd name="connsiteY26" fmla="*/ 316013 h 434746"/>
                <a:gd name="connsiteX27" fmla="*/ 9144 w 260298"/>
                <a:gd name="connsiteY27" fmla="*/ 288004 h 434746"/>
                <a:gd name="connsiteX28" fmla="*/ 25603 w 260298"/>
                <a:gd name="connsiteY28" fmla="*/ 250253 h 434746"/>
                <a:gd name="connsiteX29" fmla="*/ 35356 w 260298"/>
                <a:gd name="connsiteY29" fmla="*/ 250253 h 434746"/>
                <a:gd name="connsiteX30" fmla="*/ 56083 w 260298"/>
                <a:gd name="connsiteY30" fmla="*/ 227116 h 434746"/>
                <a:gd name="connsiteX31" fmla="*/ 68884 w 260298"/>
                <a:gd name="connsiteY31" fmla="*/ 226507 h 434746"/>
                <a:gd name="connsiteX32" fmla="*/ 88392 w 260298"/>
                <a:gd name="connsiteY32" fmla="*/ 242947 h 434746"/>
                <a:gd name="connsiteX33" fmla="*/ 112167 w 260298"/>
                <a:gd name="connsiteY33" fmla="*/ 229551 h 434746"/>
                <a:gd name="connsiteX34" fmla="*/ 115215 w 260298"/>
                <a:gd name="connsiteY34" fmla="*/ 213111 h 434746"/>
                <a:gd name="connsiteX35" fmla="*/ 123139 w 260298"/>
                <a:gd name="connsiteY35" fmla="*/ 197280 h 434746"/>
                <a:gd name="connsiteX36" fmla="*/ 128016 w 260298"/>
                <a:gd name="connsiteY36" fmla="*/ 177796 h 434746"/>
                <a:gd name="connsiteX37" fmla="*/ 146304 w 260298"/>
                <a:gd name="connsiteY37" fmla="*/ 161964 h 434746"/>
                <a:gd name="connsiteX38" fmla="*/ 153009 w 260298"/>
                <a:gd name="connsiteY38" fmla="*/ 134564 h 434746"/>
                <a:gd name="connsiteX39" fmla="*/ 160324 w 260298"/>
                <a:gd name="connsiteY39" fmla="*/ 125431 h 434746"/>
                <a:gd name="connsiteX40" fmla="*/ 165201 w 260298"/>
                <a:gd name="connsiteY40" fmla="*/ 105338 h 434746"/>
                <a:gd name="connsiteX41" fmla="*/ 173736 w 260298"/>
                <a:gd name="connsiteY41" fmla="*/ 80373 h 434746"/>
                <a:gd name="connsiteX42" fmla="*/ 202387 w 260298"/>
                <a:gd name="connsiteY42" fmla="*/ 49929 h 434746"/>
                <a:gd name="connsiteX43" fmla="*/ 204216 w 260298"/>
                <a:gd name="connsiteY43" fmla="*/ 37142 h 434746"/>
                <a:gd name="connsiteX44" fmla="*/ 207873 w 260298"/>
                <a:gd name="connsiteY44" fmla="*/ 29836 h 434746"/>
                <a:gd name="connsiteX45" fmla="*/ 193852 w 260298"/>
                <a:gd name="connsiteY45" fmla="*/ 14613 h 434746"/>
                <a:gd name="connsiteX46" fmla="*/ 195072 w 260298"/>
                <a:gd name="connsiteY46" fmla="*/ 1827 h 434746"/>
                <a:gd name="connsiteX47" fmla="*/ 204216 w 260298"/>
                <a:gd name="connsiteY47" fmla="*/ 0 h 434746"/>
                <a:gd name="connsiteX48" fmla="*/ 218236 w 260298"/>
                <a:gd name="connsiteY48" fmla="*/ 24964 h 434746"/>
                <a:gd name="connsiteX49" fmla="*/ 221284 w 260298"/>
                <a:gd name="connsiteY49" fmla="*/ 50538 h 434746"/>
                <a:gd name="connsiteX50" fmla="*/ 220065 w 260298"/>
                <a:gd name="connsiteY50" fmla="*/ 76720 h 434746"/>
                <a:gd name="connsiteX51" fmla="*/ 239572 w 260298"/>
                <a:gd name="connsiteY51" fmla="*/ 112036 h 434746"/>
                <a:gd name="connsiteX52" fmla="*/ 220065 w 260298"/>
                <a:gd name="connsiteY52" fmla="*/ 112036 h 434746"/>
                <a:gd name="connsiteX53" fmla="*/ 210312 w 260298"/>
                <a:gd name="connsiteY53" fmla="*/ 114471 h 434746"/>
                <a:gd name="connsiteX54" fmla="*/ 194463 w 260298"/>
                <a:gd name="connsiteY54" fmla="*/ 110818 h 434746"/>
                <a:gd name="connsiteX55" fmla="*/ 187147 w 260298"/>
                <a:gd name="connsiteY55" fmla="*/ 129084 h 434746"/>
                <a:gd name="connsiteX56" fmla="*/ 207873 w 260298"/>
                <a:gd name="connsiteY56" fmla="*/ 152222 h 434746"/>
                <a:gd name="connsiteX57" fmla="*/ 223113 w 260298"/>
                <a:gd name="connsiteY57" fmla="*/ 158920 h 434746"/>
                <a:gd name="connsiteX58" fmla="*/ 227991 w 260298"/>
                <a:gd name="connsiteY58" fmla="*/ 174751 h 434746"/>
                <a:gd name="connsiteX59" fmla="*/ 238963 w 260298"/>
                <a:gd name="connsiteY59" fmla="*/ 201542 h 434746"/>
                <a:gd name="connsiteX60" fmla="*/ 234087 w 260298"/>
                <a:gd name="connsiteY60" fmla="*/ 212502 h 43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0298" h="434746">
                  <a:moveTo>
                    <a:pt x="234087" y="212502"/>
                  </a:moveTo>
                  <a:lnTo>
                    <a:pt x="217017" y="252080"/>
                  </a:lnTo>
                  <a:lnTo>
                    <a:pt x="208483" y="258778"/>
                  </a:lnTo>
                  <a:lnTo>
                    <a:pt x="206044" y="289222"/>
                  </a:lnTo>
                  <a:lnTo>
                    <a:pt x="209703" y="305662"/>
                  </a:lnTo>
                  <a:lnTo>
                    <a:pt x="206655" y="317231"/>
                  </a:lnTo>
                  <a:lnTo>
                    <a:pt x="223113" y="337933"/>
                  </a:lnTo>
                  <a:lnTo>
                    <a:pt x="226161" y="351938"/>
                  </a:lnTo>
                  <a:lnTo>
                    <a:pt x="238963" y="372031"/>
                  </a:lnTo>
                  <a:lnTo>
                    <a:pt x="254812" y="384818"/>
                  </a:lnTo>
                  <a:lnTo>
                    <a:pt x="256641" y="402475"/>
                  </a:lnTo>
                  <a:lnTo>
                    <a:pt x="260299" y="414044"/>
                  </a:lnTo>
                  <a:lnTo>
                    <a:pt x="257860" y="434747"/>
                  </a:lnTo>
                  <a:lnTo>
                    <a:pt x="230428" y="425613"/>
                  </a:lnTo>
                  <a:lnTo>
                    <a:pt x="202387" y="415262"/>
                  </a:lnTo>
                  <a:lnTo>
                    <a:pt x="159105" y="414044"/>
                  </a:lnTo>
                  <a:lnTo>
                    <a:pt x="154839" y="411609"/>
                  </a:lnTo>
                  <a:lnTo>
                    <a:pt x="134112" y="416480"/>
                  </a:lnTo>
                  <a:lnTo>
                    <a:pt x="113385" y="411609"/>
                  </a:lnTo>
                  <a:lnTo>
                    <a:pt x="96927" y="414044"/>
                  </a:lnTo>
                  <a:lnTo>
                    <a:pt x="40233" y="413436"/>
                  </a:lnTo>
                  <a:lnTo>
                    <a:pt x="45720" y="382382"/>
                  </a:lnTo>
                  <a:lnTo>
                    <a:pt x="31699" y="356200"/>
                  </a:lnTo>
                  <a:lnTo>
                    <a:pt x="15849" y="350111"/>
                  </a:lnTo>
                  <a:lnTo>
                    <a:pt x="9144" y="332453"/>
                  </a:lnTo>
                  <a:lnTo>
                    <a:pt x="0" y="326973"/>
                  </a:lnTo>
                  <a:lnTo>
                    <a:pt x="609" y="316013"/>
                  </a:lnTo>
                  <a:lnTo>
                    <a:pt x="9144" y="288004"/>
                  </a:lnTo>
                  <a:lnTo>
                    <a:pt x="25603" y="250253"/>
                  </a:lnTo>
                  <a:lnTo>
                    <a:pt x="35356" y="250253"/>
                  </a:lnTo>
                  <a:lnTo>
                    <a:pt x="56083" y="227116"/>
                  </a:lnTo>
                  <a:lnTo>
                    <a:pt x="68884" y="226507"/>
                  </a:lnTo>
                  <a:lnTo>
                    <a:pt x="88392" y="242947"/>
                  </a:lnTo>
                  <a:lnTo>
                    <a:pt x="112167" y="229551"/>
                  </a:lnTo>
                  <a:lnTo>
                    <a:pt x="115215" y="213111"/>
                  </a:lnTo>
                  <a:lnTo>
                    <a:pt x="123139" y="197280"/>
                  </a:lnTo>
                  <a:lnTo>
                    <a:pt x="128016" y="177796"/>
                  </a:lnTo>
                  <a:lnTo>
                    <a:pt x="146304" y="161964"/>
                  </a:lnTo>
                  <a:lnTo>
                    <a:pt x="153009" y="134564"/>
                  </a:lnTo>
                  <a:lnTo>
                    <a:pt x="160324" y="125431"/>
                  </a:lnTo>
                  <a:lnTo>
                    <a:pt x="165201" y="105338"/>
                  </a:lnTo>
                  <a:lnTo>
                    <a:pt x="173736" y="80373"/>
                  </a:lnTo>
                  <a:lnTo>
                    <a:pt x="202387" y="49929"/>
                  </a:lnTo>
                  <a:lnTo>
                    <a:pt x="204216" y="37142"/>
                  </a:lnTo>
                  <a:lnTo>
                    <a:pt x="207873" y="29836"/>
                  </a:lnTo>
                  <a:lnTo>
                    <a:pt x="193852" y="14613"/>
                  </a:lnTo>
                  <a:lnTo>
                    <a:pt x="195072" y="1827"/>
                  </a:lnTo>
                  <a:lnTo>
                    <a:pt x="204216" y="0"/>
                  </a:lnTo>
                  <a:lnTo>
                    <a:pt x="218236" y="24964"/>
                  </a:lnTo>
                  <a:lnTo>
                    <a:pt x="221284" y="50538"/>
                  </a:lnTo>
                  <a:lnTo>
                    <a:pt x="220065" y="76720"/>
                  </a:lnTo>
                  <a:lnTo>
                    <a:pt x="239572" y="112036"/>
                  </a:lnTo>
                  <a:lnTo>
                    <a:pt x="220065" y="112036"/>
                  </a:lnTo>
                  <a:lnTo>
                    <a:pt x="210312" y="114471"/>
                  </a:lnTo>
                  <a:lnTo>
                    <a:pt x="194463" y="110818"/>
                  </a:lnTo>
                  <a:lnTo>
                    <a:pt x="187147" y="129084"/>
                  </a:lnTo>
                  <a:lnTo>
                    <a:pt x="207873" y="152222"/>
                  </a:lnTo>
                  <a:lnTo>
                    <a:pt x="223113" y="158920"/>
                  </a:lnTo>
                  <a:lnTo>
                    <a:pt x="227991" y="174751"/>
                  </a:lnTo>
                  <a:lnTo>
                    <a:pt x="238963" y="201542"/>
                  </a:lnTo>
                  <a:lnTo>
                    <a:pt x="234087" y="212502"/>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99" name="Forma libre 98">
              <a:extLst>
                <a:ext uri="{FF2B5EF4-FFF2-40B4-BE49-F238E27FC236}">
                  <a16:creationId xmlns:a16="http://schemas.microsoft.com/office/drawing/2014/main" id="{0389EB5D-BA90-6A40-8C4D-6D3ABF745B89}"/>
                </a:ext>
              </a:extLst>
            </p:cNvPr>
            <p:cNvSpPr/>
            <p:nvPr/>
          </p:nvSpPr>
          <p:spPr>
            <a:xfrm>
              <a:off x="6282801" y="5048049"/>
              <a:ext cx="641431" cy="706056"/>
            </a:xfrm>
            <a:custGeom>
              <a:avLst/>
              <a:gdLst>
                <a:gd name="connsiteX0" fmla="*/ 524256 w 657148"/>
                <a:gd name="connsiteY0" fmla="*/ 609 h 723359"/>
                <a:gd name="connsiteX1" fmla="*/ 545592 w 657148"/>
                <a:gd name="connsiteY1" fmla="*/ 32880 h 723359"/>
                <a:gd name="connsiteX2" fmla="*/ 561441 w 657148"/>
                <a:gd name="connsiteY2" fmla="*/ 37751 h 723359"/>
                <a:gd name="connsiteX3" fmla="*/ 570585 w 657148"/>
                <a:gd name="connsiteY3" fmla="*/ 31053 h 723359"/>
                <a:gd name="connsiteX4" fmla="*/ 586435 w 657148"/>
                <a:gd name="connsiteY4" fmla="*/ 33489 h 723359"/>
                <a:gd name="connsiteX5" fmla="*/ 605332 w 657148"/>
                <a:gd name="connsiteY5" fmla="*/ 25573 h 723359"/>
                <a:gd name="connsiteX6" fmla="*/ 613867 w 657148"/>
                <a:gd name="connsiteY6" fmla="*/ 42013 h 723359"/>
                <a:gd name="connsiteX7" fmla="*/ 644956 w 657148"/>
                <a:gd name="connsiteY7" fmla="*/ 68195 h 723359"/>
                <a:gd name="connsiteX8" fmla="*/ 643128 w 657148"/>
                <a:gd name="connsiteY8" fmla="*/ 113862 h 723359"/>
                <a:gd name="connsiteX9" fmla="*/ 657148 w 657148"/>
                <a:gd name="connsiteY9" fmla="*/ 119342 h 723359"/>
                <a:gd name="connsiteX10" fmla="*/ 645566 w 657148"/>
                <a:gd name="connsiteY10" fmla="*/ 132738 h 723359"/>
                <a:gd name="connsiteX11" fmla="*/ 632764 w 657148"/>
                <a:gd name="connsiteY11" fmla="*/ 143698 h 723359"/>
                <a:gd name="connsiteX12" fmla="*/ 619353 w 657148"/>
                <a:gd name="connsiteY12" fmla="*/ 163791 h 723359"/>
                <a:gd name="connsiteX13" fmla="*/ 612038 w 657148"/>
                <a:gd name="connsiteY13" fmla="*/ 182058 h 723359"/>
                <a:gd name="connsiteX14" fmla="*/ 610209 w 657148"/>
                <a:gd name="connsiteY14" fmla="*/ 213111 h 723359"/>
                <a:gd name="connsiteX15" fmla="*/ 602284 w 657148"/>
                <a:gd name="connsiteY15" fmla="*/ 228333 h 723359"/>
                <a:gd name="connsiteX16" fmla="*/ 601675 w 657148"/>
                <a:gd name="connsiteY16" fmla="*/ 257560 h 723359"/>
                <a:gd name="connsiteX17" fmla="*/ 591921 w 657148"/>
                <a:gd name="connsiteY17" fmla="*/ 268520 h 723359"/>
                <a:gd name="connsiteX18" fmla="*/ 590702 w 657148"/>
                <a:gd name="connsiteY18" fmla="*/ 291658 h 723359"/>
                <a:gd name="connsiteX19" fmla="*/ 585825 w 657148"/>
                <a:gd name="connsiteY19" fmla="*/ 294702 h 723359"/>
                <a:gd name="connsiteX20" fmla="*/ 582168 w 657148"/>
                <a:gd name="connsiteY20" fmla="*/ 316622 h 723359"/>
                <a:gd name="connsiteX21" fmla="*/ 590702 w 657148"/>
                <a:gd name="connsiteY21" fmla="*/ 334280 h 723359"/>
                <a:gd name="connsiteX22" fmla="*/ 591312 w 657148"/>
                <a:gd name="connsiteY22" fmla="*/ 340369 h 723359"/>
                <a:gd name="connsiteX23" fmla="*/ 583996 w 657148"/>
                <a:gd name="connsiteY23" fmla="*/ 403084 h 723359"/>
                <a:gd name="connsiteX24" fmla="*/ 593140 w 657148"/>
                <a:gd name="connsiteY24" fmla="*/ 425004 h 723359"/>
                <a:gd name="connsiteX25" fmla="*/ 587044 w 657148"/>
                <a:gd name="connsiteY25" fmla="*/ 441444 h 723359"/>
                <a:gd name="connsiteX26" fmla="*/ 598017 w 657148"/>
                <a:gd name="connsiteY26" fmla="*/ 469453 h 723359"/>
                <a:gd name="connsiteX27" fmla="*/ 618744 w 657148"/>
                <a:gd name="connsiteY27" fmla="*/ 490764 h 723359"/>
                <a:gd name="connsiteX28" fmla="*/ 623011 w 657148"/>
                <a:gd name="connsiteY28" fmla="*/ 512075 h 723359"/>
                <a:gd name="connsiteX29" fmla="*/ 632764 w 657148"/>
                <a:gd name="connsiteY29" fmla="*/ 522427 h 723359"/>
                <a:gd name="connsiteX30" fmla="*/ 630936 w 657148"/>
                <a:gd name="connsiteY30" fmla="*/ 529124 h 723359"/>
                <a:gd name="connsiteX31" fmla="*/ 625449 w 657148"/>
                <a:gd name="connsiteY31" fmla="*/ 527298 h 723359"/>
                <a:gd name="connsiteX32" fmla="*/ 578510 w 657148"/>
                <a:gd name="connsiteY32" fmla="*/ 533995 h 723359"/>
                <a:gd name="connsiteX33" fmla="*/ 569366 w 657148"/>
                <a:gd name="connsiteY33" fmla="*/ 538866 h 723359"/>
                <a:gd name="connsiteX34" fmla="*/ 559003 w 657148"/>
                <a:gd name="connsiteY34" fmla="*/ 563831 h 723359"/>
                <a:gd name="connsiteX35" fmla="*/ 566318 w 657148"/>
                <a:gd name="connsiteY35" fmla="*/ 580880 h 723359"/>
                <a:gd name="connsiteX36" fmla="*/ 559612 w 657148"/>
                <a:gd name="connsiteY36" fmla="*/ 627155 h 723359"/>
                <a:gd name="connsiteX37" fmla="*/ 554126 w 657148"/>
                <a:gd name="connsiteY37" fmla="*/ 666124 h 723359"/>
                <a:gd name="connsiteX38" fmla="*/ 563270 w 657148"/>
                <a:gd name="connsiteY38" fmla="*/ 673431 h 723359"/>
                <a:gd name="connsiteX39" fmla="*/ 587044 w 657148"/>
                <a:gd name="connsiteY39" fmla="*/ 688653 h 723359"/>
                <a:gd name="connsiteX40" fmla="*/ 596798 w 657148"/>
                <a:gd name="connsiteY40" fmla="*/ 681346 h 723359"/>
                <a:gd name="connsiteX41" fmla="*/ 598017 w 657148"/>
                <a:gd name="connsiteY41" fmla="*/ 723360 h 723359"/>
                <a:gd name="connsiteX42" fmla="*/ 571804 w 657148"/>
                <a:gd name="connsiteY42" fmla="*/ 723360 h 723359"/>
                <a:gd name="connsiteX43" fmla="*/ 558393 w 657148"/>
                <a:gd name="connsiteY43" fmla="*/ 702049 h 723359"/>
                <a:gd name="connsiteX44" fmla="*/ 546201 w 657148"/>
                <a:gd name="connsiteY44" fmla="*/ 685000 h 723359"/>
                <a:gd name="connsiteX45" fmla="*/ 519988 w 657148"/>
                <a:gd name="connsiteY45" fmla="*/ 679520 h 723359"/>
                <a:gd name="connsiteX46" fmla="*/ 512673 w 657148"/>
                <a:gd name="connsiteY46" fmla="*/ 659427 h 723359"/>
                <a:gd name="connsiteX47" fmla="*/ 491337 w 657148"/>
                <a:gd name="connsiteY47" fmla="*/ 671604 h 723359"/>
                <a:gd name="connsiteX48" fmla="*/ 464515 w 657148"/>
                <a:gd name="connsiteY48" fmla="*/ 666124 h 723359"/>
                <a:gd name="connsiteX49" fmla="*/ 452932 w 657148"/>
                <a:gd name="connsiteY49" fmla="*/ 648466 h 723359"/>
                <a:gd name="connsiteX50" fmla="*/ 431596 w 657148"/>
                <a:gd name="connsiteY50" fmla="*/ 644813 h 723359"/>
                <a:gd name="connsiteX51" fmla="*/ 415137 w 657148"/>
                <a:gd name="connsiteY51" fmla="*/ 645422 h 723359"/>
                <a:gd name="connsiteX52" fmla="*/ 413308 w 657148"/>
                <a:gd name="connsiteY52" fmla="*/ 633244 h 723359"/>
                <a:gd name="connsiteX53" fmla="*/ 401726 w 657148"/>
                <a:gd name="connsiteY53" fmla="*/ 632635 h 723359"/>
                <a:gd name="connsiteX54" fmla="*/ 385876 w 657148"/>
                <a:gd name="connsiteY54" fmla="*/ 630200 h 723359"/>
                <a:gd name="connsiteX55" fmla="*/ 364540 w 657148"/>
                <a:gd name="connsiteY55" fmla="*/ 636289 h 723359"/>
                <a:gd name="connsiteX56" fmla="*/ 349910 w 657148"/>
                <a:gd name="connsiteY56" fmla="*/ 635071 h 723359"/>
                <a:gd name="connsiteX57" fmla="*/ 341376 w 657148"/>
                <a:gd name="connsiteY57" fmla="*/ 638724 h 723359"/>
                <a:gd name="connsiteX58" fmla="*/ 343814 w 657148"/>
                <a:gd name="connsiteY58" fmla="*/ 592449 h 723359"/>
                <a:gd name="connsiteX59" fmla="*/ 332841 w 657148"/>
                <a:gd name="connsiteY59" fmla="*/ 577835 h 723359"/>
                <a:gd name="connsiteX60" fmla="*/ 330403 w 657148"/>
                <a:gd name="connsiteY60" fmla="*/ 553480 h 723359"/>
                <a:gd name="connsiteX61" fmla="*/ 335889 w 657148"/>
                <a:gd name="connsiteY61" fmla="*/ 529733 h 723359"/>
                <a:gd name="connsiteX62" fmla="*/ 329184 w 657148"/>
                <a:gd name="connsiteY62" fmla="*/ 515120 h 723359"/>
                <a:gd name="connsiteX63" fmla="*/ 328574 w 657148"/>
                <a:gd name="connsiteY63" fmla="*/ 490155 h 723359"/>
                <a:gd name="connsiteX64" fmla="*/ 287121 w 657148"/>
                <a:gd name="connsiteY64" fmla="*/ 490764 h 723359"/>
                <a:gd name="connsiteX65" fmla="*/ 290169 w 657148"/>
                <a:gd name="connsiteY65" fmla="*/ 476760 h 723359"/>
                <a:gd name="connsiteX66" fmla="*/ 272491 w 657148"/>
                <a:gd name="connsiteY66" fmla="*/ 476760 h 723359"/>
                <a:gd name="connsiteX67" fmla="*/ 270662 w 657148"/>
                <a:gd name="connsiteY67" fmla="*/ 483458 h 723359"/>
                <a:gd name="connsiteX68" fmla="*/ 249326 w 657148"/>
                <a:gd name="connsiteY68" fmla="*/ 485284 h 723359"/>
                <a:gd name="connsiteX69" fmla="*/ 240182 w 657148"/>
                <a:gd name="connsiteY69" fmla="*/ 507813 h 723359"/>
                <a:gd name="connsiteX70" fmla="*/ 234696 w 657148"/>
                <a:gd name="connsiteY70" fmla="*/ 517555 h 723359"/>
                <a:gd name="connsiteX71" fmla="*/ 215798 w 657148"/>
                <a:gd name="connsiteY71" fmla="*/ 512075 h 723359"/>
                <a:gd name="connsiteX72" fmla="*/ 204825 w 657148"/>
                <a:gd name="connsiteY72" fmla="*/ 517555 h 723359"/>
                <a:gd name="connsiteX73" fmla="*/ 181660 w 657148"/>
                <a:gd name="connsiteY73" fmla="*/ 520600 h 723359"/>
                <a:gd name="connsiteX74" fmla="*/ 168859 w 657148"/>
                <a:gd name="connsiteY74" fmla="*/ 500506 h 723359"/>
                <a:gd name="connsiteX75" fmla="*/ 160934 w 657148"/>
                <a:gd name="connsiteY75" fmla="*/ 487720 h 723359"/>
                <a:gd name="connsiteX76" fmla="*/ 151180 w 657148"/>
                <a:gd name="connsiteY76" fmla="*/ 463973 h 723359"/>
                <a:gd name="connsiteX77" fmla="*/ 143256 w 657148"/>
                <a:gd name="connsiteY77" fmla="*/ 435355 h 723359"/>
                <a:gd name="connsiteX78" fmla="*/ 41452 w 657148"/>
                <a:gd name="connsiteY78" fmla="*/ 434746 h 723359"/>
                <a:gd name="connsiteX79" fmla="*/ 29260 w 657148"/>
                <a:gd name="connsiteY79" fmla="*/ 439009 h 723359"/>
                <a:gd name="connsiteX80" fmla="*/ 18897 w 657148"/>
                <a:gd name="connsiteY80" fmla="*/ 438400 h 723359"/>
                <a:gd name="connsiteX81" fmla="*/ 4876 w 657148"/>
                <a:gd name="connsiteY81" fmla="*/ 443880 h 723359"/>
                <a:gd name="connsiteX82" fmla="*/ 0 w 657148"/>
                <a:gd name="connsiteY82" fmla="*/ 431702 h 723359"/>
                <a:gd name="connsiteX83" fmla="*/ 8534 w 657148"/>
                <a:gd name="connsiteY83" fmla="*/ 427440 h 723359"/>
                <a:gd name="connsiteX84" fmla="*/ 9753 w 657148"/>
                <a:gd name="connsiteY84" fmla="*/ 410391 h 723359"/>
                <a:gd name="connsiteX85" fmla="*/ 15849 w 657148"/>
                <a:gd name="connsiteY85" fmla="*/ 400649 h 723359"/>
                <a:gd name="connsiteX86" fmla="*/ 28041 w 657148"/>
                <a:gd name="connsiteY86" fmla="*/ 392124 h 723359"/>
                <a:gd name="connsiteX87" fmla="*/ 37185 w 657148"/>
                <a:gd name="connsiteY87" fmla="*/ 396387 h 723359"/>
                <a:gd name="connsiteX88" fmla="*/ 49377 w 657148"/>
                <a:gd name="connsiteY88" fmla="*/ 381164 h 723359"/>
                <a:gd name="connsiteX89" fmla="*/ 68275 w 657148"/>
                <a:gd name="connsiteY89" fmla="*/ 381773 h 723359"/>
                <a:gd name="connsiteX90" fmla="*/ 70104 w 657148"/>
                <a:gd name="connsiteY90" fmla="*/ 392733 h 723359"/>
                <a:gd name="connsiteX91" fmla="*/ 82905 w 657148"/>
                <a:gd name="connsiteY91" fmla="*/ 399431 h 723359"/>
                <a:gd name="connsiteX92" fmla="*/ 103632 w 657148"/>
                <a:gd name="connsiteY92" fmla="*/ 375075 h 723359"/>
                <a:gd name="connsiteX93" fmla="*/ 123748 w 657148"/>
                <a:gd name="connsiteY93" fmla="*/ 356200 h 723359"/>
                <a:gd name="connsiteX94" fmla="*/ 132283 w 657148"/>
                <a:gd name="connsiteY94" fmla="*/ 343413 h 723359"/>
                <a:gd name="connsiteX95" fmla="*/ 131673 w 657148"/>
                <a:gd name="connsiteY95" fmla="*/ 311142 h 723359"/>
                <a:gd name="connsiteX96" fmla="*/ 146913 w 657148"/>
                <a:gd name="connsiteY96" fmla="*/ 273391 h 723359"/>
                <a:gd name="connsiteX97" fmla="*/ 162763 w 657148"/>
                <a:gd name="connsiteY97" fmla="*/ 253298 h 723359"/>
                <a:gd name="connsiteX98" fmla="*/ 185318 w 657148"/>
                <a:gd name="connsiteY98" fmla="*/ 234422 h 723359"/>
                <a:gd name="connsiteX99" fmla="*/ 189585 w 657148"/>
                <a:gd name="connsiteY99" fmla="*/ 222244 h 723359"/>
                <a:gd name="connsiteX100" fmla="*/ 190195 w 657148"/>
                <a:gd name="connsiteY100" fmla="*/ 207631 h 723359"/>
                <a:gd name="connsiteX101" fmla="*/ 195681 w 657148"/>
                <a:gd name="connsiteY101" fmla="*/ 194235 h 723359"/>
                <a:gd name="connsiteX102" fmla="*/ 193852 w 657148"/>
                <a:gd name="connsiteY102" fmla="*/ 171707 h 723359"/>
                <a:gd name="connsiteX103" fmla="*/ 198120 w 657148"/>
                <a:gd name="connsiteY103" fmla="*/ 137000 h 723359"/>
                <a:gd name="connsiteX104" fmla="*/ 204825 w 657148"/>
                <a:gd name="connsiteY104" fmla="*/ 112644 h 723359"/>
                <a:gd name="connsiteX105" fmla="*/ 215188 w 657148"/>
                <a:gd name="connsiteY105" fmla="*/ 91942 h 723359"/>
                <a:gd name="connsiteX106" fmla="*/ 217017 w 657148"/>
                <a:gd name="connsiteY106" fmla="*/ 68195 h 723359"/>
                <a:gd name="connsiteX107" fmla="*/ 220065 w 657148"/>
                <a:gd name="connsiteY107" fmla="*/ 40795 h 723359"/>
                <a:gd name="connsiteX108" fmla="*/ 233476 w 657148"/>
                <a:gd name="connsiteY108" fmla="*/ 21311 h 723359"/>
                <a:gd name="connsiteX109" fmla="*/ 251764 w 657148"/>
                <a:gd name="connsiteY109" fmla="*/ 8524 h 723359"/>
                <a:gd name="connsiteX110" fmla="*/ 280416 w 657148"/>
                <a:gd name="connsiteY110" fmla="*/ 21920 h 723359"/>
                <a:gd name="connsiteX111" fmla="*/ 302361 w 657148"/>
                <a:gd name="connsiteY111" fmla="*/ 36533 h 723359"/>
                <a:gd name="connsiteX112" fmla="*/ 327355 w 657148"/>
                <a:gd name="connsiteY112" fmla="*/ 40187 h 723359"/>
                <a:gd name="connsiteX113" fmla="*/ 353568 w 657148"/>
                <a:gd name="connsiteY113" fmla="*/ 48102 h 723359"/>
                <a:gd name="connsiteX114" fmla="*/ 363321 w 657148"/>
                <a:gd name="connsiteY114" fmla="*/ 24356 h 723359"/>
                <a:gd name="connsiteX115" fmla="*/ 368198 w 657148"/>
                <a:gd name="connsiteY115" fmla="*/ 21311 h 723359"/>
                <a:gd name="connsiteX116" fmla="*/ 384048 w 657148"/>
                <a:gd name="connsiteY116" fmla="*/ 24964 h 723359"/>
                <a:gd name="connsiteX117" fmla="*/ 422452 w 657148"/>
                <a:gd name="connsiteY117" fmla="*/ 5480 h 723359"/>
                <a:gd name="connsiteX118" fmla="*/ 435864 w 657148"/>
                <a:gd name="connsiteY118" fmla="*/ 14004 h 723359"/>
                <a:gd name="connsiteX119" fmla="*/ 446836 w 657148"/>
                <a:gd name="connsiteY119" fmla="*/ 12787 h 723359"/>
                <a:gd name="connsiteX120" fmla="*/ 452323 w 657148"/>
                <a:gd name="connsiteY120" fmla="*/ 3044 h 723359"/>
                <a:gd name="connsiteX121" fmla="*/ 465124 w 657148"/>
                <a:gd name="connsiteY121" fmla="*/ 0 h 723359"/>
                <a:gd name="connsiteX122" fmla="*/ 490728 w 657148"/>
                <a:gd name="connsiteY122" fmla="*/ 4262 h 723359"/>
                <a:gd name="connsiteX123" fmla="*/ 513283 w 657148"/>
                <a:gd name="connsiteY123" fmla="*/ 4871 h 723359"/>
                <a:gd name="connsiteX124" fmla="*/ 524256 w 657148"/>
                <a:gd name="connsiteY124" fmla="*/ 609 h 72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57148" h="723359">
                  <a:moveTo>
                    <a:pt x="524256" y="609"/>
                  </a:moveTo>
                  <a:lnTo>
                    <a:pt x="545592" y="32880"/>
                  </a:lnTo>
                  <a:lnTo>
                    <a:pt x="561441" y="37751"/>
                  </a:lnTo>
                  <a:lnTo>
                    <a:pt x="570585" y="31053"/>
                  </a:lnTo>
                  <a:lnTo>
                    <a:pt x="586435" y="33489"/>
                  </a:lnTo>
                  <a:lnTo>
                    <a:pt x="605332" y="25573"/>
                  </a:lnTo>
                  <a:lnTo>
                    <a:pt x="613867" y="42013"/>
                  </a:lnTo>
                  <a:lnTo>
                    <a:pt x="644956" y="68195"/>
                  </a:lnTo>
                  <a:lnTo>
                    <a:pt x="643128" y="113862"/>
                  </a:lnTo>
                  <a:lnTo>
                    <a:pt x="657148" y="119342"/>
                  </a:lnTo>
                  <a:lnTo>
                    <a:pt x="645566" y="132738"/>
                  </a:lnTo>
                  <a:lnTo>
                    <a:pt x="632764" y="143698"/>
                  </a:lnTo>
                  <a:lnTo>
                    <a:pt x="619353" y="163791"/>
                  </a:lnTo>
                  <a:lnTo>
                    <a:pt x="612038" y="182058"/>
                  </a:lnTo>
                  <a:lnTo>
                    <a:pt x="610209" y="213111"/>
                  </a:lnTo>
                  <a:lnTo>
                    <a:pt x="602284" y="228333"/>
                  </a:lnTo>
                  <a:lnTo>
                    <a:pt x="601675" y="257560"/>
                  </a:lnTo>
                  <a:lnTo>
                    <a:pt x="591921" y="268520"/>
                  </a:lnTo>
                  <a:lnTo>
                    <a:pt x="590702" y="291658"/>
                  </a:lnTo>
                  <a:lnTo>
                    <a:pt x="585825" y="294702"/>
                  </a:lnTo>
                  <a:lnTo>
                    <a:pt x="582168" y="316622"/>
                  </a:lnTo>
                  <a:lnTo>
                    <a:pt x="590702" y="334280"/>
                  </a:lnTo>
                  <a:lnTo>
                    <a:pt x="591312" y="340369"/>
                  </a:lnTo>
                  <a:lnTo>
                    <a:pt x="583996" y="403084"/>
                  </a:lnTo>
                  <a:lnTo>
                    <a:pt x="593140" y="425004"/>
                  </a:lnTo>
                  <a:lnTo>
                    <a:pt x="587044" y="441444"/>
                  </a:lnTo>
                  <a:lnTo>
                    <a:pt x="598017" y="469453"/>
                  </a:lnTo>
                  <a:lnTo>
                    <a:pt x="618744" y="490764"/>
                  </a:lnTo>
                  <a:lnTo>
                    <a:pt x="623011" y="512075"/>
                  </a:lnTo>
                  <a:lnTo>
                    <a:pt x="632764" y="522427"/>
                  </a:lnTo>
                  <a:lnTo>
                    <a:pt x="630936" y="529124"/>
                  </a:lnTo>
                  <a:lnTo>
                    <a:pt x="625449" y="527298"/>
                  </a:lnTo>
                  <a:lnTo>
                    <a:pt x="578510" y="533995"/>
                  </a:lnTo>
                  <a:lnTo>
                    <a:pt x="569366" y="538866"/>
                  </a:lnTo>
                  <a:lnTo>
                    <a:pt x="559003" y="563831"/>
                  </a:lnTo>
                  <a:lnTo>
                    <a:pt x="566318" y="580880"/>
                  </a:lnTo>
                  <a:lnTo>
                    <a:pt x="559612" y="627155"/>
                  </a:lnTo>
                  <a:lnTo>
                    <a:pt x="554126" y="666124"/>
                  </a:lnTo>
                  <a:lnTo>
                    <a:pt x="563270" y="673431"/>
                  </a:lnTo>
                  <a:lnTo>
                    <a:pt x="587044" y="688653"/>
                  </a:lnTo>
                  <a:lnTo>
                    <a:pt x="596798" y="681346"/>
                  </a:lnTo>
                  <a:lnTo>
                    <a:pt x="598017" y="723360"/>
                  </a:lnTo>
                  <a:lnTo>
                    <a:pt x="571804" y="723360"/>
                  </a:lnTo>
                  <a:lnTo>
                    <a:pt x="558393" y="702049"/>
                  </a:lnTo>
                  <a:lnTo>
                    <a:pt x="546201" y="685000"/>
                  </a:lnTo>
                  <a:lnTo>
                    <a:pt x="519988" y="679520"/>
                  </a:lnTo>
                  <a:lnTo>
                    <a:pt x="512673" y="659427"/>
                  </a:lnTo>
                  <a:lnTo>
                    <a:pt x="491337" y="671604"/>
                  </a:lnTo>
                  <a:lnTo>
                    <a:pt x="464515" y="666124"/>
                  </a:lnTo>
                  <a:lnTo>
                    <a:pt x="452932" y="648466"/>
                  </a:lnTo>
                  <a:lnTo>
                    <a:pt x="431596" y="644813"/>
                  </a:lnTo>
                  <a:lnTo>
                    <a:pt x="415137" y="645422"/>
                  </a:lnTo>
                  <a:lnTo>
                    <a:pt x="413308" y="633244"/>
                  </a:lnTo>
                  <a:lnTo>
                    <a:pt x="401726" y="632635"/>
                  </a:lnTo>
                  <a:lnTo>
                    <a:pt x="385876" y="630200"/>
                  </a:lnTo>
                  <a:lnTo>
                    <a:pt x="364540" y="636289"/>
                  </a:lnTo>
                  <a:lnTo>
                    <a:pt x="349910" y="635071"/>
                  </a:lnTo>
                  <a:lnTo>
                    <a:pt x="341376" y="638724"/>
                  </a:lnTo>
                  <a:lnTo>
                    <a:pt x="343814" y="592449"/>
                  </a:lnTo>
                  <a:lnTo>
                    <a:pt x="332841" y="577835"/>
                  </a:lnTo>
                  <a:lnTo>
                    <a:pt x="330403" y="553480"/>
                  </a:lnTo>
                  <a:lnTo>
                    <a:pt x="335889" y="529733"/>
                  </a:lnTo>
                  <a:lnTo>
                    <a:pt x="329184" y="515120"/>
                  </a:lnTo>
                  <a:lnTo>
                    <a:pt x="328574" y="490155"/>
                  </a:lnTo>
                  <a:lnTo>
                    <a:pt x="287121" y="490764"/>
                  </a:lnTo>
                  <a:lnTo>
                    <a:pt x="290169" y="476760"/>
                  </a:lnTo>
                  <a:lnTo>
                    <a:pt x="272491" y="476760"/>
                  </a:lnTo>
                  <a:lnTo>
                    <a:pt x="270662" y="483458"/>
                  </a:lnTo>
                  <a:lnTo>
                    <a:pt x="249326" y="485284"/>
                  </a:lnTo>
                  <a:lnTo>
                    <a:pt x="240182" y="507813"/>
                  </a:lnTo>
                  <a:lnTo>
                    <a:pt x="234696" y="517555"/>
                  </a:lnTo>
                  <a:lnTo>
                    <a:pt x="215798" y="512075"/>
                  </a:lnTo>
                  <a:lnTo>
                    <a:pt x="204825" y="517555"/>
                  </a:lnTo>
                  <a:lnTo>
                    <a:pt x="181660" y="520600"/>
                  </a:lnTo>
                  <a:lnTo>
                    <a:pt x="168859" y="500506"/>
                  </a:lnTo>
                  <a:lnTo>
                    <a:pt x="160934" y="487720"/>
                  </a:lnTo>
                  <a:lnTo>
                    <a:pt x="151180" y="463973"/>
                  </a:lnTo>
                  <a:lnTo>
                    <a:pt x="143256" y="435355"/>
                  </a:lnTo>
                  <a:lnTo>
                    <a:pt x="41452" y="434746"/>
                  </a:lnTo>
                  <a:lnTo>
                    <a:pt x="29260" y="439009"/>
                  </a:lnTo>
                  <a:lnTo>
                    <a:pt x="18897" y="438400"/>
                  </a:lnTo>
                  <a:lnTo>
                    <a:pt x="4876" y="443880"/>
                  </a:lnTo>
                  <a:lnTo>
                    <a:pt x="0" y="431702"/>
                  </a:lnTo>
                  <a:lnTo>
                    <a:pt x="8534" y="427440"/>
                  </a:lnTo>
                  <a:lnTo>
                    <a:pt x="9753" y="410391"/>
                  </a:lnTo>
                  <a:lnTo>
                    <a:pt x="15849" y="400649"/>
                  </a:lnTo>
                  <a:lnTo>
                    <a:pt x="28041" y="392124"/>
                  </a:lnTo>
                  <a:lnTo>
                    <a:pt x="37185" y="396387"/>
                  </a:lnTo>
                  <a:lnTo>
                    <a:pt x="49377" y="381164"/>
                  </a:lnTo>
                  <a:lnTo>
                    <a:pt x="68275" y="381773"/>
                  </a:lnTo>
                  <a:lnTo>
                    <a:pt x="70104" y="392733"/>
                  </a:lnTo>
                  <a:lnTo>
                    <a:pt x="82905" y="399431"/>
                  </a:lnTo>
                  <a:lnTo>
                    <a:pt x="103632" y="375075"/>
                  </a:lnTo>
                  <a:lnTo>
                    <a:pt x="123748" y="356200"/>
                  </a:lnTo>
                  <a:lnTo>
                    <a:pt x="132283" y="343413"/>
                  </a:lnTo>
                  <a:lnTo>
                    <a:pt x="131673" y="311142"/>
                  </a:lnTo>
                  <a:lnTo>
                    <a:pt x="146913" y="273391"/>
                  </a:lnTo>
                  <a:lnTo>
                    <a:pt x="162763" y="253298"/>
                  </a:lnTo>
                  <a:lnTo>
                    <a:pt x="185318" y="234422"/>
                  </a:lnTo>
                  <a:lnTo>
                    <a:pt x="189585" y="222244"/>
                  </a:lnTo>
                  <a:lnTo>
                    <a:pt x="190195" y="207631"/>
                  </a:lnTo>
                  <a:lnTo>
                    <a:pt x="195681" y="194235"/>
                  </a:lnTo>
                  <a:lnTo>
                    <a:pt x="193852" y="171707"/>
                  </a:lnTo>
                  <a:lnTo>
                    <a:pt x="198120" y="137000"/>
                  </a:lnTo>
                  <a:lnTo>
                    <a:pt x="204825" y="112644"/>
                  </a:lnTo>
                  <a:lnTo>
                    <a:pt x="215188" y="91942"/>
                  </a:lnTo>
                  <a:lnTo>
                    <a:pt x="217017" y="68195"/>
                  </a:lnTo>
                  <a:lnTo>
                    <a:pt x="220065" y="40795"/>
                  </a:lnTo>
                  <a:lnTo>
                    <a:pt x="233476" y="21311"/>
                  </a:lnTo>
                  <a:lnTo>
                    <a:pt x="251764" y="8524"/>
                  </a:lnTo>
                  <a:lnTo>
                    <a:pt x="280416" y="21920"/>
                  </a:lnTo>
                  <a:lnTo>
                    <a:pt x="302361" y="36533"/>
                  </a:lnTo>
                  <a:lnTo>
                    <a:pt x="327355" y="40187"/>
                  </a:lnTo>
                  <a:lnTo>
                    <a:pt x="353568" y="48102"/>
                  </a:lnTo>
                  <a:lnTo>
                    <a:pt x="363321" y="24356"/>
                  </a:lnTo>
                  <a:lnTo>
                    <a:pt x="368198" y="21311"/>
                  </a:lnTo>
                  <a:lnTo>
                    <a:pt x="384048" y="24964"/>
                  </a:lnTo>
                  <a:lnTo>
                    <a:pt x="422452" y="5480"/>
                  </a:lnTo>
                  <a:lnTo>
                    <a:pt x="435864" y="14004"/>
                  </a:lnTo>
                  <a:lnTo>
                    <a:pt x="446836" y="12787"/>
                  </a:lnTo>
                  <a:lnTo>
                    <a:pt x="452323" y="3044"/>
                  </a:lnTo>
                  <a:lnTo>
                    <a:pt x="465124" y="0"/>
                  </a:lnTo>
                  <a:lnTo>
                    <a:pt x="490728" y="4262"/>
                  </a:lnTo>
                  <a:lnTo>
                    <a:pt x="513283" y="4871"/>
                  </a:lnTo>
                  <a:lnTo>
                    <a:pt x="524256" y="609"/>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00" name="Forma libre 99">
              <a:extLst>
                <a:ext uri="{FF2B5EF4-FFF2-40B4-BE49-F238E27FC236}">
                  <a16:creationId xmlns:a16="http://schemas.microsoft.com/office/drawing/2014/main" id="{6D616F57-55DD-444B-A11B-66DB8E916402}"/>
                </a:ext>
              </a:extLst>
            </p:cNvPr>
            <p:cNvSpPr/>
            <p:nvPr/>
          </p:nvSpPr>
          <p:spPr>
            <a:xfrm>
              <a:off x="6246504" y="5106291"/>
              <a:ext cx="248123" cy="334604"/>
            </a:xfrm>
            <a:custGeom>
              <a:avLst/>
              <a:gdLst>
                <a:gd name="connsiteX0" fmla="*/ 254204 w 254203"/>
                <a:gd name="connsiteY0" fmla="*/ 8524 h 342804"/>
                <a:gd name="connsiteX1" fmla="*/ 252375 w 254203"/>
                <a:gd name="connsiteY1" fmla="*/ 32271 h 342804"/>
                <a:gd name="connsiteX2" fmla="*/ 242012 w 254203"/>
                <a:gd name="connsiteY2" fmla="*/ 52973 h 342804"/>
                <a:gd name="connsiteX3" fmla="*/ 235306 w 254203"/>
                <a:gd name="connsiteY3" fmla="*/ 77329 h 342804"/>
                <a:gd name="connsiteX4" fmla="*/ 231039 w 254203"/>
                <a:gd name="connsiteY4" fmla="*/ 112035 h 342804"/>
                <a:gd name="connsiteX5" fmla="*/ 232868 w 254203"/>
                <a:gd name="connsiteY5" fmla="*/ 134564 h 342804"/>
                <a:gd name="connsiteX6" fmla="*/ 227381 w 254203"/>
                <a:gd name="connsiteY6" fmla="*/ 147960 h 342804"/>
                <a:gd name="connsiteX7" fmla="*/ 226772 w 254203"/>
                <a:gd name="connsiteY7" fmla="*/ 162573 h 342804"/>
                <a:gd name="connsiteX8" fmla="*/ 222504 w 254203"/>
                <a:gd name="connsiteY8" fmla="*/ 174751 h 342804"/>
                <a:gd name="connsiteX9" fmla="*/ 199949 w 254203"/>
                <a:gd name="connsiteY9" fmla="*/ 193627 h 342804"/>
                <a:gd name="connsiteX10" fmla="*/ 184100 w 254203"/>
                <a:gd name="connsiteY10" fmla="*/ 213720 h 342804"/>
                <a:gd name="connsiteX11" fmla="*/ 168860 w 254203"/>
                <a:gd name="connsiteY11" fmla="*/ 251471 h 342804"/>
                <a:gd name="connsiteX12" fmla="*/ 169469 w 254203"/>
                <a:gd name="connsiteY12" fmla="*/ 283742 h 342804"/>
                <a:gd name="connsiteX13" fmla="*/ 160935 w 254203"/>
                <a:gd name="connsiteY13" fmla="*/ 296529 h 342804"/>
                <a:gd name="connsiteX14" fmla="*/ 140818 w 254203"/>
                <a:gd name="connsiteY14" fmla="*/ 315404 h 342804"/>
                <a:gd name="connsiteX15" fmla="*/ 120092 w 254203"/>
                <a:gd name="connsiteY15" fmla="*/ 339760 h 342804"/>
                <a:gd name="connsiteX16" fmla="*/ 107290 w 254203"/>
                <a:gd name="connsiteY16" fmla="*/ 333062 h 342804"/>
                <a:gd name="connsiteX17" fmla="*/ 105461 w 254203"/>
                <a:gd name="connsiteY17" fmla="*/ 322102 h 342804"/>
                <a:gd name="connsiteX18" fmla="*/ 86564 w 254203"/>
                <a:gd name="connsiteY18" fmla="*/ 321493 h 342804"/>
                <a:gd name="connsiteX19" fmla="*/ 74372 w 254203"/>
                <a:gd name="connsiteY19" fmla="*/ 336716 h 342804"/>
                <a:gd name="connsiteX20" fmla="*/ 65228 w 254203"/>
                <a:gd name="connsiteY20" fmla="*/ 332453 h 342804"/>
                <a:gd name="connsiteX21" fmla="*/ 52426 w 254203"/>
                <a:gd name="connsiteY21" fmla="*/ 319058 h 342804"/>
                <a:gd name="connsiteX22" fmla="*/ 42063 w 254203"/>
                <a:gd name="connsiteY22" fmla="*/ 325756 h 342804"/>
                <a:gd name="connsiteX23" fmla="*/ 28042 w 254203"/>
                <a:gd name="connsiteY23" fmla="*/ 342804 h 342804"/>
                <a:gd name="connsiteX24" fmla="*/ 0 w 254203"/>
                <a:gd name="connsiteY24" fmla="*/ 301400 h 342804"/>
                <a:gd name="connsiteX25" fmla="*/ 26213 w 254203"/>
                <a:gd name="connsiteY25" fmla="*/ 279480 h 342804"/>
                <a:gd name="connsiteX26" fmla="*/ 13412 w 254203"/>
                <a:gd name="connsiteY26" fmla="*/ 253906 h 342804"/>
                <a:gd name="connsiteX27" fmla="*/ 25604 w 254203"/>
                <a:gd name="connsiteY27" fmla="*/ 244164 h 342804"/>
                <a:gd name="connsiteX28" fmla="*/ 48768 w 254203"/>
                <a:gd name="connsiteY28" fmla="*/ 239293 h 342804"/>
                <a:gd name="connsiteX29" fmla="*/ 51207 w 254203"/>
                <a:gd name="connsiteY29" fmla="*/ 221635 h 342804"/>
                <a:gd name="connsiteX30" fmla="*/ 70104 w 254203"/>
                <a:gd name="connsiteY30" fmla="*/ 240511 h 342804"/>
                <a:gd name="connsiteX31" fmla="*/ 100584 w 254203"/>
                <a:gd name="connsiteY31" fmla="*/ 242338 h 342804"/>
                <a:gd name="connsiteX32" fmla="*/ 110948 w 254203"/>
                <a:gd name="connsiteY32" fmla="*/ 224071 h 342804"/>
                <a:gd name="connsiteX33" fmla="*/ 115215 w 254203"/>
                <a:gd name="connsiteY33" fmla="*/ 197889 h 342804"/>
                <a:gd name="connsiteX34" fmla="*/ 111557 w 254203"/>
                <a:gd name="connsiteY34" fmla="*/ 167444 h 342804"/>
                <a:gd name="connsiteX35" fmla="*/ 95098 w 254203"/>
                <a:gd name="connsiteY35" fmla="*/ 144307 h 342804"/>
                <a:gd name="connsiteX36" fmla="*/ 110338 w 254203"/>
                <a:gd name="connsiteY36" fmla="*/ 98640 h 342804"/>
                <a:gd name="connsiteX37" fmla="*/ 101804 w 254203"/>
                <a:gd name="connsiteY37" fmla="*/ 91333 h 342804"/>
                <a:gd name="connsiteX38" fmla="*/ 76200 w 254203"/>
                <a:gd name="connsiteY38" fmla="*/ 94378 h 342804"/>
                <a:gd name="connsiteX39" fmla="*/ 66447 w 254203"/>
                <a:gd name="connsiteY39" fmla="*/ 74284 h 342804"/>
                <a:gd name="connsiteX40" fmla="*/ 68885 w 254203"/>
                <a:gd name="connsiteY40" fmla="*/ 57236 h 342804"/>
                <a:gd name="connsiteX41" fmla="*/ 112167 w 254203"/>
                <a:gd name="connsiteY41" fmla="*/ 58453 h 342804"/>
                <a:gd name="connsiteX42" fmla="*/ 140208 w 254203"/>
                <a:gd name="connsiteY42" fmla="*/ 68805 h 342804"/>
                <a:gd name="connsiteX43" fmla="*/ 167640 w 254203"/>
                <a:gd name="connsiteY43" fmla="*/ 77938 h 342804"/>
                <a:gd name="connsiteX44" fmla="*/ 170079 w 254203"/>
                <a:gd name="connsiteY44" fmla="*/ 57236 h 342804"/>
                <a:gd name="connsiteX45" fmla="*/ 188367 w 254203"/>
                <a:gd name="connsiteY45" fmla="*/ 20702 h 342804"/>
                <a:gd name="connsiteX46" fmla="*/ 208484 w 254203"/>
                <a:gd name="connsiteY46" fmla="*/ 0 h 342804"/>
                <a:gd name="connsiteX47" fmla="*/ 232258 w 254203"/>
                <a:gd name="connsiteY47" fmla="*/ 6698 h 342804"/>
                <a:gd name="connsiteX48" fmla="*/ 254204 w 254203"/>
                <a:gd name="connsiteY48" fmla="*/ 8524 h 3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4203" h="342804">
                  <a:moveTo>
                    <a:pt x="254204" y="8524"/>
                  </a:moveTo>
                  <a:lnTo>
                    <a:pt x="252375" y="32271"/>
                  </a:lnTo>
                  <a:lnTo>
                    <a:pt x="242012" y="52973"/>
                  </a:lnTo>
                  <a:lnTo>
                    <a:pt x="235306" y="77329"/>
                  </a:lnTo>
                  <a:lnTo>
                    <a:pt x="231039" y="112035"/>
                  </a:lnTo>
                  <a:lnTo>
                    <a:pt x="232868" y="134564"/>
                  </a:lnTo>
                  <a:lnTo>
                    <a:pt x="227381" y="147960"/>
                  </a:lnTo>
                  <a:lnTo>
                    <a:pt x="226772" y="162573"/>
                  </a:lnTo>
                  <a:lnTo>
                    <a:pt x="222504" y="174751"/>
                  </a:lnTo>
                  <a:lnTo>
                    <a:pt x="199949" y="193627"/>
                  </a:lnTo>
                  <a:lnTo>
                    <a:pt x="184100" y="213720"/>
                  </a:lnTo>
                  <a:lnTo>
                    <a:pt x="168860" y="251471"/>
                  </a:lnTo>
                  <a:lnTo>
                    <a:pt x="169469" y="283742"/>
                  </a:lnTo>
                  <a:lnTo>
                    <a:pt x="160935" y="296529"/>
                  </a:lnTo>
                  <a:lnTo>
                    <a:pt x="140818" y="315404"/>
                  </a:lnTo>
                  <a:lnTo>
                    <a:pt x="120092" y="339760"/>
                  </a:lnTo>
                  <a:lnTo>
                    <a:pt x="107290" y="333062"/>
                  </a:lnTo>
                  <a:lnTo>
                    <a:pt x="105461" y="322102"/>
                  </a:lnTo>
                  <a:lnTo>
                    <a:pt x="86564" y="321493"/>
                  </a:lnTo>
                  <a:lnTo>
                    <a:pt x="74372" y="336716"/>
                  </a:lnTo>
                  <a:lnTo>
                    <a:pt x="65228" y="332453"/>
                  </a:lnTo>
                  <a:lnTo>
                    <a:pt x="52426" y="319058"/>
                  </a:lnTo>
                  <a:lnTo>
                    <a:pt x="42063" y="325756"/>
                  </a:lnTo>
                  <a:lnTo>
                    <a:pt x="28042" y="342804"/>
                  </a:lnTo>
                  <a:lnTo>
                    <a:pt x="0" y="301400"/>
                  </a:lnTo>
                  <a:lnTo>
                    <a:pt x="26213" y="279480"/>
                  </a:lnTo>
                  <a:lnTo>
                    <a:pt x="13412" y="253906"/>
                  </a:lnTo>
                  <a:lnTo>
                    <a:pt x="25604" y="244164"/>
                  </a:lnTo>
                  <a:lnTo>
                    <a:pt x="48768" y="239293"/>
                  </a:lnTo>
                  <a:lnTo>
                    <a:pt x="51207" y="221635"/>
                  </a:lnTo>
                  <a:lnTo>
                    <a:pt x="70104" y="240511"/>
                  </a:lnTo>
                  <a:lnTo>
                    <a:pt x="100584" y="242338"/>
                  </a:lnTo>
                  <a:lnTo>
                    <a:pt x="110948" y="224071"/>
                  </a:lnTo>
                  <a:lnTo>
                    <a:pt x="115215" y="197889"/>
                  </a:lnTo>
                  <a:lnTo>
                    <a:pt x="111557" y="167444"/>
                  </a:lnTo>
                  <a:lnTo>
                    <a:pt x="95098" y="144307"/>
                  </a:lnTo>
                  <a:lnTo>
                    <a:pt x="110338" y="98640"/>
                  </a:lnTo>
                  <a:lnTo>
                    <a:pt x="101804" y="91333"/>
                  </a:lnTo>
                  <a:lnTo>
                    <a:pt x="76200" y="94378"/>
                  </a:lnTo>
                  <a:lnTo>
                    <a:pt x="66447" y="74284"/>
                  </a:lnTo>
                  <a:lnTo>
                    <a:pt x="68885" y="57236"/>
                  </a:lnTo>
                  <a:lnTo>
                    <a:pt x="112167" y="58453"/>
                  </a:lnTo>
                  <a:lnTo>
                    <a:pt x="140208" y="68805"/>
                  </a:lnTo>
                  <a:lnTo>
                    <a:pt x="167640" y="77938"/>
                  </a:lnTo>
                  <a:lnTo>
                    <a:pt x="170079" y="57236"/>
                  </a:lnTo>
                  <a:lnTo>
                    <a:pt x="188367" y="20702"/>
                  </a:lnTo>
                  <a:lnTo>
                    <a:pt x="208484" y="0"/>
                  </a:lnTo>
                  <a:lnTo>
                    <a:pt x="232258" y="6698"/>
                  </a:lnTo>
                  <a:lnTo>
                    <a:pt x="254204" y="8524"/>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01" name="Forma libre 100">
              <a:extLst>
                <a:ext uri="{FF2B5EF4-FFF2-40B4-BE49-F238E27FC236}">
                  <a16:creationId xmlns:a16="http://schemas.microsoft.com/office/drawing/2014/main" id="{1677357E-354C-5046-A2FA-5D167C8DA8F7}"/>
                </a:ext>
              </a:extLst>
            </p:cNvPr>
            <p:cNvSpPr/>
            <p:nvPr/>
          </p:nvSpPr>
          <p:spPr>
            <a:xfrm>
              <a:off x="7269341" y="4763961"/>
              <a:ext cx="54742" cy="67752"/>
            </a:xfrm>
            <a:custGeom>
              <a:avLst/>
              <a:gdLst>
                <a:gd name="connsiteX0" fmla="*/ 51207 w 56083"/>
                <a:gd name="connsiteY0" fmla="*/ 48102 h 69413"/>
                <a:gd name="connsiteX1" fmla="*/ 39624 w 56083"/>
                <a:gd name="connsiteY1" fmla="*/ 69413 h 69413"/>
                <a:gd name="connsiteX2" fmla="*/ 31700 w 56083"/>
                <a:gd name="connsiteY2" fmla="*/ 62107 h 69413"/>
                <a:gd name="connsiteX3" fmla="*/ 23775 w 56083"/>
                <a:gd name="connsiteY3" fmla="*/ 65151 h 69413"/>
                <a:gd name="connsiteX4" fmla="*/ 4268 w 56083"/>
                <a:gd name="connsiteY4" fmla="*/ 64542 h 69413"/>
                <a:gd name="connsiteX5" fmla="*/ 3048 w 56083"/>
                <a:gd name="connsiteY5" fmla="*/ 52364 h 69413"/>
                <a:gd name="connsiteX6" fmla="*/ 0 w 56083"/>
                <a:gd name="connsiteY6" fmla="*/ 41405 h 69413"/>
                <a:gd name="connsiteX7" fmla="*/ 10973 w 56083"/>
                <a:gd name="connsiteY7" fmla="*/ 23138 h 69413"/>
                <a:gd name="connsiteX8" fmla="*/ 22556 w 56083"/>
                <a:gd name="connsiteY8" fmla="*/ 6089 h 69413"/>
                <a:gd name="connsiteX9" fmla="*/ 37185 w 56083"/>
                <a:gd name="connsiteY9" fmla="*/ 9742 h 69413"/>
                <a:gd name="connsiteX10" fmla="*/ 47549 w 56083"/>
                <a:gd name="connsiteY10" fmla="*/ 0 h 69413"/>
                <a:gd name="connsiteX11" fmla="*/ 56084 w 56083"/>
                <a:gd name="connsiteY11" fmla="*/ 12178 h 69413"/>
                <a:gd name="connsiteX12" fmla="*/ 55473 w 56083"/>
                <a:gd name="connsiteY12" fmla="*/ 28009 h 69413"/>
                <a:gd name="connsiteX13" fmla="*/ 36576 w 56083"/>
                <a:gd name="connsiteY13" fmla="*/ 37751 h 69413"/>
                <a:gd name="connsiteX14" fmla="*/ 51207 w 56083"/>
                <a:gd name="connsiteY14" fmla="*/ 48102 h 6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83" h="69413">
                  <a:moveTo>
                    <a:pt x="51207" y="48102"/>
                  </a:moveTo>
                  <a:lnTo>
                    <a:pt x="39624" y="69413"/>
                  </a:lnTo>
                  <a:lnTo>
                    <a:pt x="31700" y="62107"/>
                  </a:lnTo>
                  <a:lnTo>
                    <a:pt x="23775" y="65151"/>
                  </a:lnTo>
                  <a:lnTo>
                    <a:pt x="4268" y="64542"/>
                  </a:lnTo>
                  <a:lnTo>
                    <a:pt x="3048" y="52364"/>
                  </a:lnTo>
                  <a:lnTo>
                    <a:pt x="0" y="41405"/>
                  </a:lnTo>
                  <a:lnTo>
                    <a:pt x="10973" y="23138"/>
                  </a:lnTo>
                  <a:lnTo>
                    <a:pt x="22556" y="6089"/>
                  </a:lnTo>
                  <a:lnTo>
                    <a:pt x="37185" y="9742"/>
                  </a:lnTo>
                  <a:lnTo>
                    <a:pt x="47549" y="0"/>
                  </a:lnTo>
                  <a:lnTo>
                    <a:pt x="56084" y="12178"/>
                  </a:lnTo>
                  <a:lnTo>
                    <a:pt x="55473" y="28009"/>
                  </a:lnTo>
                  <a:lnTo>
                    <a:pt x="36576" y="37751"/>
                  </a:lnTo>
                  <a:lnTo>
                    <a:pt x="51207" y="48102"/>
                  </a:lnTo>
                  <a:close/>
                </a:path>
              </a:pathLst>
            </a:custGeom>
            <a:noFill/>
            <a:ln w="3175" cap="rnd">
              <a:solidFill>
                <a:schemeClr val="accent1"/>
              </a:solidFill>
              <a:prstDash val="solid"/>
              <a:round/>
            </a:ln>
          </p:spPr>
          <p:txBody>
            <a:bodyPr rtlCol="0" anchor="ctr"/>
            <a:lstStyle/>
            <a:p>
              <a:endParaRPr lang="es-ES_tradnl"/>
            </a:p>
          </p:txBody>
        </p:sp>
        <p:sp>
          <p:nvSpPr>
            <p:cNvPr id="102" name="Forma libre 101">
              <a:extLst>
                <a:ext uri="{FF2B5EF4-FFF2-40B4-BE49-F238E27FC236}">
                  <a16:creationId xmlns:a16="http://schemas.microsoft.com/office/drawing/2014/main" id="{CB18F50D-CF78-B647-8DBB-EBFFC5B325BA}"/>
                </a:ext>
              </a:extLst>
            </p:cNvPr>
            <p:cNvSpPr/>
            <p:nvPr/>
          </p:nvSpPr>
          <p:spPr>
            <a:xfrm>
              <a:off x="5589008" y="3832059"/>
              <a:ext cx="678916" cy="689416"/>
            </a:xfrm>
            <a:custGeom>
              <a:avLst/>
              <a:gdLst>
                <a:gd name="connsiteX0" fmla="*/ 562661 w 695553"/>
                <a:gd name="connsiteY0" fmla="*/ 6698 h 706310"/>
                <a:gd name="connsiteX1" fmla="*/ 556565 w 695553"/>
                <a:gd name="connsiteY1" fmla="*/ 26791 h 706310"/>
                <a:gd name="connsiteX2" fmla="*/ 562661 w 695553"/>
                <a:gd name="connsiteY2" fmla="*/ 63933 h 706310"/>
                <a:gd name="connsiteX3" fmla="*/ 555955 w 695553"/>
                <a:gd name="connsiteY3" fmla="*/ 96204 h 706310"/>
                <a:gd name="connsiteX4" fmla="*/ 536448 w 695553"/>
                <a:gd name="connsiteY4" fmla="*/ 118124 h 706310"/>
                <a:gd name="connsiteX5" fmla="*/ 540106 w 695553"/>
                <a:gd name="connsiteY5" fmla="*/ 147351 h 706310"/>
                <a:gd name="connsiteX6" fmla="*/ 567538 w 695553"/>
                <a:gd name="connsiteY6" fmla="*/ 171098 h 706310"/>
                <a:gd name="connsiteX7" fmla="*/ 568147 w 695553"/>
                <a:gd name="connsiteY7" fmla="*/ 180231 h 706310"/>
                <a:gd name="connsiteX8" fmla="*/ 588874 w 695553"/>
                <a:gd name="connsiteY8" fmla="*/ 196062 h 706310"/>
                <a:gd name="connsiteX9" fmla="*/ 604723 w 695553"/>
                <a:gd name="connsiteY9" fmla="*/ 266084 h 706310"/>
                <a:gd name="connsiteX10" fmla="*/ 616306 w 695553"/>
                <a:gd name="connsiteY10" fmla="*/ 300791 h 706310"/>
                <a:gd name="connsiteX11" fmla="*/ 618744 w 695553"/>
                <a:gd name="connsiteY11" fmla="*/ 319058 h 706310"/>
                <a:gd name="connsiteX12" fmla="*/ 613867 w 695553"/>
                <a:gd name="connsiteY12" fmla="*/ 350720 h 706310"/>
                <a:gd name="connsiteX13" fmla="*/ 616306 w 695553"/>
                <a:gd name="connsiteY13" fmla="*/ 368987 h 706310"/>
                <a:gd name="connsiteX14" fmla="*/ 612648 w 695553"/>
                <a:gd name="connsiteY14" fmla="*/ 390298 h 706310"/>
                <a:gd name="connsiteX15" fmla="*/ 616306 w 695553"/>
                <a:gd name="connsiteY15" fmla="*/ 414653 h 706310"/>
                <a:gd name="connsiteX16" fmla="*/ 602894 w 695553"/>
                <a:gd name="connsiteY16" fmla="*/ 431093 h 706310"/>
                <a:gd name="connsiteX17" fmla="*/ 623621 w 695553"/>
                <a:gd name="connsiteY17" fmla="*/ 459711 h 706310"/>
                <a:gd name="connsiteX18" fmla="*/ 624840 w 695553"/>
                <a:gd name="connsiteY18" fmla="*/ 476151 h 706310"/>
                <a:gd name="connsiteX19" fmla="*/ 637642 w 695553"/>
                <a:gd name="connsiteY19" fmla="*/ 498071 h 706310"/>
                <a:gd name="connsiteX20" fmla="*/ 652882 w 695553"/>
                <a:gd name="connsiteY20" fmla="*/ 490764 h 706310"/>
                <a:gd name="connsiteX21" fmla="*/ 680314 w 695553"/>
                <a:gd name="connsiteY21" fmla="*/ 509031 h 706310"/>
                <a:gd name="connsiteX22" fmla="*/ 695554 w 695553"/>
                <a:gd name="connsiteY22" fmla="*/ 533387 h 706310"/>
                <a:gd name="connsiteX23" fmla="*/ 580949 w 695553"/>
                <a:gd name="connsiteY23" fmla="*/ 608280 h 706310"/>
                <a:gd name="connsiteX24" fmla="*/ 483413 w 695553"/>
                <a:gd name="connsiteY24" fmla="*/ 685000 h 706310"/>
                <a:gd name="connsiteX25" fmla="*/ 435864 w 695553"/>
                <a:gd name="connsiteY25" fmla="*/ 702049 h 706310"/>
                <a:gd name="connsiteX26" fmla="*/ 398069 w 695553"/>
                <a:gd name="connsiteY26" fmla="*/ 706311 h 706310"/>
                <a:gd name="connsiteX27" fmla="*/ 397459 w 695553"/>
                <a:gd name="connsiteY27" fmla="*/ 681346 h 706310"/>
                <a:gd name="connsiteX28" fmla="*/ 381609 w 695553"/>
                <a:gd name="connsiteY28" fmla="*/ 674649 h 706310"/>
                <a:gd name="connsiteX29" fmla="*/ 360273 w 695553"/>
                <a:gd name="connsiteY29" fmla="*/ 663689 h 706310"/>
                <a:gd name="connsiteX30" fmla="*/ 352349 w 695553"/>
                <a:gd name="connsiteY30" fmla="*/ 645422 h 706310"/>
                <a:gd name="connsiteX31" fmla="*/ 238353 w 695553"/>
                <a:gd name="connsiteY31" fmla="*/ 560178 h 706310"/>
                <a:gd name="connsiteX32" fmla="*/ 124968 w 695553"/>
                <a:gd name="connsiteY32" fmla="*/ 474933 h 706310"/>
                <a:gd name="connsiteX33" fmla="*/ 0 w 695553"/>
                <a:gd name="connsiteY33" fmla="*/ 379947 h 706310"/>
                <a:gd name="connsiteX34" fmla="*/ 609 w 695553"/>
                <a:gd name="connsiteY34" fmla="*/ 372640 h 706310"/>
                <a:gd name="connsiteX35" fmla="*/ 1219 w 695553"/>
                <a:gd name="connsiteY35" fmla="*/ 370204 h 706310"/>
                <a:gd name="connsiteX36" fmla="*/ 1829 w 695553"/>
                <a:gd name="connsiteY36" fmla="*/ 323929 h 706310"/>
                <a:gd name="connsiteX37" fmla="*/ 56083 w 695553"/>
                <a:gd name="connsiteY37" fmla="*/ 294702 h 706310"/>
                <a:gd name="connsiteX38" fmla="*/ 89001 w 695553"/>
                <a:gd name="connsiteY38" fmla="*/ 288613 h 706310"/>
                <a:gd name="connsiteX39" fmla="*/ 116433 w 695553"/>
                <a:gd name="connsiteY39" fmla="*/ 278262 h 706310"/>
                <a:gd name="connsiteX40" fmla="*/ 129235 w 695553"/>
                <a:gd name="connsiteY40" fmla="*/ 258778 h 706310"/>
                <a:gd name="connsiteX41" fmla="*/ 168249 w 695553"/>
                <a:gd name="connsiteY41" fmla="*/ 243555 h 706310"/>
                <a:gd name="connsiteX42" fmla="*/ 170078 w 695553"/>
                <a:gd name="connsiteY42" fmla="*/ 214329 h 706310"/>
                <a:gd name="connsiteX43" fmla="*/ 188976 w 695553"/>
                <a:gd name="connsiteY43" fmla="*/ 210676 h 706310"/>
                <a:gd name="connsiteX44" fmla="*/ 204216 w 695553"/>
                <a:gd name="connsiteY44" fmla="*/ 196671 h 706310"/>
                <a:gd name="connsiteX45" fmla="*/ 247497 w 695553"/>
                <a:gd name="connsiteY45" fmla="*/ 189973 h 706310"/>
                <a:gd name="connsiteX46" fmla="*/ 253593 w 695553"/>
                <a:gd name="connsiteY46" fmla="*/ 174751 h 706310"/>
                <a:gd name="connsiteX47" fmla="*/ 245059 w 695553"/>
                <a:gd name="connsiteY47" fmla="*/ 166227 h 706310"/>
                <a:gd name="connsiteX48" fmla="*/ 233477 w 695553"/>
                <a:gd name="connsiteY48" fmla="*/ 124822 h 706310"/>
                <a:gd name="connsiteX49" fmla="*/ 231648 w 695553"/>
                <a:gd name="connsiteY49" fmla="*/ 101076 h 706310"/>
                <a:gd name="connsiteX50" fmla="*/ 220065 w 695553"/>
                <a:gd name="connsiteY50" fmla="*/ 76111 h 706310"/>
                <a:gd name="connsiteX51" fmla="*/ 251155 w 695553"/>
                <a:gd name="connsiteY51" fmla="*/ 54800 h 706310"/>
                <a:gd name="connsiteX52" fmla="*/ 286512 w 695553"/>
                <a:gd name="connsiteY52" fmla="*/ 48102 h 706310"/>
                <a:gd name="connsiteX53" fmla="*/ 306629 w 695553"/>
                <a:gd name="connsiteY53" fmla="*/ 32271 h 706310"/>
                <a:gd name="connsiteX54" fmla="*/ 337718 w 695553"/>
                <a:gd name="connsiteY54" fmla="*/ 20093 h 706310"/>
                <a:gd name="connsiteX55" fmla="*/ 392582 w 695553"/>
                <a:gd name="connsiteY55" fmla="*/ 13396 h 706310"/>
                <a:gd name="connsiteX56" fmla="*/ 446227 w 695553"/>
                <a:gd name="connsiteY56" fmla="*/ 10351 h 706310"/>
                <a:gd name="connsiteX57" fmla="*/ 462686 w 695553"/>
                <a:gd name="connsiteY57" fmla="*/ 15831 h 706310"/>
                <a:gd name="connsiteX58" fmla="*/ 492557 w 695553"/>
                <a:gd name="connsiteY58" fmla="*/ 609 h 706310"/>
                <a:gd name="connsiteX59" fmla="*/ 527304 w 695553"/>
                <a:gd name="connsiteY59" fmla="*/ 0 h 706310"/>
                <a:gd name="connsiteX60" fmla="*/ 540715 w 695553"/>
                <a:gd name="connsiteY60" fmla="*/ 9133 h 706310"/>
                <a:gd name="connsiteX61" fmla="*/ 562661 w 695553"/>
                <a:gd name="connsiteY61" fmla="*/ 6698 h 70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5553" h="706310">
                  <a:moveTo>
                    <a:pt x="562661" y="6698"/>
                  </a:moveTo>
                  <a:lnTo>
                    <a:pt x="556565" y="26791"/>
                  </a:lnTo>
                  <a:lnTo>
                    <a:pt x="562661" y="63933"/>
                  </a:lnTo>
                  <a:lnTo>
                    <a:pt x="555955" y="96204"/>
                  </a:lnTo>
                  <a:lnTo>
                    <a:pt x="536448" y="118124"/>
                  </a:lnTo>
                  <a:lnTo>
                    <a:pt x="540106" y="147351"/>
                  </a:lnTo>
                  <a:lnTo>
                    <a:pt x="567538" y="171098"/>
                  </a:lnTo>
                  <a:lnTo>
                    <a:pt x="568147" y="180231"/>
                  </a:lnTo>
                  <a:lnTo>
                    <a:pt x="588874" y="196062"/>
                  </a:lnTo>
                  <a:lnTo>
                    <a:pt x="604723" y="266084"/>
                  </a:lnTo>
                  <a:lnTo>
                    <a:pt x="616306" y="300791"/>
                  </a:lnTo>
                  <a:lnTo>
                    <a:pt x="618744" y="319058"/>
                  </a:lnTo>
                  <a:lnTo>
                    <a:pt x="613867" y="350720"/>
                  </a:lnTo>
                  <a:lnTo>
                    <a:pt x="616306" y="368987"/>
                  </a:lnTo>
                  <a:lnTo>
                    <a:pt x="612648" y="390298"/>
                  </a:lnTo>
                  <a:lnTo>
                    <a:pt x="616306" y="414653"/>
                  </a:lnTo>
                  <a:lnTo>
                    <a:pt x="602894" y="431093"/>
                  </a:lnTo>
                  <a:lnTo>
                    <a:pt x="623621" y="459711"/>
                  </a:lnTo>
                  <a:lnTo>
                    <a:pt x="624840" y="476151"/>
                  </a:lnTo>
                  <a:lnTo>
                    <a:pt x="637642" y="498071"/>
                  </a:lnTo>
                  <a:lnTo>
                    <a:pt x="652882" y="490764"/>
                  </a:lnTo>
                  <a:lnTo>
                    <a:pt x="680314" y="509031"/>
                  </a:lnTo>
                  <a:lnTo>
                    <a:pt x="695554" y="533387"/>
                  </a:lnTo>
                  <a:lnTo>
                    <a:pt x="580949" y="608280"/>
                  </a:lnTo>
                  <a:lnTo>
                    <a:pt x="483413" y="685000"/>
                  </a:lnTo>
                  <a:lnTo>
                    <a:pt x="435864" y="702049"/>
                  </a:lnTo>
                  <a:lnTo>
                    <a:pt x="398069" y="706311"/>
                  </a:lnTo>
                  <a:lnTo>
                    <a:pt x="397459" y="681346"/>
                  </a:lnTo>
                  <a:lnTo>
                    <a:pt x="381609" y="674649"/>
                  </a:lnTo>
                  <a:lnTo>
                    <a:pt x="360273" y="663689"/>
                  </a:lnTo>
                  <a:lnTo>
                    <a:pt x="352349" y="645422"/>
                  </a:lnTo>
                  <a:lnTo>
                    <a:pt x="238353" y="560178"/>
                  </a:lnTo>
                  <a:lnTo>
                    <a:pt x="124968" y="474933"/>
                  </a:lnTo>
                  <a:lnTo>
                    <a:pt x="0" y="379947"/>
                  </a:lnTo>
                  <a:lnTo>
                    <a:pt x="609" y="372640"/>
                  </a:lnTo>
                  <a:lnTo>
                    <a:pt x="1219" y="370204"/>
                  </a:lnTo>
                  <a:lnTo>
                    <a:pt x="1829" y="323929"/>
                  </a:lnTo>
                  <a:lnTo>
                    <a:pt x="56083" y="294702"/>
                  </a:lnTo>
                  <a:lnTo>
                    <a:pt x="89001" y="288613"/>
                  </a:lnTo>
                  <a:lnTo>
                    <a:pt x="116433" y="278262"/>
                  </a:lnTo>
                  <a:lnTo>
                    <a:pt x="129235" y="258778"/>
                  </a:lnTo>
                  <a:lnTo>
                    <a:pt x="168249" y="243555"/>
                  </a:lnTo>
                  <a:lnTo>
                    <a:pt x="170078" y="214329"/>
                  </a:lnTo>
                  <a:lnTo>
                    <a:pt x="188976" y="210676"/>
                  </a:lnTo>
                  <a:lnTo>
                    <a:pt x="204216" y="196671"/>
                  </a:lnTo>
                  <a:lnTo>
                    <a:pt x="247497" y="189973"/>
                  </a:lnTo>
                  <a:lnTo>
                    <a:pt x="253593" y="174751"/>
                  </a:lnTo>
                  <a:lnTo>
                    <a:pt x="245059" y="166227"/>
                  </a:lnTo>
                  <a:lnTo>
                    <a:pt x="233477" y="124822"/>
                  </a:lnTo>
                  <a:lnTo>
                    <a:pt x="231648" y="101076"/>
                  </a:lnTo>
                  <a:lnTo>
                    <a:pt x="220065" y="76111"/>
                  </a:lnTo>
                  <a:lnTo>
                    <a:pt x="251155" y="54800"/>
                  </a:lnTo>
                  <a:lnTo>
                    <a:pt x="286512" y="48102"/>
                  </a:lnTo>
                  <a:lnTo>
                    <a:pt x="306629" y="32271"/>
                  </a:lnTo>
                  <a:lnTo>
                    <a:pt x="337718" y="20093"/>
                  </a:lnTo>
                  <a:lnTo>
                    <a:pt x="392582" y="13396"/>
                  </a:lnTo>
                  <a:lnTo>
                    <a:pt x="446227" y="10351"/>
                  </a:lnTo>
                  <a:lnTo>
                    <a:pt x="462686" y="15831"/>
                  </a:lnTo>
                  <a:lnTo>
                    <a:pt x="492557" y="609"/>
                  </a:lnTo>
                  <a:lnTo>
                    <a:pt x="527304" y="0"/>
                  </a:lnTo>
                  <a:lnTo>
                    <a:pt x="540715" y="9133"/>
                  </a:lnTo>
                  <a:lnTo>
                    <a:pt x="562661" y="6698"/>
                  </a:lnTo>
                  <a:close/>
                </a:path>
              </a:pathLst>
            </a:custGeom>
            <a:noFill/>
            <a:ln w="3175" cap="rnd">
              <a:solidFill>
                <a:schemeClr val="accent1"/>
              </a:solidFill>
              <a:prstDash val="solid"/>
              <a:round/>
            </a:ln>
          </p:spPr>
          <p:txBody>
            <a:bodyPr rtlCol="0" anchor="ctr"/>
            <a:lstStyle/>
            <a:p>
              <a:endParaRPr lang="es-ES_tradnl"/>
            </a:p>
          </p:txBody>
        </p:sp>
        <p:sp>
          <p:nvSpPr>
            <p:cNvPr id="103" name="Forma libre 102">
              <a:extLst>
                <a:ext uri="{FF2B5EF4-FFF2-40B4-BE49-F238E27FC236}">
                  <a16:creationId xmlns:a16="http://schemas.microsoft.com/office/drawing/2014/main" id="{47BE0F88-F097-3C48-89C6-AC7E12FDE923}"/>
                </a:ext>
              </a:extLst>
            </p:cNvPr>
            <p:cNvSpPr/>
            <p:nvPr/>
          </p:nvSpPr>
          <p:spPr>
            <a:xfrm>
              <a:off x="6672540" y="4043046"/>
              <a:ext cx="417704" cy="366104"/>
            </a:xfrm>
            <a:custGeom>
              <a:avLst/>
              <a:gdLst>
                <a:gd name="connsiteX0" fmla="*/ 312724 w 427938"/>
                <a:gd name="connsiteY0" fmla="*/ 14613 h 375075"/>
                <a:gd name="connsiteX1" fmla="*/ 336499 w 427938"/>
                <a:gd name="connsiteY1" fmla="*/ 71849 h 375075"/>
                <a:gd name="connsiteX2" fmla="*/ 340766 w 427938"/>
                <a:gd name="connsiteY2" fmla="*/ 81591 h 375075"/>
                <a:gd name="connsiteX3" fmla="*/ 332841 w 427938"/>
                <a:gd name="connsiteY3" fmla="*/ 97422 h 375075"/>
                <a:gd name="connsiteX4" fmla="*/ 328574 w 427938"/>
                <a:gd name="connsiteY4" fmla="*/ 126649 h 375075"/>
                <a:gd name="connsiteX5" fmla="*/ 321259 w 427938"/>
                <a:gd name="connsiteY5" fmla="*/ 147351 h 375075"/>
                <a:gd name="connsiteX6" fmla="*/ 313944 w 427938"/>
                <a:gd name="connsiteY6" fmla="*/ 154049 h 375075"/>
                <a:gd name="connsiteX7" fmla="*/ 301752 w 427938"/>
                <a:gd name="connsiteY7" fmla="*/ 141262 h 375075"/>
                <a:gd name="connsiteX8" fmla="*/ 285292 w 427938"/>
                <a:gd name="connsiteY8" fmla="*/ 124213 h 375075"/>
                <a:gd name="connsiteX9" fmla="*/ 256641 w 427938"/>
                <a:gd name="connsiteY9" fmla="*/ 68196 h 375075"/>
                <a:gd name="connsiteX10" fmla="*/ 253593 w 427938"/>
                <a:gd name="connsiteY10" fmla="*/ 71849 h 375075"/>
                <a:gd name="connsiteX11" fmla="*/ 270662 w 427938"/>
                <a:gd name="connsiteY11" fmla="*/ 112644 h 375075"/>
                <a:gd name="connsiteX12" fmla="*/ 294436 w 427938"/>
                <a:gd name="connsiteY12" fmla="*/ 152222 h 375075"/>
                <a:gd name="connsiteX13" fmla="*/ 324307 w 427938"/>
                <a:gd name="connsiteY13" fmla="*/ 213111 h 375075"/>
                <a:gd name="connsiteX14" fmla="*/ 338328 w 427938"/>
                <a:gd name="connsiteY14" fmla="*/ 234422 h 375075"/>
                <a:gd name="connsiteX15" fmla="*/ 350520 w 427938"/>
                <a:gd name="connsiteY15" fmla="*/ 256342 h 375075"/>
                <a:gd name="connsiteX16" fmla="*/ 383438 w 427938"/>
                <a:gd name="connsiteY16" fmla="*/ 299573 h 375075"/>
                <a:gd name="connsiteX17" fmla="*/ 377342 w 427938"/>
                <a:gd name="connsiteY17" fmla="*/ 306271 h 375075"/>
                <a:gd name="connsiteX18" fmla="*/ 379780 w 427938"/>
                <a:gd name="connsiteY18" fmla="*/ 331844 h 375075"/>
                <a:gd name="connsiteX19" fmla="*/ 421233 w 427938"/>
                <a:gd name="connsiteY19" fmla="*/ 367160 h 375075"/>
                <a:gd name="connsiteX20" fmla="*/ 427939 w 427938"/>
                <a:gd name="connsiteY20" fmla="*/ 375075 h 375075"/>
                <a:gd name="connsiteX21" fmla="*/ 293217 w 427938"/>
                <a:gd name="connsiteY21" fmla="*/ 375075 h 375075"/>
                <a:gd name="connsiteX22" fmla="*/ 162153 w 427938"/>
                <a:gd name="connsiteY22" fmla="*/ 375075 h 375075"/>
                <a:gd name="connsiteX23" fmla="*/ 26212 w 427938"/>
                <a:gd name="connsiteY23" fmla="*/ 375075 h 375075"/>
                <a:gd name="connsiteX24" fmla="*/ 20116 w 427938"/>
                <a:gd name="connsiteY24" fmla="*/ 230769 h 375075"/>
                <a:gd name="connsiteX25" fmla="*/ 12192 w 427938"/>
                <a:gd name="connsiteY25" fmla="*/ 91942 h 375075"/>
                <a:gd name="connsiteX26" fmla="*/ 0 w 427938"/>
                <a:gd name="connsiteY26" fmla="*/ 60280 h 375075"/>
                <a:gd name="connsiteX27" fmla="*/ 6705 w 427938"/>
                <a:gd name="connsiteY27" fmla="*/ 36533 h 375075"/>
                <a:gd name="connsiteX28" fmla="*/ 609 w 427938"/>
                <a:gd name="connsiteY28" fmla="*/ 19485 h 375075"/>
                <a:gd name="connsiteX29" fmla="*/ 10972 w 427938"/>
                <a:gd name="connsiteY29" fmla="*/ 609 h 375075"/>
                <a:gd name="connsiteX30" fmla="*/ 54864 w 427938"/>
                <a:gd name="connsiteY30" fmla="*/ 0 h 375075"/>
                <a:gd name="connsiteX31" fmla="*/ 87782 w 427938"/>
                <a:gd name="connsiteY31" fmla="*/ 10351 h 375075"/>
                <a:gd name="connsiteX32" fmla="*/ 121310 w 427938"/>
                <a:gd name="connsiteY32" fmla="*/ 21920 h 375075"/>
                <a:gd name="connsiteX33" fmla="*/ 137160 w 427938"/>
                <a:gd name="connsiteY33" fmla="*/ 28009 h 375075"/>
                <a:gd name="connsiteX34" fmla="*/ 161544 w 427938"/>
                <a:gd name="connsiteY34" fmla="*/ 15831 h 375075"/>
                <a:gd name="connsiteX35" fmla="*/ 174345 w 427938"/>
                <a:gd name="connsiteY35" fmla="*/ 4871 h 375075"/>
                <a:gd name="connsiteX36" fmla="*/ 202996 w 427938"/>
                <a:gd name="connsiteY36" fmla="*/ 1218 h 375075"/>
                <a:gd name="connsiteX37" fmla="*/ 226771 w 427938"/>
                <a:gd name="connsiteY37" fmla="*/ 6089 h 375075"/>
                <a:gd name="connsiteX38" fmla="*/ 237744 w 427938"/>
                <a:gd name="connsiteY38" fmla="*/ 25573 h 375075"/>
                <a:gd name="connsiteX39" fmla="*/ 244449 w 427938"/>
                <a:gd name="connsiteY39" fmla="*/ 12787 h 375075"/>
                <a:gd name="connsiteX40" fmla="*/ 271272 w 427938"/>
                <a:gd name="connsiteY40" fmla="*/ 21920 h 375075"/>
                <a:gd name="connsiteX41" fmla="*/ 297484 w 427938"/>
                <a:gd name="connsiteY41" fmla="*/ 24356 h 375075"/>
                <a:gd name="connsiteX42" fmla="*/ 312724 w 427938"/>
                <a:gd name="connsiteY42" fmla="*/ 14613 h 37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7938" h="375075">
                  <a:moveTo>
                    <a:pt x="312724" y="14613"/>
                  </a:moveTo>
                  <a:lnTo>
                    <a:pt x="336499" y="71849"/>
                  </a:lnTo>
                  <a:lnTo>
                    <a:pt x="340766" y="81591"/>
                  </a:lnTo>
                  <a:lnTo>
                    <a:pt x="332841" y="97422"/>
                  </a:lnTo>
                  <a:lnTo>
                    <a:pt x="328574" y="126649"/>
                  </a:lnTo>
                  <a:lnTo>
                    <a:pt x="321259" y="147351"/>
                  </a:lnTo>
                  <a:lnTo>
                    <a:pt x="313944" y="154049"/>
                  </a:lnTo>
                  <a:lnTo>
                    <a:pt x="301752" y="141262"/>
                  </a:lnTo>
                  <a:lnTo>
                    <a:pt x="285292" y="124213"/>
                  </a:lnTo>
                  <a:lnTo>
                    <a:pt x="256641" y="68196"/>
                  </a:lnTo>
                  <a:lnTo>
                    <a:pt x="253593" y="71849"/>
                  </a:lnTo>
                  <a:lnTo>
                    <a:pt x="270662" y="112644"/>
                  </a:lnTo>
                  <a:lnTo>
                    <a:pt x="294436" y="152222"/>
                  </a:lnTo>
                  <a:lnTo>
                    <a:pt x="324307" y="213111"/>
                  </a:lnTo>
                  <a:lnTo>
                    <a:pt x="338328" y="234422"/>
                  </a:lnTo>
                  <a:lnTo>
                    <a:pt x="350520" y="256342"/>
                  </a:lnTo>
                  <a:lnTo>
                    <a:pt x="383438" y="299573"/>
                  </a:lnTo>
                  <a:lnTo>
                    <a:pt x="377342" y="306271"/>
                  </a:lnTo>
                  <a:lnTo>
                    <a:pt x="379780" y="331844"/>
                  </a:lnTo>
                  <a:lnTo>
                    <a:pt x="421233" y="367160"/>
                  </a:lnTo>
                  <a:lnTo>
                    <a:pt x="427939" y="375075"/>
                  </a:lnTo>
                  <a:lnTo>
                    <a:pt x="293217" y="375075"/>
                  </a:lnTo>
                  <a:lnTo>
                    <a:pt x="162153" y="375075"/>
                  </a:lnTo>
                  <a:lnTo>
                    <a:pt x="26212" y="375075"/>
                  </a:lnTo>
                  <a:lnTo>
                    <a:pt x="20116" y="230769"/>
                  </a:lnTo>
                  <a:lnTo>
                    <a:pt x="12192" y="91942"/>
                  </a:lnTo>
                  <a:lnTo>
                    <a:pt x="0" y="60280"/>
                  </a:lnTo>
                  <a:lnTo>
                    <a:pt x="6705" y="36533"/>
                  </a:lnTo>
                  <a:lnTo>
                    <a:pt x="609" y="19485"/>
                  </a:lnTo>
                  <a:lnTo>
                    <a:pt x="10972" y="609"/>
                  </a:lnTo>
                  <a:lnTo>
                    <a:pt x="54864" y="0"/>
                  </a:lnTo>
                  <a:lnTo>
                    <a:pt x="87782" y="10351"/>
                  </a:lnTo>
                  <a:lnTo>
                    <a:pt x="121310" y="21920"/>
                  </a:lnTo>
                  <a:lnTo>
                    <a:pt x="137160" y="28009"/>
                  </a:lnTo>
                  <a:lnTo>
                    <a:pt x="161544" y="15831"/>
                  </a:lnTo>
                  <a:lnTo>
                    <a:pt x="174345" y="4871"/>
                  </a:lnTo>
                  <a:lnTo>
                    <a:pt x="202996" y="1218"/>
                  </a:lnTo>
                  <a:lnTo>
                    <a:pt x="226771" y="6089"/>
                  </a:lnTo>
                  <a:lnTo>
                    <a:pt x="237744" y="25573"/>
                  </a:lnTo>
                  <a:lnTo>
                    <a:pt x="244449" y="12787"/>
                  </a:lnTo>
                  <a:lnTo>
                    <a:pt x="271272" y="21920"/>
                  </a:lnTo>
                  <a:lnTo>
                    <a:pt x="297484" y="24356"/>
                  </a:lnTo>
                  <a:lnTo>
                    <a:pt x="312724" y="14613"/>
                  </a:lnTo>
                  <a:close/>
                </a:path>
              </a:pathLst>
            </a:custGeom>
            <a:noFill/>
            <a:ln w="3175" cap="rnd">
              <a:solidFill>
                <a:schemeClr val="accent1"/>
              </a:solidFill>
              <a:prstDash val="solid"/>
              <a:round/>
            </a:ln>
          </p:spPr>
          <p:txBody>
            <a:bodyPr rtlCol="0" anchor="ctr"/>
            <a:lstStyle/>
            <a:p>
              <a:endParaRPr lang="es-ES_tradnl"/>
            </a:p>
          </p:txBody>
        </p:sp>
        <p:sp>
          <p:nvSpPr>
            <p:cNvPr id="104" name="Forma libre 103">
              <a:extLst>
                <a:ext uri="{FF2B5EF4-FFF2-40B4-BE49-F238E27FC236}">
                  <a16:creationId xmlns:a16="http://schemas.microsoft.com/office/drawing/2014/main" id="{3E6B1B56-45A5-FC45-9CF7-83198C441540}"/>
                </a:ext>
              </a:extLst>
            </p:cNvPr>
            <p:cNvSpPr/>
            <p:nvPr/>
          </p:nvSpPr>
          <p:spPr>
            <a:xfrm>
              <a:off x="7086076" y="4561890"/>
              <a:ext cx="229677" cy="211580"/>
            </a:xfrm>
            <a:custGeom>
              <a:avLst/>
              <a:gdLst>
                <a:gd name="connsiteX0" fmla="*/ 235305 w 235305"/>
                <a:gd name="connsiteY0" fmla="*/ 207022 h 216764"/>
                <a:gd name="connsiteX1" fmla="*/ 224942 w 235305"/>
                <a:gd name="connsiteY1" fmla="*/ 216764 h 216764"/>
                <a:gd name="connsiteX2" fmla="*/ 210312 w 235305"/>
                <a:gd name="connsiteY2" fmla="*/ 213111 h 216764"/>
                <a:gd name="connsiteX3" fmla="*/ 198120 w 235305"/>
                <a:gd name="connsiteY3" fmla="*/ 200325 h 216764"/>
                <a:gd name="connsiteX4" fmla="*/ 182880 w 235305"/>
                <a:gd name="connsiteY4" fmla="*/ 177796 h 216764"/>
                <a:gd name="connsiteX5" fmla="*/ 167030 w 235305"/>
                <a:gd name="connsiteY5" fmla="*/ 165009 h 216764"/>
                <a:gd name="connsiteX6" fmla="*/ 157886 w 235305"/>
                <a:gd name="connsiteY6" fmla="*/ 151613 h 216764"/>
                <a:gd name="connsiteX7" fmla="*/ 127406 w 235305"/>
                <a:gd name="connsiteY7" fmla="*/ 135782 h 216764"/>
                <a:gd name="connsiteX8" fmla="*/ 103632 w 235305"/>
                <a:gd name="connsiteY8" fmla="*/ 135173 h 216764"/>
                <a:gd name="connsiteX9" fmla="*/ 95097 w 235305"/>
                <a:gd name="connsiteY9" fmla="*/ 127258 h 216764"/>
                <a:gd name="connsiteX10" fmla="*/ 75590 w 235305"/>
                <a:gd name="connsiteY10" fmla="*/ 136391 h 216764"/>
                <a:gd name="connsiteX11" fmla="*/ 53644 w 235305"/>
                <a:gd name="connsiteY11" fmla="*/ 118733 h 216764"/>
                <a:gd name="connsiteX12" fmla="*/ 44500 w 235305"/>
                <a:gd name="connsiteY12" fmla="*/ 147960 h 216764"/>
                <a:gd name="connsiteX13" fmla="*/ 4267 w 235305"/>
                <a:gd name="connsiteY13" fmla="*/ 139436 h 216764"/>
                <a:gd name="connsiteX14" fmla="*/ 0 w 235305"/>
                <a:gd name="connsiteY14" fmla="*/ 124213 h 216764"/>
                <a:gd name="connsiteX15" fmla="*/ 12192 w 235305"/>
                <a:gd name="connsiteY15" fmla="*/ 66369 h 216764"/>
                <a:gd name="connsiteX16" fmla="*/ 14020 w 235305"/>
                <a:gd name="connsiteY16" fmla="*/ 40796 h 216764"/>
                <a:gd name="connsiteX17" fmla="*/ 24384 w 235305"/>
                <a:gd name="connsiteY17" fmla="*/ 28618 h 216764"/>
                <a:gd name="connsiteX18" fmla="*/ 48768 w 235305"/>
                <a:gd name="connsiteY18" fmla="*/ 21920 h 216764"/>
                <a:gd name="connsiteX19" fmla="*/ 65227 w 235305"/>
                <a:gd name="connsiteY19" fmla="*/ 0 h 216764"/>
                <a:gd name="connsiteX20" fmla="*/ 87172 w 235305"/>
                <a:gd name="connsiteY20" fmla="*/ 45058 h 216764"/>
                <a:gd name="connsiteX21" fmla="*/ 98755 w 235305"/>
                <a:gd name="connsiteY21" fmla="*/ 80982 h 216764"/>
                <a:gd name="connsiteX22" fmla="*/ 118262 w 235305"/>
                <a:gd name="connsiteY22" fmla="*/ 99858 h 216764"/>
                <a:gd name="connsiteX23" fmla="*/ 167030 w 235305"/>
                <a:gd name="connsiteY23" fmla="*/ 137000 h 216764"/>
                <a:gd name="connsiteX24" fmla="*/ 187147 w 235305"/>
                <a:gd name="connsiteY24" fmla="*/ 158920 h 216764"/>
                <a:gd name="connsiteX25" fmla="*/ 206654 w 235305"/>
                <a:gd name="connsiteY25" fmla="*/ 182058 h 216764"/>
                <a:gd name="connsiteX26" fmla="*/ 217627 w 235305"/>
                <a:gd name="connsiteY26" fmla="*/ 195453 h 216764"/>
                <a:gd name="connsiteX27" fmla="*/ 235305 w 235305"/>
                <a:gd name="connsiteY27" fmla="*/ 207022 h 21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305" h="216764">
                  <a:moveTo>
                    <a:pt x="235305" y="207022"/>
                  </a:moveTo>
                  <a:lnTo>
                    <a:pt x="224942" y="216764"/>
                  </a:lnTo>
                  <a:lnTo>
                    <a:pt x="210312" y="213111"/>
                  </a:lnTo>
                  <a:lnTo>
                    <a:pt x="198120" y="200325"/>
                  </a:lnTo>
                  <a:lnTo>
                    <a:pt x="182880" y="177796"/>
                  </a:lnTo>
                  <a:lnTo>
                    <a:pt x="167030" y="165009"/>
                  </a:lnTo>
                  <a:lnTo>
                    <a:pt x="157886" y="151613"/>
                  </a:lnTo>
                  <a:lnTo>
                    <a:pt x="127406" y="135782"/>
                  </a:lnTo>
                  <a:lnTo>
                    <a:pt x="103632" y="135173"/>
                  </a:lnTo>
                  <a:lnTo>
                    <a:pt x="95097" y="127258"/>
                  </a:lnTo>
                  <a:lnTo>
                    <a:pt x="75590" y="136391"/>
                  </a:lnTo>
                  <a:lnTo>
                    <a:pt x="53644" y="118733"/>
                  </a:lnTo>
                  <a:lnTo>
                    <a:pt x="44500" y="147960"/>
                  </a:lnTo>
                  <a:lnTo>
                    <a:pt x="4267" y="139436"/>
                  </a:lnTo>
                  <a:lnTo>
                    <a:pt x="0" y="124213"/>
                  </a:lnTo>
                  <a:lnTo>
                    <a:pt x="12192" y="66369"/>
                  </a:lnTo>
                  <a:lnTo>
                    <a:pt x="14020" y="40796"/>
                  </a:lnTo>
                  <a:lnTo>
                    <a:pt x="24384" y="28618"/>
                  </a:lnTo>
                  <a:lnTo>
                    <a:pt x="48768" y="21920"/>
                  </a:lnTo>
                  <a:lnTo>
                    <a:pt x="65227" y="0"/>
                  </a:lnTo>
                  <a:lnTo>
                    <a:pt x="87172" y="45058"/>
                  </a:lnTo>
                  <a:lnTo>
                    <a:pt x="98755" y="80982"/>
                  </a:lnTo>
                  <a:lnTo>
                    <a:pt x="118262" y="99858"/>
                  </a:lnTo>
                  <a:lnTo>
                    <a:pt x="167030" y="137000"/>
                  </a:lnTo>
                  <a:lnTo>
                    <a:pt x="187147" y="158920"/>
                  </a:lnTo>
                  <a:lnTo>
                    <a:pt x="206654" y="182058"/>
                  </a:lnTo>
                  <a:lnTo>
                    <a:pt x="217627" y="195453"/>
                  </a:lnTo>
                  <a:lnTo>
                    <a:pt x="235305" y="207022"/>
                  </a:lnTo>
                  <a:close/>
                </a:path>
              </a:pathLst>
            </a:custGeom>
            <a:noFill/>
            <a:ln w="3175" cap="rnd">
              <a:solidFill>
                <a:schemeClr val="accent1"/>
              </a:solidFill>
              <a:prstDash val="solid"/>
              <a:round/>
            </a:ln>
          </p:spPr>
          <p:txBody>
            <a:bodyPr rtlCol="0" anchor="ctr"/>
            <a:lstStyle/>
            <a:p>
              <a:endParaRPr lang="es-ES_tradnl"/>
            </a:p>
          </p:txBody>
        </p:sp>
        <p:sp>
          <p:nvSpPr>
            <p:cNvPr id="105" name="Forma libre 104">
              <a:extLst>
                <a:ext uri="{FF2B5EF4-FFF2-40B4-BE49-F238E27FC236}">
                  <a16:creationId xmlns:a16="http://schemas.microsoft.com/office/drawing/2014/main" id="{9DA4E285-042F-164B-B656-CA74C3077511}"/>
                </a:ext>
              </a:extLst>
            </p:cNvPr>
            <p:cNvSpPr/>
            <p:nvPr/>
          </p:nvSpPr>
          <p:spPr>
            <a:xfrm>
              <a:off x="6980758" y="4677785"/>
              <a:ext cx="499220" cy="440395"/>
            </a:xfrm>
            <a:custGeom>
              <a:avLst/>
              <a:gdLst>
                <a:gd name="connsiteX0" fmla="*/ 211532 w 511454"/>
                <a:gd name="connsiteY0" fmla="*/ 16440 h 451186"/>
                <a:gd name="connsiteX1" fmla="*/ 235305 w 511454"/>
                <a:gd name="connsiteY1" fmla="*/ 17049 h 451186"/>
                <a:gd name="connsiteX2" fmla="*/ 265785 w 511454"/>
                <a:gd name="connsiteY2" fmla="*/ 32880 h 451186"/>
                <a:gd name="connsiteX3" fmla="*/ 274929 w 511454"/>
                <a:gd name="connsiteY3" fmla="*/ 46276 h 451186"/>
                <a:gd name="connsiteX4" fmla="*/ 290780 w 511454"/>
                <a:gd name="connsiteY4" fmla="*/ 59062 h 451186"/>
                <a:gd name="connsiteX5" fmla="*/ 306020 w 511454"/>
                <a:gd name="connsiteY5" fmla="*/ 81591 h 451186"/>
                <a:gd name="connsiteX6" fmla="*/ 318212 w 511454"/>
                <a:gd name="connsiteY6" fmla="*/ 94378 h 451186"/>
                <a:gd name="connsiteX7" fmla="*/ 306629 w 511454"/>
                <a:gd name="connsiteY7" fmla="*/ 111427 h 451186"/>
                <a:gd name="connsiteX8" fmla="*/ 295656 w 511454"/>
                <a:gd name="connsiteY8" fmla="*/ 129693 h 451186"/>
                <a:gd name="connsiteX9" fmla="*/ 298704 w 511454"/>
                <a:gd name="connsiteY9" fmla="*/ 140653 h 451186"/>
                <a:gd name="connsiteX10" fmla="*/ 299924 w 511454"/>
                <a:gd name="connsiteY10" fmla="*/ 152831 h 451186"/>
                <a:gd name="connsiteX11" fmla="*/ 319431 w 511454"/>
                <a:gd name="connsiteY11" fmla="*/ 153440 h 451186"/>
                <a:gd name="connsiteX12" fmla="*/ 327356 w 511454"/>
                <a:gd name="connsiteY12" fmla="*/ 150396 h 451186"/>
                <a:gd name="connsiteX13" fmla="*/ 335280 w 511454"/>
                <a:gd name="connsiteY13" fmla="*/ 157702 h 451186"/>
                <a:gd name="connsiteX14" fmla="*/ 327965 w 511454"/>
                <a:gd name="connsiteY14" fmla="*/ 171098 h 451186"/>
                <a:gd name="connsiteX15" fmla="*/ 341376 w 511454"/>
                <a:gd name="connsiteY15" fmla="*/ 193018 h 451186"/>
                <a:gd name="connsiteX16" fmla="*/ 354788 w 511454"/>
                <a:gd name="connsiteY16" fmla="*/ 211893 h 451186"/>
                <a:gd name="connsiteX17" fmla="*/ 368199 w 511454"/>
                <a:gd name="connsiteY17" fmla="*/ 225898 h 451186"/>
                <a:gd name="connsiteX18" fmla="*/ 482193 w 511454"/>
                <a:gd name="connsiteY18" fmla="*/ 272173 h 451186"/>
                <a:gd name="connsiteX19" fmla="*/ 511455 w 511454"/>
                <a:gd name="connsiteY19" fmla="*/ 271564 h 451186"/>
                <a:gd name="connsiteX20" fmla="*/ 416357 w 511454"/>
                <a:gd name="connsiteY20" fmla="*/ 389080 h 451186"/>
                <a:gd name="connsiteX21" fmla="*/ 371856 w 511454"/>
                <a:gd name="connsiteY21" fmla="*/ 390907 h 451186"/>
                <a:gd name="connsiteX22" fmla="*/ 341376 w 511454"/>
                <a:gd name="connsiteY22" fmla="*/ 418307 h 451186"/>
                <a:gd name="connsiteX23" fmla="*/ 319431 w 511454"/>
                <a:gd name="connsiteY23" fmla="*/ 418916 h 451186"/>
                <a:gd name="connsiteX24" fmla="*/ 310287 w 511454"/>
                <a:gd name="connsiteY24" fmla="*/ 431702 h 451186"/>
                <a:gd name="connsiteX25" fmla="*/ 286512 w 511454"/>
                <a:gd name="connsiteY25" fmla="*/ 431702 h 451186"/>
                <a:gd name="connsiteX26" fmla="*/ 272492 w 511454"/>
                <a:gd name="connsiteY26" fmla="*/ 418307 h 451186"/>
                <a:gd name="connsiteX27" fmla="*/ 240792 w 511454"/>
                <a:gd name="connsiteY27" fmla="*/ 434747 h 451186"/>
                <a:gd name="connsiteX28" fmla="*/ 231039 w 511454"/>
                <a:gd name="connsiteY28" fmla="*/ 451187 h 451186"/>
                <a:gd name="connsiteX29" fmla="*/ 207873 w 511454"/>
                <a:gd name="connsiteY29" fmla="*/ 447533 h 451186"/>
                <a:gd name="connsiteX30" fmla="*/ 199949 w 511454"/>
                <a:gd name="connsiteY30" fmla="*/ 443271 h 451186"/>
                <a:gd name="connsiteX31" fmla="*/ 192024 w 511454"/>
                <a:gd name="connsiteY31" fmla="*/ 444489 h 451186"/>
                <a:gd name="connsiteX32" fmla="*/ 181052 w 511454"/>
                <a:gd name="connsiteY32" fmla="*/ 443880 h 451186"/>
                <a:gd name="connsiteX33" fmla="*/ 137160 w 511454"/>
                <a:gd name="connsiteY33" fmla="*/ 411000 h 451186"/>
                <a:gd name="connsiteX34" fmla="*/ 112776 w 511454"/>
                <a:gd name="connsiteY34" fmla="*/ 411000 h 451186"/>
                <a:gd name="connsiteX35" fmla="*/ 101193 w 511454"/>
                <a:gd name="connsiteY35" fmla="*/ 398213 h 451186"/>
                <a:gd name="connsiteX36" fmla="*/ 100584 w 511454"/>
                <a:gd name="connsiteY36" fmla="*/ 376293 h 451186"/>
                <a:gd name="connsiteX37" fmla="*/ 82905 w 511454"/>
                <a:gd name="connsiteY37" fmla="*/ 369596 h 451186"/>
                <a:gd name="connsiteX38" fmla="*/ 61569 w 511454"/>
                <a:gd name="connsiteY38" fmla="*/ 326973 h 451186"/>
                <a:gd name="connsiteX39" fmla="*/ 45720 w 511454"/>
                <a:gd name="connsiteY39" fmla="*/ 317840 h 451186"/>
                <a:gd name="connsiteX40" fmla="*/ 39624 w 511454"/>
                <a:gd name="connsiteY40" fmla="*/ 302009 h 451186"/>
                <a:gd name="connsiteX41" fmla="*/ 21336 w 511454"/>
                <a:gd name="connsiteY41" fmla="*/ 283133 h 451186"/>
                <a:gd name="connsiteX42" fmla="*/ 0 w 511454"/>
                <a:gd name="connsiteY42" fmla="*/ 280089 h 451186"/>
                <a:gd name="connsiteX43" fmla="*/ 11583 w 511454"/>
                <a:gd name="connsiteY43" fmla="*/ 258169 h 451186"/>
                <a:gd name="connsiteX44" fmla="*/ 29871 w 511454"/>
                <a:gd name="connsiteY44" fmla="*/ 256951 h 451186"/>
                <a:gd name="connsiteX45" fmla="*/ 34748 w 511454"/>
                <a:gd name="connsiteY45" fmla="*/ 245382 h 451186"/>
                <a:gd name="connsiteX46" fmla="*/ 33528 w 511454"/>
                <a:gd name="connsiteY46" fmla="*/ 214938 h 451186"/>
                <a:gd name="connsiteX47" fmla="*/ 33528 w 511454"/>
                <a:gd name="connsiteY47" fmla="*/ 210067 h 451186"/>
                <a:gd name="connsiteX48" fmla="*/ 42672 w 511454"/>
                <a:gd name="connsiteY48" fmla="*/ 169271 h 451186"/>
                <a:gd name="connsiteX49" fmla="*/ 58521 w 511454"/>
                <a:gd name="connsiteY49" fmla="*/ 158311 h 451186"/>
                <a:gd name="connsiteX50" fmla="*/ 61569 w 511454"/>
                <a:gd name="connsiteY50" fmla="*/ 142480 h 451186"/>
                <a:gd name="connsiteX51" fmla="*/ 75591 w 511454"/>
                <a:gd name="connsiteY51" fmla="*/ 112036 h 451186"/>
                <a:gd name="connsiteX52" fmla="*/ 95708 w 511454"/>
                <a:gd name="connsiteY52" fmla="*/ 93160 h 451186"/>
                <a:gd name="connsiteX53" fmla="*/ 107900 w 511454"/>
                <a:gd name="connsiteY53" fmla="*/ 54191 h 451186"/>
                <a:gd name="connsiteX54" fmla="*/ 112167 w 511454"/>
                <a:gd name="connsiteY54" fmla="*/ 20702 h 451186"/>
                <a:gd name="connsiteX55" fmla="*/ 152400 w 511454"/>
                <a:gd name="connsiteY55" fmla="*/ 29227 h 451186"/>
                <a:gd name="connsiteX56" fmla="*/ 161544 w 511454"/>
                <a:gd name="connsiteY56" fmla="*/ 0 h 451186"/>
                <a:gd name="connsiteX57" fmla="*/ 183489 w 511454"/>
                <a:gd name="connsiteY57" fmla="*/ 17658 h 451186"/>
                <a:gd name="connsiteX58" fmla="*/ 202997 w 511454"/>
                <a:gd name="connsiteY58" fmla="*/ 8525 h 451186"/>
                <a:gd name="connsiteX59" fmla="*/ 211532 w 511454"/>
                <a:gd name="connsiteY59" fmla="*/ 16440 h 45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11454" h="451186">
                  <a:moveTo>
                    <a:pt x="211532" y="16440"/>
                  </a:moveTo>
                  <a:lnTo>
                    <a:pt x="235305" y="17049"/>
                  </a:lnTo>
                  <a:lnTo>
                    <a:pt x="265785" y="32880"/>
                  </a:lnTo>
                  <a:lnTo>
                    <a:pt x="274929" y="46276"/>
                  </a:lnTo>
                  <a:lnTo>
                    <a:pt x="290780" y="59062"/>
                  </a:lnTo>
                  <a:lnTo>
                    <a:pt x="306020" y="81591"/>
                  </a:lnTo>
                  <a:lnTo>
                    <a:pt x="318212" y="94378"/>
                  </a:lnTo>
                  <a:lnTo>
                    <a:pt x="306629" y="111427"/>
                  </a:lnTo>
                  <a:lnTo>
                    <a:pt x="295656" y="129693"/>
                  </a:lnTo>
                  <a:lnTo>
                    <a:pt x="298704" y="140653"/>
                  </a:lnTo>
                  <a:lnTo>
                    <a:pt x="299924" y="152831"/>
                  </a:lnTo>
                  <a:lnTo>
                    <a:pt x="319431" y="153440"/>
                  </a:lnTo>
                  <a:lnTo>
                    <a:pt x="327356" y="150396"/>
                  </a:lnTo>
                  <a:lnTo>
                    <a:pt x="335280" y="157702"/>
                  </a:lnTo>
                  <a:lnTo>
                    <a:pt x="327965" y="171098"/>
                  </a:lnTo>
                  <a:lnTo>
                    <a:pt x="341376" y="193018"/>
                  </a:lnTo>
                  <a:lnTo>
                    <a:pt x="354788" y="211893"/>
                  </a:lnTo>
                  <a:lnTo>
                    <a:pt x="368199" y="225898"/>
                  </a:lnTo>
                  <a:lnTo>
                    <a:pt x="482193" y="272173"/>
                  </a:lnTo>
                  <a:lnTo>
                    <a:pt x="511455" y="271564"/>
                  </a:lnTo>
                  <a:lnTo>
                    <a:pt x="416357" y="389080"/>
                  </a:lnTo>
                  <a:lnTo>
                    <a:pt x="371856" y="390907"/>
                  </a:lnTo>
                  <a:lnTo>
                    <a:pt x="341376" y="418307"/>
                  </a:lnTo>
                  <a:lnTo>
                    <a:pt x="319431" y="418916"/>
                  </a:lnTo>
                  <a:lnTo>
                    <a:pt x="310287" y="431702"/>
                  </a:lnTo>
                  <a:lnTo>
                    <a:pt x="286512" y="431702"/>
                  </a:lnTo>
                  <a:lnTo>
                    <a:pt x="272492" y="418307"/>
                  </a:lnTo>
                  <a:lnTo>
                    <a:pt x="240792" y="434747"/>
                  </a:lnTo>
                  <a:lnTo>
                    <a:pt x="231039" y="451187"/>
                  </a:lnTo>
                  <a:lnTo>
                    <a:pt x="207873" y="447533"/>
                  </a:lnTo>
                  <a:lnTo>
                    <a:pt x="199949" y="443271"/>
                  </a:lnTo>
                  <a:lnTo>
                    <a:pt x="192024" y="444489"/>
                  </a:lnTo>
                  <a:lnTo>
                    <a:pt x="181052" y="443880"/>
                  </a:lnTo>
                  <a:lnTo>
                    <a:pt x="137160" y="411000"/>
                  </a:lnTo>
                  <a:lnTo>
                    <a:pt x="112776" y="411000"/>
                  </a:lnTo>
                  <a:lnTo>
                    <a:pt x="101193" y="398213"/>
                  </a:lnTo>
                  <a:lnTo>
                    <a:pt x="100584" y="376293"/>
                  </a:lnTo>
                  <a:lnTo>
                    <a:pt x="82905" y="369596"/>
                  </a:lnTo>
                  <a:lnTo>
                    <a:pt x="61569" y="326973"/>
                  </a:lnTo>
                  <a:lnTo>
                    <a:pt x="45720" y="317840"/>
                  </a:lnTo>
                  <a:lnTo>
                    <a:pt x="39624" y="302009"/>
                  </a:lnTo>
                  <a:lnTo>
                    <a:pt x="21336" y="283133"/>
                  </a:lnTo>
                  <a:lnTo>
                    <a:pt x="0" y="280089"/>
                  </a:lnTo>
                  <a:lnTo>
                    <a:pt x="11583" y="258169"/>
                  </a:lnTo>
                  <a:lnTo>
                    <a:pt x="29871" y="256951"/>
                  </a:lnTo>
                  <a:lnTo>
                    <a:pt x="34748" y="245382"/>
                  </a:lnTo>
                  <a:lnTo>
                    <a:pt x="33528" y="214938"/>
                  </a:lnTo>
                  <a:lnTo>
                    <a:pt x="33528" y="210067"/>
                  </a:lnTo>
                  <a:lnTo>
                    <a:pt x="42672" y="169271"/>
                  </a:lnTo>
                  <a:lnTo>
                    <a:pt x="58521" y="158311"/>
                  </a:lnTo>
                  <a:lnTo>
                    <a:pt x="61569" y="142480"/>
                  </a:lnTo>
                  <a:lnTo>
                    <a:pt x="75591" y="112036"/>
                  </a:lnTo>
                  <a:lnTo>
                    <a:pt x="95708" y="93160"/>
                  </a:lnTo>
                  <a:lnTo>
                    <a:pt x="107900" y="54191"/>
                  </a:lnTo>
                  <a:lnTo>
                    <a:pt x="112167" y="20702"/>
                  </a:lnTo>
                  <a:lnTo>
                    <a:pt x="152400" y="29227"/>
                  </a:lnTo>
                  <a:lnTo>
                    <a:pt x="161544" y="0"/>
                  </a:lnTo>
                  <a:lnTo>
                    <a:pt x="183489" y="17658"/>
                  </a:lnTo>
                  <a:lnTo>
                    <a:pt x="202997" y="8525"/>
                  </a:lnTo>
                  <a:lnTo>
                    <a:pt x="211532" y="16440"/>
                  </a:lnTo>
                  <a:close/>
                </a:path>
              </a:pathLst>
            </a:custGeom>
            <a:noFill/>
            <a:ln w="3175" cap="rnd">
              <a:solidFill>
                <a:schemeClr val="accent1"/>
              </a:solidFill>
              <a:prstDash val="solid"/>
              <a:round/>
            </a:ln>
          </p:spPr>
          <p:txBody>
            <a:bodyPr rtlCol="0" anchor="ctr"/>
            <a:lstStyle/>
            <a:p>
              <a:endParaRPr lang="es-ES_tradnl"/>
            </a:p>
          </p:txBody>
        </p:sp>
        <p:sp>
          <p:nvSpPr>
            <p:cNvPr id="106" name="Forma libre 105">
              <a:extLst>
                <a:ext uri="{FF2B5EF4-FFF2-40B4-BE49-F238E27FC236}">
                  <a16:creationId xmlns:a16="http://schemas.microsoft.com/office/drawing/2014/main" id="{6096540C-D01D-2143-B457-81247E4307C7}"/>
                </a:ext>
              </a:extLst>
            </p:cNvPr>
            <p:cNvSpPr/>
            <p:nvPr/>
          </p:nvSpPr>
          <p:spPr>
            <a:xfrm>
              <a:off x="6169151" y="5159781"/>
              <a:ext cx="189809" cy="240702"/>
            </a:xfrm>
            <a:custGeom>
              <a:avLst/>
              <a:gdLst>
                <a:gd name="connsiteX0" fmla="*/ 148133 w 194462"/>
                <a:gd name="connsiteY0" fmla="*/ 2436 h 246600"/>
                <a:gd name="connsiteX1" fmla="*/ 145695 w 194462"/>
                <a:gd name="connsiteY1" fmla="*/ 19485 h 246600"/>
                <a:gd name="connsiteX2" fmla="*/ 155448 w 194462"/>
                <a:gd name="connsiteY2" fmla="*/ 39578 h 246600"/>
                <a:gd name="connsiteX3" fmla="*/ 181052 w 194462"/>
                <a:gd name="connsiteY3" fmla="*/ 36533 h 246600"/>
                <a:gd name="connsiteX4" fmla="*/ 189586 w 194462"/>
                <a:gd name="connsiteY4" fmla="*/ 43840 h 246600"/>
                <a:gd name="connsiteX5" fmla="*/ 174346 w 194462"/>
                <a:gd name="connsiteY5" fmla="*/ 89507 h 246600"/>
                <a:gd name="connsiteX6" fmla="*/ 190805 w 194462"/>
                <a:gd name="connsiteY6" fmla="*/ 112644 h 246600"/>
                <a:gd name="connsiteX7" fmla="*/ 194463 w 194462"/>
                <a:gd name="connsiteY7" fmla="*/ 143089 h 246600"/>
                <a:gd name="connsiteX8" fmla="*/ 190196 w 194462"/>
                <a:gd name="connsiteY8" fmla="*/ 169271 h 246600"/>
                <a:gd name="connsiteX9" fmla="*/ 179832 w 194462"/>
                <a:gd name="connsiteY9" fmla="*/ 187538 h 246600"/>
                <a:gd name="connsiteX10" fmla="*/ 149352 w 194462"/>
                <a:gd name="connsiteY10" fmla="*/ 185711 h 246600"/>
                <a:gd name="connsiteX11" fmla="*/ 130455 w 194462"/>
                <a:gd name="connsiteY11" fmla="*/ 166835 h 246600"/>
                <a:gd name="connsiteX12" fmla="*/ 128016 w 194462"/>
                <a:gd name="connsiteY12" fmla="*/ 184493 h 246600"/>
                <a:gd name="connsiteX13" fmla="*/ 104852 w 194462"/>
                <a:gd name="connsiteY13" fmla="*/ 189364 h 246600"/>
                <a:gd name="connsiteX14" fmla="*/ 92660 w 194462"/>
                <a:gd name="connsiteY14" fmla="*/ 199106 h 246600"/>
                <a:gd name="connsiteX15" fmla="*/ 105461 w 194462"/>
                <a:gd name="connsiteY15" fmla="*/ 224680 h 246600"/>
                <a:gd name="connsiteX16" fmla="*/ 79248 w 194462"/>
                <a:gd name="connsiteY16" fmla="*/ 246600 h 246600"/>
                <a:gd name="connsiteX17" fmla="*/ 43892 w 194462"/>
                <a:gd name="connsiteY17" fmla="*/ 207022 h 246600"/>
                <a:gd name="connsiteX18" fmla="*/ 21336 w 194462"/>
                <a:gd name="connsiteY18" fmla="*/ 174751 h 246600"/>
                <a:gd name="connsiteX19" fmla="*/ 0 w 194462"/>
                <a:gd name="connsiteY19" fmla="*/ 134564 h 246600"/>
                <a:gd name="connsiteX20" fmla="*/ 1220 w 194462"/>
                <a:gd name="connsiteY20" fmla="*/ 121169 h 246600"/>
                <a:gd name="connsiteX21" fmla="*/ 9144 w 194462"/>
                <a:gd name="connsiteY21" fmla="*/ 108991 h 246600"/>
                <a:gd name="connsiteX22" fmla="*/ 17069 w 194462"/>
                <a:gd name="connsiteY22" fmla="*/ 80373 h 246600"/>
                <a:gd name="connsiteX23" fmla="*/ 24384 w 194462"/>
                <a:gd name="connsiteY23" fmla="*/ 51147 h 246600"/>
                <a:gd name="connsiteX24" fmla="*/ 35967 w 194462"/>
                <a:gd name="connsiteY24" fmla="*/ 49320 h 246600"/>
                <a:gd name="connsiteX25" fmla="*/ 85954 w 194462"/>
                <a:gd name="connsiteY25" fmla="*/ 49320 h 246600"/>
                <a:gd name="connsiteX26" fmla="*/ 85954 w 194462"/>
                <a:gd name="connsiteY26" fmla="*/ 2436 h 246600"/>
                <a:gd name="connsiteX27" fmla="*/ 102413 w 194462"/>
                <a:gd name="connsiteY27" fmla="*/ 0 h 246600"/>
                <a:gd name="connsiteX28" fmla="*/ 123140 w 194462"/>
                <a:gd name="connsiteY28" fmla="*/ 4871 h 246600"/>
                <a:gd name="connsiteX29" fmla="*/ 143866 w 194462"/>
                <a:gd name="connsiteY29" fmla="*/ 0 h 246600"/>
                <a:gd name="connsiteX30" fmla="*/ 148133 w 194462"/>
                <a:gd name="connsiteY30" fmla="*/ 2436 h 24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4462" h="246600">
                  <a:moveTo>
                    <a:pt x="148133" y="2436"/>
                  </a:moveTo>
                  <a:lnTo>
                    <a:pt x="145695" y="19485"/>
                  </a:lnTo>
                  <a:lnTo>
                    <a:pt x="155448" y="39578"/>
                  </a:lnTo>
                  <a:lnTo>
                    <a:pt x="181052" y="36533"/>
                  </a:lnTo>
                  <a:lnTo>
                    <a:pt x="189586" y="43840"/>
                  </a:lnTo>
                  <a:lnTo>
                    <a:pt x="174346" y="89507"/>
                  </a:lnTo>
                  <a:lnTo>
                    <a:pt x="190805" y="112644"/>
                  </a:lnTo>
                  <a:lnTo>
                    <a:pt x="194463" y="143089"/>
                  </a:lnTo>
                  <a:lnTo>
                    <a:pt x="190196" y="169271"/>
                  </a:lnTo>
                  <a:lnTo>
                    <a:pt x="179832" y="187538"/>
                  </a:lnTo>
                  <a:lnTo>
                    <a:pt x="149352" y="185711"/>
                  </a:lnTo>
                  <a:lnTo>
                    <a:pt x="130455" y="166835"/>
                  </a:lnTo>
                  <a:lnTo>
                    <a:pt x="128016" y="184493"/>
                  </a:lnTo>
                  <a:lnTo>
                    <a:pt x="104852" y="189364"/>
                  </a:lnTo>
                  <a:lnTo>
                    <a:pt x="92660" y="199106"/>
                  </a:lnTo>
                  <a:lnTo>
                    <a:pt x="105461" y="224680"/>
                  </a:lnTo>
                  <a:lnTo>
                    <a:pt x="79248" y="246600"/>
                  </a:lnTo>
                  <a:lnTo>
                    <a:pt x="43892" y="207022"/>
                  </a:lnTo>
                  <a:lnTo>
                    <a:pt x="21336" y="174751"/>
                  </a:lnTo>
                  <a:lnTo>
                    <a:pt x="0" y="134564"/>
                  </a:lnTo>
                  <a:lnTo>
                    <a:pt x="1220" y="121169"/>
                  </a:lnTo>
                  <a:lnTo>
                    <a:pt x="9144" y="108991"/>
                  </a:lnTo>
                  <a:lnTo>
                    <a:pt x="17069" y="80373"/>
                  </a:lnTo>
                  <a:lnTo>
                    <a:pt x="24384" y="51147"/>
                  </a:lnTo>
                  <a:lnTo>
                    <a:pt x="35967" y="49320"/>
                  </a:lnTo>
                  <a:lnTo>
                    <a:pt x="85954" y="49320"/>
                  </a:lnTo>
                  <a:lnTo>
                    <a:pt x="85954" y="2436"/>
                  </a:lnTo>
                  <a:lnTo>
                    <a:pt x="102413" y="0"/>
                  </a:lnTo>
                  <a:lnTo>
                    <a:pt x="123140" y="4871"/>
                  </a:lnTo>
                  <a:lnTo>
                    <a:pt x="143866" y="0"/>
                  </a:lnTo>
                  <a:lnTo>
                    <a:pt x="148133" y="2436"/>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08" name="Forma libre 107">
              <a:extLst>
                <a:ext uri="{FF2B5EF4-FFF2-40B4-BE49-F238E27FC236}">
                  <a16:creationId xmlns:a16="http://schemas.microsoft.com/office/drawing/2014/main" id="{2F4A7DF9-C99D-1145-8872-07CE16CD0AA9}"/>
                </a:ext>
              </a:extLst>
            </p:cNvPr>
            <p:cNvSpPr/>
            <p:nvPr/>
          </p:nvSpPr>
          <p:spPr>
            <a:xfrm>
              <a:off x="5763349" y="4825176"/>
              <a:ext cx="145185" cy="243672"/>
            </a:xfrm>
            <a:custGeom>
              <a:avLst/>
              <a:gdLst>
                <a:gd name="connsiteX0" fmla="*/ 112776 w 148742"/>
                <a:gd name="connsiteY0" fmla="*/ 3044 h 249644"/>
                <a:gd name="connsiteX1" fmla="*/ 110337 w 148742"/>
                <a:gd name="connsiteY1" fmla="*/ 15222 h 249644"/>
                <a:gd name="connsiteX2" fmla="*/ 124359 w 148742"/>
                <a:gd name="connsiteY2" fmla="*/ 35315 h 249644"/>
                <a:gd name="connsiteX3" fmla="*/ 124359 w 148742"/>
                <a:gd name="connsiteY3" fmla="*/ 63933 h 249644"/>
                <a:gd name="connsiteX4" fmla="*/ 128016 w 148742"/>
                <a:gd name="connsiteY4" fmla="*/ 94378 h 249644"/>
                <a:gd name="connsiteX5" fmla="*/ 136551 w 148742"/>
                <a:gd name="connsiteY5" fmla="*/ 108991 h 249644"/>
                <a:gd name="connsiteX6" fmla="*/ 128625 w 148742"/>
                <a:gd name="connsiteY6" fmla="*/ 143698 h 249644"/>
                <a:gd name="connsiteX7" fmla="*/ 131673 w 148742"/>
                <a:gd name="connsiteY7" fmla="*/ 163182 h 249644"/>
                <a:gd name="connsiteX8" fmla="*/ 140817 w 148742"/>
                <a:gd name="connsiteY8" fmla="*/ 188147 h 249644"/>
                <a:gd name="connsiteX9" fmla="*/ 148743 w 148742"/>
                <a:gd name="connsiteY9" fmla="*/ 202151 h 249644"/>
                <a:gd name="connsiteX10" fmla="*/ 94488 w 148742"/>
                <a:gd name="connsiteY10" fmla="*/ 224680 h 249644"/>
                <a:gd name="connsiteX11" fmla="*/ 74981 w 148742"/>
                <a:gd name="connsiteY11" fmla="*/ 238076 h 249644"/>
                <a:gd name="connsiteX12" fmla="*/ 43891 w 148742"/>
                <a:gd name="connsiteY12" fmla="*/ 249644 h 249644"/>
                <a:gd name="connsiteX13" fmla="*/ 13411 w 148742"/>
                <a:gd name="connsiteY13" fmla="*/ 238684 h 249644"/>
                <a:gd name="connsiteX14" fmla="*/ 14631 w 148742"/>
                <a:gd name="connsiteY14" fmla="*/ 222853 h 249644"/>
                <a:gd name="connsiteX15" fmla="*/ 0 w 148742"/>
                <a:gd name="connsiteY15" fmla="*/ 189364 h 249644"/>
                <a:gd name="connsiteX16" fmla="*/ 9144 w 148742"/>
                <a:gd name="connsiteY16" fmla="*/ 144915 h 249644"/>
                <a:gd name="connsiteX17" fmla="*/ 23775 w 148742"/>
                <a:gd name="connsiteY17" fmla="*/ 112644 h 249644"/>
                <a:gd name="connsiteX18" fmla="*/ 14631 w 148742"/>
                <a:gd name="connsiteY18" fmla="*/ 56627 h 249644"/>
                <a:gd name="connsiteX19" fmla="*/ 9753 w 148742"/>
                <a:gd name="connsiteY19" fmla="*/ 27400 h 249644"/>
                <a:gd name="connsiteX20" fmla="*/ 10973 w 148742"/>
                <a:gd name="connsiteY20" fmla="*/ 4871 h 249644"/>
                <a:gd name="connsiteX21" fmla="*/ 70713 w 148742"/>
                <a:gd name="connsiteY21" fmla="*/ 3044 h 249644"/>
                <a:gd name="connsiteX22" fmla="*/ 85953 w 148742"/>
                <a:gd name="connsiteY22" fmla="*/ 6089 h 249644"/>
                <a:gd name="connsiteX23" fmla="*/ 96927 w 148742"/>
                <a:gd name="connsiteY23" fmla="*/ 0 h 249644"/>
                <a:gd name="connsiteX24" fmla="*/ 112776 w 148742"/>
                <a:gd name="connsiteY24" fmla="*/ 3044 h 24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8742" h="249644">
                  <a:moveTo>
                    <a:pt x="112776" y="3044"/>
                  </a:moveTo>
                  <a:lnTo>
                    <a:pt x="110337" y="15222"/>
                  </a:lnTo>
                  <a:lnTo>
                    <a:pt x="124359" y="35315"/>
                  </a:lnTo>
                  <a:lnTo>
                    <a:pt x="124359" y="63933"/>
                  </a:lnTo>
                  <a:lnTo>
                    <a:pt x="128016" y="94378"/>
                  </a:lnTo>
                  <a:lnTo>
                    <a:pt x="136551" y="108991"/>
                  </a:lnTo>
                  <a:lnTo>
                    <a:pt x="128625" y="143698"/>
                  </a:lnTo>
                  <a:lnTo>
                    <a:pt x="131673" y="163182"/>
                  </a:lnTo>
                  <a:lnTo>
                    <a:pt x="140817" y="188147"/>
                  </a:lnTo>
                  <a:lnTo>
                    <a:pt x="148743" y="202151"/>
                  </a:lnTo>
                  <a:lnTo>
                    <a:pt x="94488" y="224680"/>
                  </a:lnTo>
                  <a:lnTo>
                    <a:pt x="74981" y="238076"/>
                  </a:lnTo>
                  <a:lnTo>
                    <a:pt x="43891" y="249644"/>
                  </a:lnTo>
                  <a:lnTo>
                    <a:pt x="13411" y="238684"/>
                  </a:lnTo>
                  <a:lnTo>
                    <a:pt x="14631" y="222853"/>
                  </a:lnTo>
                  <a:lnTo>
                    <a:pt x="0" y="189364"/>
                  </a:lnTo>
                  <a:lnTo>
                    <a:pt x="9144" y="144915"/>
                  </a:lnTo>
                  <a:lnTo>
                    <a:pt x="23775" y="112644"/>
                  </a:lnTo>
                  <a:lnTo>
                    <a:pt x="14631" y="56627"/>
                  </a:lnTo>
                  <a:lnTo>
                    <a:pt x="9753" y="27400"/>
                  </a:lnTo>
                  <a:lnTo>
                    <a:pt x="10973" y="4871"/>
                  </a:lnTo>
                  <a:lnTo>
                    <a:pt x="70713" y="3044"/>
                  </a:lnTo>
                  <a:lnTo>
                    <a:pt x="85953" y="6089"/>
                  </a:lnTo>
                  <a:lnTo>
                    <a:pt x="96927" y="0"/>
                  </a:lnTo>
                  <a:lnTo>
                    <a:pt x="112776" y="3044"/>
                  </a:lnTo>
                  <a:close/>
                </a:path>
              </a:pathLst>
            </a:custGeom>
            <a:noFill/>
            <a:ln w="3175" cap="rnd">
              <a:solidFill>
                <a:schemeClr val="accent1"/>
              </a:solidFill>
              <a:prstDash val="solid"/>
              <a:round/>
            </a:ln>
          </p:spPr>
          <p:txBody>
            <a:bodyPr rtlCol="0" anchor="ctr"/>
            <a:lstStyle/>
            <a:p>
              <a:endParaRPr lang="es-ES_tradnl"/>
            </a:p>
          </p:txBody>
        </p:sp>
        <p:sp>
          <p:nvSpPr>
            <p:cNvPr id="109" name="Forma libre 108">
              <a:extLst>
                <a:ext uri="{FF2B5EF4-FFF2-40B4-BE49-F238E27FC236}">
                  <a16:creationId xmlns:a16="http://schemas.microsoft.com/office/drawing/2014/main" id="{A43DFB42-6BDB-F54C-81CF-DAC2DA558405}"/>
                </a:ext>
              </a:extLst>
            </p:cNvPr>
            <p:cNvSpPr/>
            <p:nvPr/>
          </p:nvSpPr>
          <p:spPr>
            <a:xfrm>
              <a:off x="5364687" y="4768121"/>
              <a:ext cx="244553" cy="201476"/>
            </a:xfrm>
            <a:custGeom>
              <a:avLst/>
              <a:gdLst>
                <a:gd name="connsiteX0" fmla="*/ 124968 w 250545"/>
                <a:gd name="connsiteY0" fmla="*/ 5480 h 206413"/>
                <a:gd name="connsiteX1" fmla="*/ 126797 w 250545"/>
                <a:gd name="connsiteY1" fmla="*/ 20093 h 206413"/>
                <a:gd name="connsiteX2" fmla="*/ 132283 w 250545"/>
                <a:gd name="connsiteY2" fmla="*/ 20093 h 206413"/>
                <a:gd name="connsiteX3" fmla="*/ 141427 w 250545"/>
                <a:gd name="connsiteY3" fmla="*/ 14613 h 206413"/>
                <a:gd name="connsiteX4" fmla="*/ 146913 w 250545"/>
                <a:gd name="connsiteY4" fmla="*/ 15831 h 206413"/>
                <a:gd name="connsiteX5" fmla="*/ 156667 w 250545"/>
                <a:gd name="connsiteY5" fmla="*/ 26182 h 206413"/>
                <a:gd name="connsiteX6" fmla="*/ 171297 w 250545"/>
                <a:gd name="connsiteY6" fmla="*/ 29227 h 206413"/>
                <a:gd name="connsiteX7" fmla="*/ 180441 w 250545"/>
                <a:gd name="connsiteY7" fmla="*/ 20702 h 206413"/>
                <a:gd name="connsiteX8" fmla="*/ 192024 w 250545"/>
                <a:gd name="connsiteY8" fmla="*/ 15222 h 206413"/>
                <a:gd name="connsiteX9" fmla="*/ 199949 w 250545"/>
                <a:gd name="connsiteY9" fmla="*/ 9742 h 206413"/>
                <a:gd name="connsiteX10" fmla="*/ 206655 w 250545"/>
                <a:gd name="connsiteY10" fmla="*/ 10960 h 206413"/>
                <a:gd name="connsiteX11" fmla="*/ 214579 w 250545"/>
                <a:gd name="connsiteY11" fmla="*/ 19485 h 206413"/>
                <a:gd name="connsiteX12" fmla="*/ 218237 w 250545"/>
                <a:gd name="connsiteY12" fmla="*/ 30444 h 206413"/>
                <a:gd name="connsiteX13" fmla="*/ 232257 w 250545"/>
                <a:gd name="connsiteY13" fmla="*/ 46885 h 206413"/>
                <a:gd name="connsiteX14" fmla="*/ 225552 w 250545"/>
                <a:gd name="connsiteY14" fmla="*/ 56627 h 206413"/>
                <a:gd name="connsiteX15" fmla="*/ 223723 w 250545"/>
                <a:gd name="connsiteY15" fmla="*/ 69413 h 206413"/>
                <a:gd name="connsiteX16" fmla="*/ 231039 w 250545"/>
                <a:gd name="connsiteY16" fmla="*/ 65760 h 206413"/>
                <a:gd name="connsiteX17" fmla="*/ 235305 w 250545"/>
                <a:gd name="connsiteY17" fmla="*/ 70022 h 206413"/>
                <a:gd name="connsiteX18" fmla="*/ 233477 w 250545"/>
                <a:gd name="connsiteY18" fmla="*/ 81591 h 206413"/>
                <a:gd name="connsiteX19" fmla="*/ 243840 w 250545"/>
                <a:gd name="connsiteY19" fmla="*/ 93160 h 206413"/>
                <a:gd name="connsiteX20" fmla="*/ 237135 w 250545"/>
                <a:gd name="connsiteY20" fmla="*/ 96204 h 206413"/>
                <a:gd name="connsiteX21" fmla="*/ 234087 w 250545"/>
                <a:gd name="connsiteY21" fmla="*/ 109600 h 206413"/>
                <a:gd name="connsiteX22" fmla="*/ 242011 w 250545"/>
                <a:gd name="connsiteY22" fmla="*/ 125431 h 206413"/>
                <a:gd name="connsiteX23" fmla="*/ 250545 w 250545"/>
                <a:gd name="connsiteY23" fmla="*/ 157093 h 206413"/>
                <a:gd name="connsiteX24" fmla="*/ 237744 w 250545"/>
                <a:gd name="connsiteY24" fmla="*/ 161356 h 206413"/>
                <a:gd name="connsiteX25" fmla="*/ 234696 w 250545"/>
                <a:gd name="connsiteY25" fmla="*/ 166835 h 206413"/>
                <a:gd name="connsiteX26" fmla="*/ 237135 w 250545"/>
                <a:gd name="connsiteY26" fmla="*/ 174751 h 206413"/>
                <a:gd name="connsiteX27" fmla="*/ 234696 w 250545"/>
                <a:gd name="connsiteY27" fmla="*/ 191800 h 206413"/>
                <a:gd name="connsiteX28" fmla="*/ 229209 w 250545"/>
                <a:gd name="connsiteY28" fmla="*/ 191800 h 206413"/>
                <a:gd name="connsiteX29" fmla="*/ 219456 w 250545"/>
                <a:gd name="connsiteY29" fmla="*/ 190582 h 206413"/>
                <a:gd name="connsiteX30" fmla="*/ 212751 w 250545"/>
                <a:gd name="connsiteY30" fmla="*/ 206413 h 206413"/>
                <a:gd name="connsiteX31" fmla="*/ 202997 w 250545"/>
                <a:gd name="connsiteY31" fmla="*/ 206413 h 206413"/>
                <a:gd name="connsiteX32" fmla="*/ 196291 w 250545"/>
                <a:gd name="connsiteY32" fmla="*/ 197889 h 206413"/>
                <a:gd name="connsiteX33" fmla="*/ 198729 w 250545"/>
                <a:gd name="connsiteY33" fmla="*/ 182058 h 206413"/>
                <a:gd name="connsiteX34" fmla="*/ 184099 w 250545"/>
                <a:gd name="connsiteY34" fmla="*/ 158311 h 206413"/>
                <a:gd name="connsiteX35" fmla="*/ 175565 w 250545"/>
                <a:gd name="connsiteY35" fmla="*/ 162573 h 206413"/>
                <a:gd name="connsiteX36" fmla="*/ 167640 w 250545"/>
                <a:gd name="connsiteY36" fmla="*/ 163791 h 206413"/>
                <a:gd name="connsiteX37" fmla="*/ 158496 w 250545"/>
                <a:gd name="connsiteY37" fmla="*/ 165618 h 206413"/>
                <a:gd name="connsiteX38" fmla="*/ 159105 w 250545"/>
                <a:gd name="connsiteY38" fmla="*/ 151613 h 206413"/>
                <a:gd name="connsiteX39" fmla="*/ 153619 w 250545"/>
                <a:gd name="connsiteY39" fmla="*/ 141262 h 206413"/>
                <a:gd name="connsiteX40" fmla="*/ 154839 w 250545"/>
                <a:gd name="connsiteY40" fmla="*/ 129693 h 206413"/>
                <a:gd name="connsiteX41" fmla="*/ 147523 w 250545"/>
                <a:gd name="connsiteY41" fmla="*/ 113253 h 206413"/>
                <a:gd name="connsiteX42" fmla="*/ 137769 w 250545"/>
                <a:gd name="connsiteY42" fmla="*/ 99249 h 206413"/>
                <a:gd name="connsiteX43" fmla="*/ 110337 w 250545"/>
                <a:gd name="connsiteY43" fmla="*/ 99249 h 206413"/>
                <a:gd name="connsiteX44" fmla="*/ 102413 w 250545"/>
                <a:gd name="connsiteY44" fmla="*/ 106556 h 206413"/>
                <a:gd name="connsiteX45" fmla="*/ 92659 w 250545"/>
                <a:gd name="connsiteY45" fmla="*/ 107773 h 206413"/>
                <a:gd name="connsiteX46" fmla="*/ 86563 w 250545"/>
                <a:gd name="connsiteY46" fmla="*/ 116298 h 206413"/>
                <a:gd name="connsiteX47" fmla="*/ 82905 w 250545"/>
                <a:gd name="connsiteY47" fmla="*/ 126649 h 206413"/>
                <a:gd name="connsiteX48" fmla="*/ 64008 w 250545"/>
                <a:gd name="connsiteY48" fmla="*/ 144307 h 206413"/>
                <a:gd name="connsiteX49" fmla="*/ 49377 w 250545"/>
                <a:gd name="connsiteY49" fmla="*/ 121169 h 206413"/>
                <a:gd name="connsiteX50" fmla="*/ 35967 w 250545"/>
                <a:gd name="connsiteY50" fmla="*/ 105947 h 206413"/>
                <a:gd name="connsiteX51" fmla="*/ 27432 w 250545"/>
                <a:gd name="connsiteY51" fmla="*/ 100467 h 206413"/>
                <a:gd name="connsiteX52" fmla="*/ 18897 w 250545"/>
                <a:gd name="connsiteY52" fmla="*/ 92551 h 206413"/>
                <a:gd name="connsiteX53" fmla="*/ 15240 w 250545"/>
                <a:gd name="connsiteY53" fmla="*/ 75502 h 206413"/>
                <a:gd name="connsiteX54" fmla="*/ 10363 w 250545"/>
                <a:gd name="connsiteY54" fmla="*/ 66978 h 206413"/>
                <a:gd name="connsiteX55" fmla="*/ 0 w 250545"/>
                <a:gd name="connsiteY55" fmla="*/ 60280 h 206413"/>
                <a:gd name="connsiteX56" fmla="*/ 15849 w 250545"/>
                <a:gd name="connsiteY56" fmla="*/ 41404 h 206413"/>
                <a:gd name="connsiteX57" fmla="*/ 26213 w 250545"/>
                <a:gd name="connsiteY57" fmla="*/ 42013 h 206413"/>
                <a:gd name="connsiteX58" fmla="*/ 35357 w 250545"/>
                <a:gd name="connsiteY58" fmla="*/ 35924 h 206413"/>
                <a:gd name="connsiteX59" fmla="*/ 42672 w 250545"/>
                <a:gd name="connsiteY59" fmla="*/ 35315 h 206413"/>
                <a:gd name="connsiteX60" fmla="*/ 48159 w 250545"/>
                <a:gd name="connsiteY60" fmla="*/ 30444 h 206413"/>
                <a:gd name="connsiteX61" fmla="*/ 45720 w 250545"/>
                <a:gd name="connsiteY61" fmla="*/ 17658 h 206413"/>
                <a:gd name="connsiteX62" fmla="*/ 49377 w 250545"/>
                <a:gd name="connsiteY62" fmla="*/ 13396 h 206413"/>
                <a:gd name="connsiteX63" fmla="*/ 49987 w 250545"/>
                <a:gd name="connsiteY63" fmla="*/ 0 h 206413"/>
                <a:gd name="connsiteX64" fmla="*/ 66447 w 250545"/>
                <a:gd name="connsiteY64" fmla="*/ 609 h 206413"/>
                <a:gd name="connsiteX65" fmla="*/ 91440 w 250545"/>
                <a:gd name="connsiteY65" fmla="*/ 9742 h 206413"/>
                <a:gd name="connsiteX66" fmla="*/ 98755 w 250545"/>
                <a:gd name="connsiteY66" fmla="*/ 9133 h 206413"/>
                <a:gd name="connsiteX67" fmla="*/ 101193 w 250545"/>
                <a:gd name="connsiteY67" fmla="*/ 4871 h 206413"/>
                <a:gd name="connsiteX68" fmla="*/ 120091 w 250545"/>
                <a:gd name="connsiteY68" fmla="*/ 7915 h 206413"/>
                <a:gd name="connsiteX69" fmla="*/ 124968 w 250545"/>
                <a:gd name="connsiteY69" fmla="*/ 5480 h 20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0545" h="206413">
                  <a:moveTo>
                    <a:pt x="124968" y="5480"/>
                  </a:moveTo>
                  <a:lnTo>
                    <a:pt x="126797" y="20093"/>
                  </a:lnTo>
                  <a:lnTo>
                    <a:pt x="132283" y="20093"/>
                  </a:lnTo>
                  <a:lnTo>
                    <a:pt x="141427" y="14613"/>
                  </a:lnTo>
                  <a:lnTo>
                    <a:pt x="146913" y="15831"/>
                  </a:lnTo>
                  <a:lnTo>
                    <a:pt x="156667" y="26182"/>
                  </a:lnTo>
                  <a:lnTo>
                    <a:pt x="171297" y="29227"/>
                  </a:lnTo>
                  <a:lnTo>
                    <a:pt x="180441" y="20702"/>
                  </a:lnTo>
                  <a:lnTo>
                    <a:pt x="192024" y="15222"/>
                  </a:lnTo>
                  <a:lnTo>
                    <a:pt x="199949" y="9742"/>
                  </a:lnTo>
                  <a:lnTo>
                    <a:pt x="206655" y="10960"/>
                  </a:lnTo>
                  <a:lnTo>
                    <a:pt x="214579" y="19485"/>
                  </a:lnTo>
                  <a:lnTo>
                    <a:pt x="218237" y="30444"/>
                  </a:lnTo>
                  <a:lnTo>
                    <a:pt x="232257" y="46885"/>
                  </a:lnTo>
                  <a:lnTo>
                    <a:pt x="225552" y="56627"/>
                  </a:lnTo>
                  <a:lnTo>
                    <a:pt x="223723" y="69413"/>
                  </a:lnTo>
                  <a:lnTo>
                    <a:pt x="231039" y="65760"/>
                  </a:lnTo>
                  <a:lnTo>
                    <a:pt x="235305" y="70022"/>
                  </a:lnTo>
                  <a:lnTo>
                    <a:pt x="233477" y="81591"/>
                  </a:lnTo>
                  <a:lnTo>
                    <a:pt x="243840" y="93160"/>
                  </a:lnTo>
                  <a:lnTo>
                    <a:pt x="237135" y="96204"/>
                  </a:lnTo>
                  <a:lnTo>
                    <a:pt x="234087" y="109600"/>
                  </a:lnTo>
                  <a:lnTo>
                    <a:pt x="242011" y="125431"/>
                  </a:lnTo>
                  <a:lnTo>
                    <a:pt x="250545" y="157093"/>
                  </a:lnTo>
                  <a:lnTo>
                    <a:pt x="237744" y="161356"/>
                  </a:lnTo>
                  <a:lnTo>
                    <a:pt x="234696" y="166835"/>
                  </a:lnTo>
                  <a:lnTo>
                    <a:pt x="237135" y="174751"/>
                  </a:lnTo>
                  <a:lnTo>
                    <a:pt x="234696" y="191800"/>
                  </a:lnTo>
                  <a:lnTo>
                    <a:pt x="229209" y="191800"/>
                  </a:lnTo>
                  <a:lnTo>
                    <a:pt x="219456" y="190582"/>
                  </a:lnTo>
                  <a:lnTo>
                    <a:pt x="212751" y="206413"/>
                  </a:lnTo>
                  <a:lnTo>
                    <a:pt x="202997" y="206413"/>
                  </a:lnTo>
                  <a:lnTo>
                    <a:pt x="196291" y="197889"/>
                  </a:lnTo>
                  <a:lnTo>
                    <a:pt x="198729" y="182058"/>
                  </a:lnTo>
                  <a:lnTo>
                    <a:pt x="184099" y="158311"/>
                  </a:lnTo>
                  <a:lnTo>
                    <a:pt x="175565" y="162573"/>
                  </a:lnTo>
                  <a:lnTo>
                    <a:pt x="167640" y="163791"/>
                  </a:lnTo>
                  <a:lnTo>
                    <a:pt x="158496" y="165618"/>
                  </a:lnTo>
                  <a:lnTo>
                    <a:pt x="159105" y="151613"/>
                  </a:lnTo>
                  <a:lnTo>
                    <a:pt x="153619" y="141262"/>
                  </a:lnTo>
                  <a:lnTo>
                    <a:pt x="154839" y="129693"/>
                  </a:lnTo>
                  <a:lnTo>
                    <a:pt x="147523" y="113253"/>
                  </a:lnTo>
                  <a:lnTo>
                    <a:pt x="137769" y="99249"/>
                  </a:lnTo>
                  <a:lnTo>
                    <a:pt x="110337" y="99249"/>
                  </a:lnTo>
                  <a:lnTo>
                    <a:pt x="102413" y="106556"/>
                  </a:lnTo>
                  <a:lnTo>
                    <a:pt x="92659" y="107773"/>
                  </a:lnTo>
                  <a:lnTo>
                    <a:pt x="86563" y="116298"/>
                  </a:lnTo>
                  <a:lnTo>
                    <a:pt x="82905" y="126649"/>
                  </a:lnTo>
                  <a:lnTo>
                    <a:pt x="64008" y="144307"/>
                  </a:lnTo>
                  <a:lnTo>
                    <a:pt x="49377" y="121169"/>
                  </a:lnTo>
                  <a:lnTo>
                    <a:pt x="35967" y="105947"/>
                  </a:lnTo>
                  <a:lnTo>
                    <a:pt x="27432" y="100467"/>
                  </a:lnTo>
                  <a:lnTo>
                    <a:pt x="18897" y="92551"/>
                  </a:lnTo>
                  <a:lnTo>
                    <a:pt x="15240" y="75502"/>
                  </a:lnTo>
                  <a:lnTo>
                    <a:pt x="10363" y="66978"/>
                  </a:lnTo>
                  <a:lnTo>
                    <a:pt x="0" y="60280"/>
                  </a:lnTo>
                  <a:lnTo>
                    <a:pt x="15849" y="41404"/>
                  </a:lnTo>
                  <a:lnTo>
                    <a:pt x="26213" y="42013"/>
                  </a:lnTo>
                  <a:lnTo>
                    <a:pt x="35357" y="35924"/>
                  </a:lnTo>
                  <a:lnTo>
                    <a:pt x="42672" y="35315"/>
                  </a:lnTo>
                  <a:lnTo>
                    <a:pt x="48159" y="30444"/>
                  </a:lnTo>
                  <a:lnTo>
                    <a:pt x="45720" y="17658"/>
                  </a:lnTo>
                  <a:lnTo>
                    <a:pt x="49377" y="13396"/>
                  </a:lnTo>
                  <a:lnTo>
                    <a:pt x="49987" y="0"/>
                  </a:lnTo>
                  <a:lnTo>
                    <a:pt x="66447" y="609"/>
                  </a:lnTo>
                  <a:lnTo>
                    <a:pt x="91440" y="9742"/>
                  </a:lnTo>
                  <a:lnTo>
                    <a:pt x="98755" y="9133"/>
                  </a:lnTo>
                  <a:lnTo>
                    <a:pt x="101193" y="4871"/>
                  </a:lnTo>
                  <a:lnTo>
                    <a:pt x="120091" y="7915"/>
                  </a:lnTo>
                  <a:lnTo>
                    <a:pt x="124968" y="5480"/>
                  </a:lnTo>
                  <a:close/>
                </a:path>
              </a:pathLst>
            </a:custGeom>
            <a:noFill/>
            <a:ln w="3175" cap="rnd">
              <a:solidFill>
                <a:schemeClr val="accent1"/>
              </a:solidFill>
              <a:prstDash val="solid"/>
              <a:round/>
            </a:ln>
          </p:spPr>
          <p:txBody>
            <a:bodyPr rtlCol="0" anchor="ctr"/>
            <a:lstStyle/>
            <a:p>
              <a:endParaRPr lang="es-ES_tradnl"/>
            </a:p>
          </p:txBody>
        </p:sp>
        <p:sp>
          <p:nvSpPr>
            <p:cNvPr id="110" name="Forma libre 109">
              <a:extLst>
                <a:ext uri="{FF2B5EF4-FFF2-40B4-BE49-F238E27FC236}">
                  <a16:creationId xmlns:a16="http://schemas.microsoft.com/office/drawing/2014/main" id="{9B8AA198-CED5-B545-903A-05BABA76603A}"/>
                </a:ext>
              </a:extLst>
            </p:cNvPr>
            <p:cNvSpPr/>
            <p:nvPr/>
          </p:nvSpPr>
          <p:spPr>
            <a:xfrm>
              <a:off x="5308753" y="4718791"/>
              <a:ext cx="100559" cy="28526"/>
            </a:xfrm>
            <a:custGeom>
              <a:avLst/>
              <a:gdLst>
                <a:gd name="connsiteX0" fmla="*/ 0 w 103022"/>
                <a:gd name="connsiteY0" fmla="*/ 28618 h 29226"/>
                <a:gd name="connsiteX1" fmla="*/ 4877 w 103022"/>
                <a:gd name="connsiteY1" fmla="*/ 10960 h 29226"/>
                <a:gd name="connsiteX2" fmla="*/ 42063 w 103022"/>
                <a:gd name="connsiteY2" fmla="*/ 10351 h 29226"/>
                <a:gd name="connsiteX3" fmla="*/ 49987 w 103022"/>
                <a:gd name="connsiteY3" fmla="*/ 609 h 29226"/>
                <a:gd name="connsiteX4" fmla="*/ 60960 w 103022"/>
                <a:gd name="connsiteY4" fmla="*/ 0 h 29226"/>
                <a:gd name="connsiteX5" fmla="*/ 74371 w 103022"/>
                <a:gd name="connsiteY5" fmla="*/ 9742 h 29226"/>
                <a:gd name="connsiteX6" fmla="*/ 84735 w 103022"/>
                <a:gd name="connsiteY6" fmla="*/ 9742 h 29226"/>
                <a:gd name="connsiteX7" fmla="*/ 96317 w 103022"/>
                <a:gd name="connsiteY7" fmla="*/ 3653 h 29226"/>
                <a:gd name="connsiteX8" fmla="*/ 103023 w 103022"/>
                <a:gd name="connsiteY8" fmla="*/ 14613 h 29226"/>
                <a:gd name="connsiteX9" fmla="*/ 87783 w 103022"/>
                <a:gd name="connsiteY9" fmla="*/ 23747 h 29226"/>
                <a:gd name="connsiteX10" fmla="*/ 73152 w 103022"/>
                <a:gd name="connsiteY10" fmla="*/ 22529 h 29226"/>
                <a:gd name="connsiteX11" fmla="*/ 58522 w 103022"/>
                <a:gd name="connsiteY11" fmla="*/ 14613 h 29226"/>
                <a:gd name="connsiteX12" fmla="*/ 45720 w 103022"/>
                <a:gd name="connsiteY12" fmla="*/ 23747 h 29226"/>
                <a:gd name="connsiteX13" fmla="*/ 39624 w 103022"/>
                <a:gd name="connsiteY13" fmla="*/ 23747 h 29226"/>
                <a:gd name="connsiteX14" fmla="*/ 31090 w 103022"/>
                <a:gd name="connsiteY14" fmla="*/ 29227 h 29226"/>
                <a:gd name="connsiteX15" fmla="*/ 0 w 103022"/>
                <a:gd name="connsiteY15" fmla="*/ 28618 h 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022" h="29226">
                  <a:moveTo>
                    <a:pt x="0" y="28618"/>
                  </a:moveTo>
                  <a:lnTo>
                    <a:pt x="4877" y="10960"/>
                  </a:lnTo>
                  <a:lnTo>
                    <a:pt x="42063" y="10351"/>
                  </a:lnTo>
                  <a:lnTo>
                    <a:pt x="49987" y="609"/>
                  </a:lnTo>
                  <a:lnTo>
                    <a:pt x="60960" y="0"/>
                  </a:lnTo>
                  <a:lnTo>
                    <a:pt x="74371" y="9742"/>
                  </a:lnTo>
                  <a:lnTo>
                    <a:pt x="84735" y="9742"/>
                  </a:lnTo>
                  <a:lnTo>
                    <a:pt x="96317" y="3653"/>
                  </a:lnTo>
                  <a:lnTo>
                    <a:pt x="103023" y="14613"/>
                  </a:lnTo>
                  <a:lnTo>
                    <a:pt x="87783" y="23747"/>
                  </a:lnTo>
                  <a:lnTo>
                    <a:pt x="73152" y="22529"/>
                  </a:lnTo>
                  <a:lnTo>
                    <a:pt x="58522" y="14613"/>
                  </a:lnTo>
                  <a:lnTo>
                    <a:pt x="45720" y="23747"/>
                  </a:lnTo>
                  <a:lnTo>
                    <a:pt x="39624" y="23747"/>
                  </a:lnTo>
                  <a:lnTo>
                    <a:pt x="31090" y="29227"/>
                  </a:lnTo>
                  <a:lnTo>
                    <a:pt x="0" y="28618"/>
                  </a:lnTo>
                  <a:close/>
                </a:path>
              </a:pathLst>
            </a:custGeom>
            <a:solidFill>
              <a:schemeClr val="accent3"/>
            </a:solidFill>
            <a:ln w="3175" cap="rnd">
              <a:solidFill>
                <a:schemeClr val="accent1"/>
              </a:solidFill>
              <a:prstDash val="solid"/>
              <a:round/>
            </a:ln>
          </p:spPr>
          <p:txBody>
            <a:bodyPr rtlCol="0" anchor="ctr"/>
            <a:lstStyle/>
            <a:p>
              <a:endParaRPr lang="es-ES_tradnl"/>
            </a:p>
          </p:txBody>
        </p:sp>
        <p:sp>
          <p:nvSpPr>
            <p:cNvPr id="111" name="Forma libre 110">
              <a:extLst>
                <a:ext uri="{FF2B5EF4-FFF2-40B4-BE49-F238E27FC236}">
                  <a16:creationId xmlns:a16="http://schemas.microsoft.com/office/drawing/2014/main" id="{D22DED8B-1A73-454F-BC1B-5ED46CAF2C09}"/>
                </a:ext>
              </a:extLst>
            </p:cNvPr>
            <p:cNvSpPr/>
            <p:nvPr/>
          </p:nvSpPr>
          <p:spPr>
            <a:xfrm>
              <a:off x="5313515" y="4766338"/>
              <a:ext cx="99962" cy="60622"/>
            </a:xfrm>
            <a:custGeom>
              <a:avLst/>
              <a:gdLst>
                <a:gd name="connsiteX0" fmla="*/ 102413 w 102412"/>
                <a:gd name="connsiteY0" fmla="*/ 1827 h 62106"/>
                <a:gd name="connsiteX1" fmla="*/ 101803 w 102412"/>
                <a:gd name="connsiteY1" fmla="*/ 15222 h 62106"/>
                <a:gd name="connsiteX2" fmla="*/ 98145 w 102412"/>
                <a:gd name="connsiteY2" fmla="*/ 19484 h 62106"/>
                <a:gd name="connsiteX3" fmla="*/ 100584 w 102412"/>
                <a:gd name="connsiteY3" fmla="*/ 32271 h 62106"/>
                <a:gd name="connsiteX4" fmla="*/ 95097 w 102412"/>
                <a:gd name="connsiteY4" fmla="*/ 37142 h 62106"/>
                <a:gd name="connsiteX5" fmla="*/ 87782 w 102412"/>
                <a:gd name="connsiteY5" fmla="*/ 37751 h 62106"/>
                <a:gd name="connsiteX6" fmla="*/ 78638 w 102412"/>
                <a:gd name="connsiteY6" fmla="*/ 43840 h 62106"/>
                <a:gd name="connsiteX7" fmla="*/ 68275 w 102412"/>
                <a:gd name="connsiteY7" fmla="*/ 43231 h 62106"/>
                <a:gd name="connsiteX8" fmla="*/ 52425 w 102412"/>
                <a:gd name="connsiteY8" fmla="*/ 62107 h 62106"/>
                <a:gd name="connsiteX9" fmla="*/ 34747 w 102412"/>
                <a:gd name="connsiteY9" fmla="*/ 46275 h 62106"/>
                <a:gd name="connsiteX10" fmla="*/ 20117 w 102412"/>
                <a:gd name="connsiteY10" fmla="*/ 43231 h 62106"/>
                <a:gd name="connsiteX11" fmla="*/ 12192 w 102412"/>
                <a:gd name="connsiteY11" fmla="*/ 32271 h 62106"/>
                <a:gd name="connsiteX12" fmla="*/ 12801 w 102412"/>
                <a:gd name="connsiteY12" fmla="*/ 26182 h 62106"/>
                <a:gd name="connsiteX13" fmla="*/ 2438 w 102412"/>
                <a:gd name="connsiteY13" fmla="*/ 18267 h 62106"/>
                <a:gd name="connsiteX14" fmla="*/ 0 w 102412"/>
                <a:gd name="connsiteY14" fmla="*/ 9742 h 62106"/>
                <a:gd name="connsiteX15" fmla="*/ 18288 w 102412"/>
                <a:gd name="connsiteY15" fmla="*/ 3653 h 62106"/>
                <a:gd name="connsiteX16" fmla="*/ 29870 w 102412"/>
                <a:gd name="connsiteY16" fmla="*/ 4871 h 62106"/>
                <a:gd name="connsiteX17" fmla="*/ 39014 w 102412"/>
                <a:gd name="connsiteY17" fmla="*/ 0 h 62106"/>
                <a:gd name="connsiteX18" fmla="*/ 102413 w 102412"/>
                <a:gd name="connsiteY18" fmla="*/ 1827 h 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412" h="62106">
                  <a:moveTo>
                    <a:pt x="102413" y="1827"/>
                  </a:moveTo>
                  <a:lnTo>
                    <a:pt x="101803" y="15222"/>
                  </a:lnTo>
                  <a:lnTo>
                    <a:pt x="98145" y="19484"/>
                  </a:lnTo>
                  <a:lnTo>
                    <a:pt x="100584" y="32271"/>
                  </a:lnTo>
                  <a:lnTo>
                    <a:pt x="95097" y="37142"/>
                  </a:lnTo>
                  <a:lnTo>
                    <a:pt x="87782" y="37751"/>
                  </a:lnTo>
                  <a:lnTo>
                    <a:pt x="78638" y="43840"/>
                  </a:lnTo>
                  <a:lnTo>
                    <a:pt x="68275" y="43231"/>
                  </a:lnTo>
                  <a:lnTo>
                    <a:pt x="52425" y="62107"/>
                  </a:lnTo>
                  <a:lnTo>
                    <a:pt x="34747" y="46275"/>
                  </a:lnTo>
                  <a:lnTo>
                    <a:pt x="20117" y="43231"/>
                  </a:lnTo>
                  <a:lnTo>
                    <a:pt x="12192" y="32271"/>
                  </a:lnTo>
                  <a:lnTo>
                    <a:pt x="12801" y="26182"/>
                  </a:lnTo>
                  <a:lnTo>
                    <a:pt x="2438" y="18267"/>
                  </a:lnTo>
                  <a:lnTo>
                    <a:pt x="0" y="9742"/>
                  </a:lnTo>
                  <a:lnTo>
                    <a:pt x="18288" y="3653"/>
                  </a:lnTo>
                  <a:lnTo>
                    <a:pt x="29870" y="4871"/>
                  </a:lnTo>
                  <a:lnTo>
                    <a:pt x="39014" y="0"/>
                  </a:lnTo>
                  <a:lnTo>
                    <a:pt x="102413" y="1827"/>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12" name="Forma libre 111">
              <a:extLst>
                <a:ext uri="{FF2B5EF4-FFF2-40B4-BE49-F238E27FC236}">
                  <a16:creationId xmlns:a16="http://schemas.microsoft.com/office/drawing/2014/main" id="{84EEBCD4-09C1-044A-B226-13117AD693C6}"/>
                </a:ext>
              </a:extLst>
            </p:cNvPr>
            <p:cNvSpPr/>
            <p:nvPr/>
          </p:nvSpPr>
          <p:spPr>
            <a:xfrm>
              <a:off x="6186407" y="5161563"/>
              <a:ext cx="66641" cy="48139"/>
            </a:xfrm>
            <a:custGeom>
              <a:avLst/>
              <a:gdLst>
                <a:gd name="connsiteX0" fmla="*/ 68276 w 68275"/>
                <a:gd name="connsiteY0" fmla="*/ 609 h 49319"/>
                <a:gd name="connsiteX1" fmla="*/ 68276 w 68275"/>
                <a:gd name="connsiteY1" fmla="*/ 47493 h 49319"/>
                <a:gd name="connsiteX2" fmla="*/ 18288 w 68275"/>
                <a:gd name="connsiteY2" fmla="*/ 47493 h 49319"/>
                <a:gd name="connsiteX3" fmla="*/ 6705 w 68275"/>
                <a:gd name="connsiteY3" fmla="*/ 49320 h 49319"/>
                <a:gd name="connsiteX4" fmla="*/ 0 w 68275"/>
                <a:gd name="connsiteY4" fmla="*/ 43840 h 49319"/>
                <a:gd name="connsiteX5" fmla="*/ 11583 w 68275"/>
                <a:gd name="connsiteY5" fmla="*/ 0 h 49319"/>
                <a:gd name="connsiteX6" fmla="*/ 68276 w 68275"/>
                <a:gd name="connsiteY6" fmla="*/ 609 h 4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75" h="49319">
                  <a:moveTo>
                    <a:pt x="68276" y="609"/>
                  </a:moveTo>
                  <a:lnTo>
                    <a:pt x="68276" y="47493"/>
                  </a:lnTo>
                  <a:lnTo>
                    <a:pt x="18288" y="47493"/>
                  </a:lnTo>
                  <a:lnTo>
                    <a:pt x="6705" y="49320"/>
                  </a:lnTo>
                  <a:lnTo>
                    <a:pt x="0" y="43840"/>
                  </a:lnTo>
                  <a:lnTo>
                    <a:pt x="11583" y="0"/>
                  </a:lnTo>
                  <a:lnTo>
                    <a:pt x="68276" y="609"/>
                  </a:lnTo>
                  <a:close/>
                </a:path>
              </a:pathLst>
            </a:custGeom>
            <a:noFill/>
            <a:ln w="3175" cap="rnd">
              <a:solidFill>
                <a:schemeClr val="accent1"/>
              </a:solidFill>
              <a:prstDash val="solid"/>
              <a:round/>
            </a:ln>
          </p:spPr>
          <p:txBody>
            <a:bodyPr rtlCol="0" anchor="ctr"/>
            <a:lstStyle/>
            <a:p>
              <a:endParaRPr lang="es-ES_tradnl"/>
            </a:p>
          </p:txBody>
        </p:sp>
        <p:sp>
          <p:nvSpPr>
            <p:cNvPr id="113" name="Forma libre 112">
              <a:extLst>
                <a:ext uri="{FF2B5EF4-FFF2-40B4-BE49-F238E27FC236}">
                  <a16:creationId xmlns:a16="http://schemas.microsoft.com/office/drawing/2014/main" id="{8B64428D-6C3B-8246-8106-0D9A595F8ED3}"/>
                </a:ext>
              </a:extLst>
            </p:cNvPr>
            <p:cNvSpPr/>
            <p:nvPr/>
          </p:nvSpPr>
          <p:spPr>
            <a:xfrm>
              <a:off x="6977782" y="3978859"/>
              <a:ext cx="44030" cy="143826"/>
            </a:xfrm>
            <a:custGeom>
              <a:avLst/>
              <a:gdLst>
                <a:gd name="connsiteX0" fmla="*/ 42672 w 45110"/>
                <a:gd name="connsiteY0" fmla="*/ 0 h 147350"/>
                <a:gd name="connsiteX1" fmla="*/ 45111 w 45110"/>
                <a:gd name="connsiteY1" fmla="*/ 15831 h 147350"/>
                <a:gd name="connsiteX2" fmla="*/ 41453 w 45110"/>
                <a:gd name="connsiteY2" fmla="*/ 21920 h 147350"/>
                <a:gd name="connsiteX3" fmla="*/ 42063 w 45110"/>
                <a:gd name="connsiteY3" fmla="*/ 21920 h 147350"/>
                <a:gd name="connsiteX4" fmla="*/ 37796 w 45110"/>
                <a:gd name="connsiteY4" fmla="*/ 34098 h 147350"/>
                <a:gd name="connsiteX5" fmla="*/ 24993 w 45110"/>
                <a:gd name="connsiteY5" fmla="*/ 29227 h 147350"/>
                <a:gd name="connsiteX6" fmla="*/ 20727 w 45110"/>
                <a:gd name="connsiteY6" fmla="*/ 54800 h 147350"/>
                <a:gd name="connsiteX7" fmla="*/ 29871 w 45110"/>
                <a:gd name="connsiteY7" fmla="*/ 59062 h 147350"/>
                <a:gd name="connsiteX8" fmla="*/ 21945 w 45110"/>
                <a:gd name="connsiteY8" fmla="*/ 64542 h 147350"/>
                <a:gd name="connsiteX9" fmla="*/ 21336 w 45110"/>
                <a:gd name="connsiteY9" fmla="*/ 74893 h 147350"/>
                <a:gd name="connsiteX10" fmla="*/ 36576 w 45110"/>
                <a:gd name="connsiteY10" fmla="*/ 70022 h 147350"/>
                <a:gd name="connsiteX11" fmla="*/ 39015 w 45110"/>
                <a:gd name="connsiteY11" fmla="*/ 85244 h 147350"/>
                <a:gd name="connsiteX12" fmla="*/ 28041 w 45110"/>
                <a:gd name="connsiteY12" fmla="*/ 147351 h 147350"/>
                <a:gd name="connsiteX13" fmla="*/ 23775 w 45110"/>
                <a:gd name="connsiteY13" fmla="*/ 137609 h 147350"/>
                <a:gd name="connsiteX14" fmla="*/ 0 w 45110"/>
                <a:gd name="connsiteY14" fmla="*/ 80373 h 147350"/>
                <a:gd name="connsiteX15" fmla="*/ 8535 w 45110"/>
                <a:gd name="connsiteY15" fmla="*/ 67586 h 147350"/>
                <a:gd name="connsiteX16" fmla="*/ 6096 w 45110"/>
                <a:gd name="connsiteY16" fmla="*/ 65151 h 147350"/>
                <a:gd name="connsiteX17" fmla="*/ 12801 w 45110"/>
                <a:gd name="connsiteY17" fmla="*/ 46884 h 147350"/>
                <a:gd name="connsiteX18" fmla="*/ 16460 w 45110"/>
                <a:gd name="connsiteY18" fmla="*/ 17658 h 147350"/>
                <a:gd name="connsiteX19" fmla="*/ 20117 w 45110"/>
                <a:gd name="connsiteY19" fmla="*/ 7307 h 147350"/>
                <a:gd name="connsiteX20" fmla="*/ 20727 w 45110"/>
                <a:gd name="connsiteY20" fmla="*/ 7307 h 147350"/>
                <a:gd name="connsiteX21" fmla="*/ 31700 w 45110"/>
                <a:gd name="connsiteY21" fmla="*/ 7307 h 147350"/>
                <a:gd name="connsiteX22" fmla="*/ 34137 w 45110"/>
                <a:gd name="connsiteY22" fmla="*/ 609 h 147350"/>
                <a:gd name="connsiteX23" fmla="*/ 42672 w 45110"/>
                <a:gd name="connsiteY23" fmla="*/ 0 h 14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0" h="147350">
                  <a:moveTo>
                    <a:pt x="42672" y="0"/>
                  </a:moveTo>
                  <a:lnTo>
                    <a:pt x="45111" y="15831"/>
                  </a:lnTo>
                  <a:lnTo>
                    <a:pt x="41453" y="21920"/>
                  </a:lnTo>
                  <a:lnTo>
                    <a:pt x="42063" y="21920"/>
                  </a:lnTo>
                  <a:lnTo>
                    <a:pt x="37796" y="34098"/>
                  </a:lnTo>
                  <a:lnTo>
                    <a:pt x="24993" y="29227"/>
                  </a:lnTo>
                  <a:lnTo>
                    <a:pt x="20727" y="54800"/>
                  </a:lnTo>
                  <a:lnTo>
                    <a:pt x="29871" y="59062"/>
                  </a:lnTo>
                  <a:lnTo>
                    <a:pt x="21945" y="64542"/>
                  </a:lnTo>
                  <a:lnTo>
                    <a:pt x="21336" y="74893"/>
                  </a:lnTo>
                  <a:lnTo>
                    <a:pt x="36576" y="70022"/>
                  </a:lnTo>
                  <a:lnTo>
                    <a:pt x="39015" y="85244"/>
                  </a:lnTo>
                  <a:lnTo>
                    <a:pt x="28041" y="147351"/>
                  </a:lnTo>
                  <a:lnTo>
                    <a:pt x="23775" y="137609"/>
                  </a:lnTo>
                  <a:lnTo>
                    <a:pt x="0" y="80373"/>
                  </a:lnTo>
                  <a:lnTo>
                    <a:pt x="8535" y="67586"/>
                  </a:lnTo>
                  <a:lnTo>
                    <a:pt x="6096" y="65151"/>
                  </a:lnTo>
                  <a:lnTo>
                    <a:pt x="12801" y="46884"/>
                  </a:lnTo>
                  <a:lnTo>
                    <a:pt x="16460" y="17658"/>
                  </a:lnTo>
                  <a:lnTo>
                    <a:pt x="20117" y="7307"/>
                  </a:lnTo>
                  <a:lnTo>
                    <a:pt x="20727" y="7307"/>
                  </a:lnTo>
                  <a:lnTo>
                    <a:pt x="31700" y="7307"/>
                  </a:lnTo>
                  <a:lnTo>
                    <a:pt x="34137" y="609"/>
                  </a:lnTo>
                  <a:lnTo>
                    <a:pt x="42672" y="0"/>
                  </a:lnTo>
                  <a:close/>
                </a:path>
              </a:pathLst>
            </a:custGeom>
            <a:noFill/>
            <a:ln w="3175" cap="rnd">
              <a:solidFill>
                <a:schemeClr val="accent1"/>
              </a:solidFill>
              <a:prstDash val="solid"/>
              <a:round/>
            </a:ln>
          </p:spPr>
          <p:txBody>
            <a:bodyPr rtlCol="0" anchor="ctr"/>
            <a:lstStyle/>
            <a:p>
              <a:endParaRPr lang="es-ES_tradnl"/>
            </a:p>
          </p:txBody>
        </p:sp>
        <p:sp>
          <p:nvSpPr>
            <p:cNvPr id="114" name="Forma libre 113">
              <a:extLst>
                <a:ext uri="{FF2B5EF4-FFF2-40B4-BE49-F238E27FC236}">
                  <a16:creationId xmlns:a16="http://schemas.microsoft.com/office/drawing/2014/main" id="{2201B25F-4C86-C443-975D-36AFB7EBB167}"/>
                </a:ext>
              </a:extLst>
            </p:cNvPr>
            <p:cNvSpPr/>
            <p:nvPr/>
          </p:nvSpPr>
          <p:spPr>
            <a:xfrm>
              <a:off x="7015864" y="5038539"/>
              <a:ext cx="267759" cy="388093"/>
            </a:xfrm>
            <a:custGeom>
              <a:avLst/>
              <a:gdLst>
                <a:gd name="connsiteX0" fmla="*/ 274320 w 274320"/>
                <a:gd name="connsiteY0" fmla="*/ 62107 h 397604"/>
                <a:gd name="connsiteX1" fmla="*/ 244449 w 274320"/>
                <a:gd name="connsiteY1" fmla="*/ 105947 h 397604"/>
                <a:gd name="connsiteX2" fmla="*/ 245669 w 274320"/>
                <a:gd name="connsiteY2" fmla="*/ 248427 h 397604"/>
                <a:gd name="connsiteX3" fmla="*/ 265785 w 274320"/>
                <a:gd name="connsiteY3" fmla="*/ 280698 h 397604"/>
                <a:gd name="connsiteX4" fmla="*/ 241401 w 274320"/>
                <a:gd name="connsiteY4" fmla="*/ 296529 h 397604"/>
                <a:gd name="connsiteX5" fmla="*/ 232867 w 274320"/>
                <a:gd name="connsiteY5" fmla="*/ 312969 h 397604"/>
                <a:gd name="connsiteX6" fmla="*/ 219456 w 274320"/>
                <a:gd name="connsiteY6" fmla="*/ 315404 h 397604"/>
                <a:gd name="connsiteX7" fmla="*/ 214579 w 274320"/>
                <a:gd name="connsiteY7" fmla="*/ 343413 h 397604"/>
                <a:gd name="connsiteX8" fmla="*/ 202997 w 274320"/>
                <a:gd name="connsiteY8" fmla="*/ 359244 h 397604"/>
                <a:gd name="connsiteX9" fmla="*/ 196291 w 274320"/>
                <a:gd name="connsiteY9" fmla="*/ 384818 h 397604"/>
                <a:gd name="connsiteX10" fmla="*/ 182271 w 274320"/>
                <a:gd name="connsiteY10" fmla="*/ 397604 h 397604"/>
                <a:gd name="connsiteX11" fmla="*/ 132893 w 274320"/>
                <a:gd name="connsiteY11" fmla="*/ 358636 h 397604"/>
                <a:gd name="connsiteX12" fmla="*/ 131064 w 274320"/>
                <a:gd name="connsiteY12" fmla="*/ 336107 h 397604"/>
                <a:gd name="connsiteX13" fmla="*/ 6096 w 274320"/>
                <a:gd name="connsiteY13" fmla="*/ 256342 h 397604"/>
                <a:gd name="connsiteX14" fmla="*/ 8535 w 274320"/>
                <a:gd name="connsiteY14" fmla="*/ 227724 h 397604"/>
                <a:gd name="connsiteX15" fmla="*/ 0 w 274320"/>
                <a:gd name="connsiteY15" fmla="*/ 212502 h 397604"/>
                <a:gd name="connsiteX16" fmla="*/ 0 w 274320"/>
                <a:gd name="connsiteY16" fmla="*/ 210676 h 397604"/>
                <a:gd name="connsiteX17" fmla="*/ 9753 w 274320"/>
                <a:gd name="connsiteY17" fmla="*/ 194844 h 397604"/>
                <a:gd name="connsiteX18" fmla="*/ 26823 w 274320"/>
                <a:gd name="connsiteY18" fmla="*/ 169271 h 397604"/>
                <a:gd name="connsiteX19" fmla="*/ 39624 w 274320"/>
                <a:gd name="connsiteY19" fmla="*/ 140653 h 397604"/>
                <a:gd name="connsiteX20" fmla="*/ 23775 w 274320"/>
                <a:gd name="connsiteY20" fmla="*/ 95596 h 397604"/>
                <a:gd name="connsiteX21" fmla="*/ 19507 w 274320"/>
                <a:gd name="connsiteY21" fmla="*/ 76111 h 397604"/>
                <a:gd name="connsiteX22" fmla="*/ 3048 w 274320"/>
                <a:gd name="connsiteY22" fmla="*/ 48711 h 397604"/>
                <a:gd name="connsiteX23" fmla="*/ 23775 w 274320"/>
                <a:gd name="connsiteY23" fmla="*/ 25573 h 397604"/>
                <a:gd name="connsiteX24" fmla="*/ 46939 w 274320"/>
                <a:gd name="connsiteY24" fmla="*/ 0 h 397604"/>
                <a:gd name="connsiteX25" fmla="*/ 64617 w 274320"/>
                <a:gd name="connsiteY25" fmla="*/ 6698 h 397604"/>
                <a:gd name="connsiteX26" fmla="*/ 65227 w 274320"/>
                <a:gd name="connsiteY26" fmla="*/ 28618 h 397604"/>
                <a:gd name="connsiteX27" fmla="*/ 76809 w 274320"/>
                <a:gd name="connsiteY27" fmla="*/ 41404 h 397604"/>
                <a:gd name="connsiteX28" fmla="*/ 101193 w 274320"/>
                <a:gd name="connsiteY28" fmla="*/ 41404 h 397604"/>
                <a:gd name="connsiteX29" fmla="*/ 145085 w 274320"/>
                <a:gd name="connsiteY29" fmla="*/ 74284 h 397604"/>
                <a:gd name="connsiteX30" fmla="*/ 156057 w 274320"/>
                <a:gd name="connsiteY30" fmla="*/ 74893 h 397604"/>
                <a:gd name="connsiteX31" fmla="*/ 163983 w 274320"/>
                <a:gd name="connsiteY31" fmla="*/ 73676 h 397604"/>
                <a:gd name="connsiteX32" fmla="*/ 171907 w 274320"/>
                <a:gd name="connsiteY32" fmla="*/ 77938 h 397604"/>
                <a:gd name="connsiteX33" fmla="*/ 195072 w 274320"/>
                <a:gd name="connsiteY33" fmla="*/ 81591 h 397604"/>
                <a:gd name="connsiteX34" fmla="*/ 204825 w 274320"/>
                <a:gd name="connsiteY34" fmla="*/ 65151 h 397604"/>
                <a:gd name="connsiteX35" fmla="*/ 236525 w 274320"/>
                <a:gd name="connsiteY35" fmla="*/ 48711 h 397604"/>
                <a:gd name="connsiteX36" fmla="*/ 250545 w 274320"/>
                <a:gd name="connsiteY36" fmla="*/ 62107 h 397604"/>
                <a:gd name="connsiteX37" fmla="*/ 274320 w 274320"/>
                <a:gd name="connsiteY37" fmla="*/ 62107 h 39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4320" h="397604">
                  <a:moveTo>
                    <a:pt x="274320" y="62107"/>
                  </a:moveTo>
                  <a:lnTo>
                    <a:pt x="244449" y="105947"/>
                  </a:lnTo>
                  <a:lnTo>
                    <a:pt x="245669" y="248427"/>
                  </a:lnTo>
                  <a:lnTo>
                    <a:pt x="265785" y="280698"/>
                  </a:lnTo>
                  <a:lnTo>
                    <a:pt x="241401" y="296529"/>
                  </a:lnTo>
                  <a:lnTo>
                    <a:pt x="232867" y="312969"/>
                  </a:lnTo>
                  <a:lnTo>
                    <a:pt x="219456" y="315404"/>
                  </a:lnTo>
                  <a:lnTo>
                    <a:pt x="214579" y="343413"/>
                  </a:lnTo>
                  <a:lnTo>
                    <a:pt x="202997" y="359244"/>
                  </a:lnTo>
                  <a:lnTo>
                    <a:pt x="196291" y="384818"/>
                  </a:lnTo>
                  <a:lnTo>
                    <a:pt x="182271" y="397604"/>
                  </a:lnTo>
                  <a:lnTo>
                    <a:pt x="132893" y="358636"/>
                  </a:lnTo>
                  <a:lnTo>
                    <a:pt x="131064" y="336107"/>
                  </a:lnTo>
                  <a:lnTo>
                    <a:pt x="6096" y="256342"/>
                  </a:lnTo>
                  <a:lnTo>
                    <a:pt x="8535" y="227724"/>
                  </a:lnTo>
                  <a:lnTo>
                    <a:pt x="0" y="212502"/>
                  </a:lnTo>
                  <a:lnTo>
                    <a:pt x="0" y="210676"/>
                  </a:lnTo>
                  <a:lnTo>
                    <a:pt x="9753" y="194844"/>
                  </a:lnTo>
                  <a:lnTo>
                    <a:pt x="26823" y="169271"/>
                  </a:lnTo>
                  <a:lnTo>
                    <a:pt x="39624" y="140653"/>
                  </a:lnTo>
                  <a:lnTo>
                    <a:pt x="23775" y="95596"/>
                  </a:lnTo>
                  <a:lnTo>
                    <a:pt x="19507" y="76111"/>
                  </a:lnTo>
                  <a:lnTo>
                    <a:pt x="3048" y="48711"/>
                  </a:lnTo>
                  <a:lnTo>
                    <a:pt x="23775" y="25573"/>
                  </a:lnTo>
                  <a:lnTo>
                    <a:pt x="46939" y="0"/>
                  </a:lnTo>
                  <a:lnTo>
                    <a:pt x="64617" y="6698"/>
                  </a:lnTo>
                  <a:lnTo>
                    <a:pt x="65227" y="28618"/>
                  </a:lnTo>
                  <a:lnTo>
                    <a:pt x="76809" y="41404"/>
                  </a:lnTo>
                  <a:lnTo>
                    <a:pt x="101193" y="41404"/>
                  </a:lnTo>
                  <a:lnTo>
                    <a:pt x="145085" y="74284"/>
                  </a:lnTo>
                  <a:lnTo>
                    <a:pt x="156057" y="74893"/>
                  </a:lnTo>
                  <a:lnTo>
                    <a:pt x="163983" y="73676"/>
                  </a:lnTo>
                  <a:lnTo>
                    <a:pt x="171907" y="77938"/>
                  </a:lnTo>
                  <a:lnTo>
                    <a:pt x="195072" y="81591"/>
                  </a:lnTo>
                  <a:lnTo>
                    <a:pt x="204825" y="65151"/>
                  </a:lnTo>
                  <a:lnTo>
                    <a:pt x="236525" y="48711"/>
                  </a:lnTo>
                  <a:lnTo>
                    <a:pt x="250545" y="62107"/>
                  </a:lnTo>
                  <a:lnTo>
                    <a:pt x="274320" y="62107"/>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15" name="Forma libre 114">
              <a:extLst>
                <a:ext uri="{FF2B5EF4-FFF2-40B4-BE49-F238E27FC236}">
                  <a16:creationId xmlns:a16="http://schemas.microsoft.com/office/drawing/2014/main" id="{4DBBE391-DF2F-D84E-9A98-A4C7E7856B36}"/>
                </a:ext>
              </a:extLst>
            </p:cNvPr>
            <p:cNvSpPr/>
            <p:nvPr/>
          </p:nvSpPr>
          <p:spPr>
            <a:xfrm>
              <a:off x="5487260" y="4922646"/>
              <a:ext cx="131498" cy="159872"/>
            </a:xfrm>
            <a:custGeom>
              <a:avLst/>
              <a:gdLst>
                <a:gd name="connsiteX0" fmla="*/ 103632 w 134721"/>
                <a:gd name="connsiteY0" fmla="*/ 33489 h 163791"/>
                <a:gd name="connsiteX1" fmla="*/ 102413 w 134721"/>
                <a:gd name="connsiteY1" fmla="*/ 44449 h 163791"/>
                <a:gd name="connsiteX2" fmla="*/ 105461 w 134721"/>
                <a:gd name="connsiteY2" fmla="*/ 63324 h 163791"/>
                <a:gd name="connsiteX3" fmla="*/ 98146 w 134721"/>
                <a:gd name="connsiteY3" fmla="*/ 80982 h 163791"/>
                <a:gd name="connsiteX4" fmla="*/ 107899 w 134721"/>
                <a:gd name="connsiteY4" fmla="*/ 91942 h 163791"/>
                <a:gd name="connsiteX5" fmla="*/ 118872 w 134721"/>
                <a:gd name="connsiteY5" fmla="*/ 94378 h 163791"/>
                <a:gd name="connsiteX6" fmla="*/ 133503 w 134721"/>
                <a:gd name="connsiteY6" fmla="*/ 110818 h 163791"/>
                <a:gd name="connsiteX7" fmla="*/ 134722 w 134721"/>
                <a:gd name="connsiteY7" fmla="*/ 126040 h 163791"/>
                <a:gd name="connsiteX8" fmla="*/ 131064 w 134721"/>
                <a:gd name="connsiteY8" fmla="*/ 130911 h 163791"/>
                <a:gd name="connsiteX9" fmla="*/ 128626 w 134721"/>
                <a:gd name="connsiteY9" fmla="*/ 163182 h 163791"/>
                <a:gd name="connsiteX10" fmla="*/ 119482 w 134721"/>
                <a:gd name="connsiteY10" fmla="*/ 163791 h 163791"/>
                <a:gd name="connsiteX11" fmla="*/ 84125 w 134721"/>
                <a:gd name="connsiteY11" fmla="*/ 144915 h 163791"/>
                <a:gd name="connsiteX12" fmla="*/ 52426 w 134721"/>
                <a:gd name="connsiteY12" fmla="*/ 115080 h 163791"/>
                <a:gd name="connsiteX13" fmla="*/ 23165 w 134721"/>
                <a:gd name="connsiteY13" fmla="*/ 93769 h 163791"/>
                <a:gd name="connsiteX14" fmla="*/ 0 w 134721"/>
                <a:gd name="connsiteY14" fmla="*/ 68804 h 163791"/>
                <a:gd name="connsiteX15" fmla="*/ 8535 w 134721"/>
                <a:gd name="connsiteY15" fmla="*/ 56018 h 163791"/>
                <a:gd name="connsiteX16" fmla="*/ 10363 w 134721"/>
                <a:gd name="connsiteY16" fmla="*/ 44449 h 163791"/>
                <a:gd name="connsiteX17" fmla="*/ 26213 w 134721"/>
                <a:gd name="connsiteY17" fmla="*/ 23747 h 163791"/>
                <a:gd name="connsiteX18" fmla="*/ 42063 w 134721"/>
                <a:gd name="connsiteY18" fmla="*/ 5480 h 163791"/>
                <a:gd name="connsiteX19" fmla="*/ 49987 w 134721"/>
                <a:gd name="connsiteY19" fmla="*/ 4262 h 163791"/>
                <a:gd name="connsiteX20" fmla="*/ 58522 w 134721"/>
                <a:gd name="connsiteY20" fmla="*/ 0 h 163791"/>
                <a:gd name="connsiteX21" fmla="*/ 73152 w 134721"/>
                <a:gd name="connsiteY21" fmla="*/ 23747 h 163791"/>
                <a:gd name="connsiteX22" fmla="*/ 70714 w 134721"/>
                <a:gd name="connsiteY22" fmla="*/ 39578 h 163791"/>
                <a:gd name="connsiteX23" fmla="*/ 77419 w 134721"/>
                <a:gd name="connsiteY23" fmla="*/ 48102 h 163791"/>
                <a:gd name="connsiteX24" fmla="*/ 87173 w 134721"/>
                <a:gd name="connsiteY24" fmla="*/ 48102 h 163791"/>
                <a:gd name="connsiteX25" fmla="*/ 93879 w 134721"/>
                <a:gd name="connsiteY25" fmla="*/ 32271 h 163791"/>
                <a:gd name="connsiteX26" fmla="*/ 103632 w 134721"/>
                <a:gd name="connsiteY26" fmla="*/ 33489 h 1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721" h="163791">
                  <a:moveTo>
                    <a:pt x="103632" y="33489"/>
                  </a:moveTo>
                  <a:lnTo>
                    <a:pt x="102413" y="44449"/>
                  </a:lnTo>
                  <a:lnTo>
                    <a:pt x="105461" y="63324"/>
                  </a:lnTo>
                  <a:lnTo>
                    <a:pt x="98146" y="80982"/>
                  </a:lnTo>
                  <a:lnTo>
                    <a:pt x="107899" y="91942"/>
                  </a:lnTo>
                  <a:lnTo>
                    <a:pt x="118872" y="94378"/>
                  </a:lnTo>
                  <a:lnTo>
                    <a:pt x="133503" y="110818"/>
                  </a:lnTo>
                  <a:lnTo>
                    <a:pt x="134722" y="126040"/>
                  </a:lnTo>
                  <a:lnTo>
                    <a:pt x="131064" y="130911"/>
                  </a:lnTo>
                  <a:lnTo>
                    <a:pt x="128626" y="163182"/>
                  </a:lnTo>
                  <a:lnTo>
                    <a:pt x="119482" y="163791"/>
                  </a:lnTo>
                  <a:lnTo>
                    <a:pt x="84125" y="144915"/>
                  </a:lnTo>
                  <a:lnTo>
                    <a:pt x="52426" y="115080"/>
                  </a:lnTo>
                  <a:lnTo>
                    <a:pt x="23165" y="93769"/>
                  </a:lnTo>
                  <a:lnTo>
                    <a:pt x="0" y="68804"/>
                  </a:lnTo>
                  <a:lnTo>
                    <a:pt x="8535" y="56018"/>
                  </a:lnTo>
                  <a:lnTo>
                    <a:pt x="10363" y="44449"/>
                  </a:lnTo>
                  <a:lnTo>
                    <a:pt x="26213" y="23747"/>
                  </a:lnTo>
                  <a:lnTo>
                    <a:pt x="42063" y="5480"/>
                  </a:lnTo>
                  <a:lnTo>
                    <a:pt x="49987" y="4262"/>
                  </a:lnTo>
                  <a:lnTo>
                    <a:pt x="58522" y="0"/>
                  </a:lnTo>
                  <a:lnTo>
                    <a:pt x="73152" y="23747"/>
                  </a:lnTo>
                  <a:lnTo>
                    <a:pt x="70714" y="39578"/>
                  </a:lnTo>
                  <a:lnTo>
                    <a:pt x="77419" y="48102"/>
                  </a:lnTo>
                  <a:lnTo>
                    <a:pt x="87173" y="48102"/>
                  </a:lnTo>
                  <a:lnTo>
                    <a:pt x="93879" y="32271"/>
                  </a:lnTo>
                  <a:lnTo>
                    <a:pt x="103632" y="33489"/>
                  </a:lnTo>
                  <a:close/>
                </a:path>
              </a:pathLst>
            </a:custGeom>
            <a:noFill/>
            <a:ln w="3175" cap="rnd">
              <a:solidFill>
                <a:schemeClr val="accent1"/>
              </a:solidFill>
              <a:prstDash val="solid"/>
              <a:round/>
            </a:ln>
          </p:spPr>
          <p:txBody>
            <a:bodyPr rtlCol="0" anchor="ctr"/>
            <a:lstStyle/>
            <a:p>
              <a:endParaRPr lang="es-ES_tradnl"/>
            </a:p>
          </p:txBody>
        </p:sp>
        <p:sp>
          <p:nvSpPr>
            <p:cNvPr id="116" name="Forma libre 115">
              <a:extLst>
                <a:ext uri="{FF2B5EF4-FFF2-40B4-BE49-F238E27FC236}">
                  <a16:creationId xmlns:a16="http://schemas.microsoft.com/office/drawing/2014/main" id="{1F4F0725-3937-124E-9A8E-B214B64946CA}"/>
                </a:ext>
              </a:extLst>
            </p:cNvPr>
            <p:cNvSpPr/>
            <p:nvPr/>
          </p:nvSpPr>
          <p:spPr>
            <a:xfrm>
              <a:off x="6177482" y="3984208"/>
              <a:ext cx="523616" cy="517062"/>
            </a:xfrm>
            <a:custGeom>
              <a:avLst/>
              <a:gdLst>
                <a:gd name="connsiteX0" fmla="*/ 518160 w 536448"/>
                <a:gd name="connsiteY0" fmla="*/ 60889 h 529733"/>
                <a:gd name="connsiteX1" fmla="*/ 507797 w 536448"/>
                <a:gd name="connsiteY1" fmla="*/ 79764 h 529733"/>
                <a:gd name="connsiteX2" fmla="*/ 513893 w 536448"/>
                <a:gd name="connsiteY2" fmla="*/ 96813 h 529733"/>
                <a:gd name="connsiteX3" fmla="*/ 507188 w 536448"/>
                <a:gd name="connsiteY3" fmla="*/ 120560 h 529733"/>
                <a:gd name="connsiteX4" fmla="*/ 519380 w 536448"/>
                <a:gd name="connsiteY4" fmla="*/ 152222 h 529733"/>
                <a:gd name="connsiteX5" fmla="*/ 527304 w 536448"/>
                <a:gd name="connsiteY5" fmla="*/ 291049 h 529733"/>
                <a:gd name="connsiteX6" fmla="*/ 533400 w 536448"/>
                <a:gd name="connsiteY6" fmla="*/ 435355 h 529733"/>
                <a:gd name="connsiteX7" fmla="*/ 536448 w 536448"/>
                <a:gd name="connsiteY7" fmla="*/ 513293 h 529733"/>
                <a:gd name="connsiteX8" fmla="*/ 497433 w 536448"/>
                <a:gd name="connsiteY8" fmla="*/ 513293 h 529733"/>
                <a:gd name="connsiteX9" fmla="*/ 497433 w 536448"/>
                <a:gd name="connsiteY9" fmla="*/ 529733 h 529733"/>
                <a:gd name="connsiteX10" fmla="*/ 359664 w 536448"/>
                <a:gd name="connsiteY10" fmla="*/ 454840 h 529733"/>
                <a:gd name="connsiteX11" fmla="*/ 222504 w 536448"/>
                <a:gd name="connsiteY11" fmla="*/ 379947 h 529733"/>
                <a:gd name="connsiteX12" fmla="*/ 188976 w 536448"/>
                <a:gd name="connsiteY12" fmla="*/ 401258 h 529733"/>
                <a:gd name="connsiteX13" fmla="*/ 165812 w 536448"/>
                <a:gd name="connsiteY13" fmla="*/ 415871 h 529733"/>
                <a:gd name="connsiteX14" fmla="*/ 146304 w 536448"/>
                <a:gd name="connsiteY14" fmla="*/ 394560 h 529733"/>
                <a:gd name="connsiteX15" fmla="*/ 92660 w 536448"/>
                <a:gd name="connsiteY15" fmla="*/ 377511 h 529733"/>
                <a:gd name="connsiteX16" fmla="*/ 77420 w 536448"/>
                <a:gd name="connsiteY16" fmla="*/ 353155 h 529733"/>
                <a:gd name="connsiteX17" fmla="*/ 49988 w 536448"/>
                <a:gd name="connsiteY17" fmla="*/ 334889 h 529733"/>
                <a:gd name="connsiteX18" fmla="*/ 34748 w 536448"/>
                <a:gd name="connsiteY18" fmla="*/ 342195 h 529733"/>
                <a:gd name="connsiteX19" fmla="*/ 21945 w 536448"/>
                <a:gd name="connsiteY19" fmla="*/ 320275 h 529733"/>
                <a:gd name="connsiteX20" fmla="*/ 20727 w 536448"/>
                <a:gd name="connsiteY20" fmla="*/ 303835 h 529733"/>
                <a:gd name="connsiteX21" fmla="*/ 0 w 536448"/>
                <a:gd name="connsiteY21" fmla="*/ 275218 h 529733"/>
                <a:gd name="connsiteX22" fmla="*/ 13412 w 536448"/>
                <a:gd name="connsiteY22" fmla="*/ 258778 h 529733"/>
                <a:gd name="connsiteX23" fmla="*/ 9753 w 536448"/>
                <a:gd name="connsiteY23" fmla="*/ 234422 h 529733"/>
                <a:gd name="connsiteX24" fmla="*/ 13412 w 536448"/>
                <a:gd name="connsiteY24" fmla="*/ 213111 h 529733"/>
                <a:gd name="connsiteX25" fmla="*/ 10973 w 536448"/>
                <a:gd name="connsiteY25" fmla="*/ 194844 h 529733"/>
                <a:gd name="connsiteX26" fmla="*/ 15849 w 536448"/>
                <a:gd name="connsiteY26" fmla="*/ 163182 h 529733"/>
                <a:gd name="connsiteX27" fmla="*/ 13412 w 536448"/>
                <a:gd name="connsiteY27" fmla="*/ 144915 h 529733"/>
                <a:gd name="connsiteX28" fmla="*/ 1829 w 536448"/>
                <a:gd name="connsiteY28" fmla="*/ 110209 h 529733"/>
                <a:gd name="connsiteX29" fmla="*/ 17679 w 536448"/>
                <a:gd name="connsiteY29" fmla="*/ 101684 h 529733"/>
                <a:gd name="connsiteX30" fmla="*/ 20117 w 536448"/>
                <a:gd name="connsiteY30" fmla="*/ 84635 h 529733"/>
                <a:gd name="connsiteX31" fmla="*/ 16460 w 536448"/>
                <a:gd name="connsiteY31" fmla="*/ 68804 h 529733"/>
                <a:gd name="connsiteX32" fmla="*/ 38405 w 536448"/>
                <a:gd name="connsiteY32" fmla="*/ 53582 h 529733"/>
                <a:gd name="connsiteX33" fmla="*/ 48159 w 536448"/>
                <a:gd name="connsiteY33" fmla="*/ 40795 h 529733"/>
                <a:gd name="connsiteX34" fmla="*/ 64008 w 536448"/>
                <a:gd name="connsiteY34" fmla="*/ 29836 h 529733"/>
                <a:gd name="connsiteX35" fmla="*/ 64617 w 536448"/>
                <a:gd name="connsiteY35" fmla="*/ 0 h 529733"/>
                <a:gd name="connsiteX36" fmla="*/ 103632 w 536448"/>
                <a:gd name="connsiteY36" fmla="*/ 13395 h 529733"/>
                <a:gd name="connsiteX37" fmla="*/ 117653 w 536448"/>
                <a:gd name="connsiteY37" fmla="*/ 9742 h 529733"/>
                <a:gd name="connsiteX38" fmla="*/ 145085 w 536448"/>
                <a:gd name="connsiteY38" fmla="*/ 16440 h 529733"/>
                <a:gd name="connsiteX39" fmla="*/ 189585 w 536448"/>
                <a:gd name="connsiteY39" fmla="*/ 34098 h 529733"/>
                <a:gd name="connsiteX40" fmla="*/ 206655 w 536448"/>
                <a:gd name="connsiteY40" fmla="*/ 68804 h 529733"/>
                <a:gd name="connsiteX41" fmla="*/ 236525 w 536448"/>
                <a:gd name="connsiteY41" fmla="*/ 76111 h 529733"/>
                <a:gd name="connsiteX42" fmla="*/ 284073 w 536448"/>
                <a:gd name="connsiteY42" fmla="*/ 92551 h 529733"/>
                <a:gd name="connsiteX43" fmla="*/ 320649 w 536448"/>
                <a:gd name="connsiteY43" fmla="*/ 112035 h 529733"/>
                <a:gd name="connsiteX44" fmla="*/ 335889 w 536448"/>
                <a:gd name="connsiteY44" fmla="*/ 101684 h 529733"/>
                <a:gd name="connsiteX45" fmla="*/ 351129 w 536448"/>
                <a:gd name="connsiteY45" fmla="*/ 84027 h 529733"/>
                <a:gd name="connsiteX46" fmla="*/ 341376 w 536448"/>
                <a:gd name="connsiteY46" fmla="*/ 54191 h 529733"/>
                <a:gd name="connsiteX47" fmla="*/ 350520 w 536448"/>
                <a:gd name="connsiteY47" fmla="*/ 34707 h 529733"/>
                <a:gd name="connsiteX48" fmla="*/ 373076 w 536448"/>
                <a:gd name="connsiteY48" fmla="*/ 16440 h 529733"/>
                <a:gd name="connsiteX49" fmla="*/ 395631 w 536448"/>
                <a:gd name="connsiteY49" fmla="*/ 11569 h 529733"/>
                <a:gd name="connsiteX50" fmla="*/ 440741 w 536448"/>
                <a:gd name="connsiteY50" fmla="*/ 19484 h 529733"/>
                <a:gd name="connsiteX51" fmla="*/ 452933 w 536448"/>
                <a:gd name="connsiteY51" fmla="*/ 36533 h 529733"/>
                <a:gd name="connsiteX52" fmla="*/ 465125 w 536448"/>
                <a:gd name="connsiteY52" fmla="*/ 37142 h 529733"/>
                <a:gd name="connsiteX53" fmla="*/ 476097 w 536448"/>
                <a:gd name="connsiteY53" fmla="*/ 43840 h 529733"/>
                <a:gd name="connsiteX54" fmla="*/ 509016 w 536448"/>
                <a:gd name="connsiteY54" fmla="*/ 48102 h 529733"/>
                <a:gd name="connsiteX55" fmla="*/ 518160 w 536448"/>
                <a:gd name="connsiteY55" fmla="*/ 60889 h 5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6448" h="529733">
                  <a:moveTo>
                    <a:pt x="518160" y="60889"/>
                  </a:moveTo>
                  <a:lnTo>
                    <a:pt x="507797" y="79764"/>
                  </a:lnTo>
                  <a:lnTo>
                    <a:pt x="513893" y="96813"/>
                  </a:lnTo>
                  <a:lnTo>
                    <a:pt x="507188" y="120560"/>
                  </a:lnTo>
                  <a:lnTo>
                    <a:pt x="519380" y="152222"/>
                  </a:lnTo>
                  <a:lnTo>
                    <a:pt x="527304" y="291049"/>
                  </a:lnTo>
                  <a:lnTo>
                    <a:pt x="533400" y="435355"/>
                  </a:lnTo>
                  <a:lnTo>
                    <a:pt x="536448" y="513293"/>
                  </a:lnTo>
                  <a:lnTo>
                    <a:pt x="497433" y="513293"/>
                  </a:lnTo>
                  <a:lnTo>
                    <a:pt x="497433" y="529733"/>
                  </a:lnTo>
                  <a:lnTo>
                    <a:pt x="359664" y="454840"/>
                  </a:lnTo>
                  <a:lnTo>
                    <a:pt x="222504" y="379947"/>
                  </a:lnTo>
                  <a:lnTo>
                    <a:pt x="188976" y="401258"/>
                  </a:lnTo>
                  <a:lnTo>
                    <a:pt x="165812" y="415871"/>
                  </a:lnTo>
                  <a:lnTo>
                    <a:pt x="146304" y="394560"/>
                  </a:lnTo>
                  <a:lnTo>
                    <a:pt x="92660" y="377511"/>
                  </a:lnTo>
                  <a:lnTo>
                    <a:pt x="77420" y="353155"/>
                  </a:lnTo>
                  <a:lnTo>
                    <a:pt x="49988" y="334889"/>
                  </a:lnTo>
                  <a:lnTo>
                    <a:pt x="34748" y="342195"/>
                  </a:lnTo>
                  <a:lnTo>
                    <a:pt x="21945" y="320275"/>
                  </a:lnTo>
                  <a:lnTo>
                    <a:pt x="20727" y="303835"/>
                  </a:lnTo>
                  <a:lnTo>
                    <a:pt x="0" y="275218"/>
                  </a:lnTo>
                  <a:lnTo>
                    <a:pt x="13412" y="258778"/>
                  </a:lnTo>
                  <a:lnTo>
                    <a:pt x="9753" y="234422"/>
                  </a:lnTo>
                  <a:lnTo>
                    <a:pt x="13412" y="213111"/>
                  </a:lnTo>
                  <a:lnTo>
                    <a:pt x="10973" y="194844"/>
                  </a:lnTo>
                  <a:lnTo>
                    <a:pt x="15849" y="163182"/>
                  </a:lnTo>
                  <a:lnTo>
                    <a:pt x="13412" y="144915"/>
                  </a:lnTo>
                  <a:lnTo>
                    <a:pt x="1829" y="110209"/>
                  </a:lnTo>
                  <a:lnTo>
                    <a:pt x="17679" y="101684"/>
                  </a:lnTo>
                  <a:lnTo>
                    <a:pt x="20117" y="84635"/>
                  </a:lnTo>
                  <a:lnTo>
                    <a:pt x="16460" y="68804"/>
                  </a:lnTo>
                  <a:lnTo>
                    <a:pt x="38405" y="53582"/>
                  </a:lnTo>
                  <a:lnTo>
                    <a:pt x="48159" y="40795"/>
                  </a:lnTo>
                  <a:lnTo>
                    <a:pt x="64008" y="29836"/>
                  </a:lnTo>
                  <a:lnTo>
                    <a:pt x="64617" y="0"/>
                  </a:lnTo>
                  <a:lnTo>
                    <a:pt x="103632" y="13395"/>
                  </a:lnTo>
                  <a:lnTo>
                    <a:pt x="117653" y="9742"/>
                  </a:lnTo>
                  <a:lnTo>
                    <a:pt x="145085" y="16440"/>
                  </a:lnTo>
                  <a:lnTo>
                    <a:pt x="189585" y="34098"/>
                  </a:lnTo>
                  <a:lnTo>
                    <a:pt x="206655" y="68804"/>
                  </a:lnTo>
                  <a:lnTo>
                    <a:pt x="236525" y="76111"/>
                  </a:lnTo>
                  <a:lnTo>
                    <a:pt x="284073" y="92551"/>
                  </a:lnTo>
                  <a:lnTo>
                    <a:pt x="320649" y="112035"/>
                  </a:lnTo>
                  <a:lnTo>
                    <a:pt x="335889" y="101684"/>
                  </a:lnTo>
                  <a:lnTo>
                    <a:pt x="351129" y="84027"/>
                  </a:lnTo>
                  <a:lnTo>
                    <a:pt x="341376" y="54191"/>
                  </a:lnTo>
                  <a:lnTo>
                    <a:pt x="350520" y="34707"/>
                  </a:lnTo>
                  <a:lnTo>
                    <a:pt x="373076" y="16440"/>
                  </a:lnTo>
                  <a:lnTo>
                    <a:pt x="395631" y="11569"/>
                  </a:lnTo>
                  <a:lnTo>
                    <a:pt x="440741" y="19484"/>
                  </a:lnTo>
                  <a:lnTo>
                    <a:pt x="452933" y="36533"/>
                  </a:lnTo>
                  <a:lnTo>
                    <a:pt x="465125" y="37142"/>
                  </a:lnTo>
                  <a:lnTo>
                    <a:pt x="476097" y="43840"/>
                  </a:lnTo>
                  <a:lnTo>
                    <a:pt x="509016" y="48102"/>
                  </a:lnTo>
                  <a:lnTo>
                    <a:pt x="518160" y="60889"/>
                  </a:lnTo>
                  <a:close/>
                </a:path>
              </a:pathLst>
            </a:custGeom>
            <a:noFill/>
            <a:ln w="3175" cap="rnd">
              <a:solidFill>
                <a:schemeClr val="accent1"/>
              </a:solidFill>
              <a:prstDash val="solid"/>
              <a:round/>
            </a:ln>
          </p:spPr>
          <p:txBody>
            <a:bodyPr rtlCol="0" anchor="ctr"/>
            <a:lstStyle/>
            <a:p>
              <a:endParaRPr lang="es-ES_tradnl"/>
            </a:p>
          </p:txBody>
        </p:sp>
        <p:sp>
          <p:nvSpPr>
            <p:cNvPr id="117" name="Forma libre 116">
              <a:extLst>
                <a:ext uri="{FF2B5EF4-FFF2-40B4-BE49-F238E27FC236}">
                  <a16:creationId xmlns:a16="http://schemas.microsoft.com/office/drawing/2014/main" id="{EC1B6874-A819-5940-9404-8FC0F6421C24}"/>
                </a:ext>
              </a:extLst>
            </p:cNvPr>
            <p:cNvSpPr/>
            <p:nvPr/>
          </p:nvSpPr>
          <p:spPr>
            <a:xfrm>
              <a:off x="6747510" y="6341298"/>
              <a:ext cx="76757" cy="76667"/>
            </a:xfrm>
            <a:custGeom>
              <a:avLst/>
              <a:gdLst>
                <a:gd name="connsiteX0" fmla="*/ 34747 w 78638"/>
                <a:gd name="connsiteY0" fmla="*/ 74284 h 78546"/>
                <a:gd name="connsiteX1" fmla="*/ 22555 w 78638"/>
                <a:gd name="connsiteY1" fmla="*/ 78546 h 78546"/>
                <a:gd name="connsiteX2" fmla="*/ 0 w 78638"/>
                <a:gd name="connsiteY2" fmla="*/ 48102 h 78546"/>
                <a:gd name="connsiteX3" fmla="*/ 19507 w 78638"/>
                <a:gd name="connsiteY3" fmla="*/ 23746 h 78546"/>
                <a:gd name="connsiteX4" fmla="*/ 38404 w 78638"/>
                <a:gd name="connsiteY4" fmla="*/ 8524 h 78546"/>
                <a:gd name="connsiteX5" fmla="*/ 54864 w 78638"/>
                <a:gd name="connsiteY5" fmla="*/ 0 h 78546"/>
                <a:gd name="connsiteX6" fmla="*/ 68275 w 78638"/>
                <a:gd name="connsiteY6" fmla="*/ 12178 h 78546"/>
                <a:gd name="connsiteX7" fmla="*/ 78639 w 78638"/>
                <a:gd name="connsiteY7" fmla="*/ 24356 h 78546"/>
                <a:gd name="connsiteX8" fmla="*/ 67056 w 78638"/>
                <a:gd name="connsiteY8" fmla="*/ 43231 h 78546"/>
                <a:gd name="connsiteX9" fmla="*/ 60351 w 78638"/>
                <a:gd name="connsiteY9" fmla="*/ 56018 h 78546"/>
                <a:gd name="connsiteX10" fmla="*/ 41452 w 78638"/>
                <a:gd name="connsiteY10" fmla="*/ 62107 h 78546"/>
                <a:gd name="connsiteX11" fmla="*/ 34747 w 78638"/>
                <a:gd name="connsiteY11" fmla="*/ 74284 h 7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638" h="78546">
                  <a:moveTo>
                    <a:pt x="34747" y="74284"/>
                  </a:moveTo>
                  <a:lnTo>
                    <a:pt x="22555" y="78546"/>
                  </a:lnTo>
                  <a:lnTo>
                    <a:pt x="0" y="48102"/>
                  </a:lnTo>
                  <a:lnTo>
                    <a:pt x="19507" y="23746"/>
                  </a:lnTo>
                  <a:lnTo>
                    <a:pt x="38404" y="8524"/>
                  </a:lnTo>
                  <a:lnTo>
                    <a:pt x="54864" y="0"/>
                  </a:lnTo>
                  <a:lnTo>
                    <a:pt x="68275" y="12178"/>
                  </a:lnTo>
                  <a:lnTo>
                    <a:pt x="78639" y="24356"/>
                  </a:lnTo>
                  <a:lnTo>
                    <a:pt x="67056" y="43231"/>
                  </a:lnTo>
                  <a:lnTo>
                    <a:pt x="60351" y="56018"/>
                  </a:lnTo>
                  <a:lnTo>
                    <a:pt x="41452" y="62107"/>
                  </a:lnTo>
                  <a:lnTo>
                    <a:pt x="34747" y="74284"/>
                  </a:lnTo>
                  <a:close/>
                </a:path>
              </a:pathLst>
            </a:custGeom>
            <a:noFill/>
            <a:ln w="3175" cap="rnd">
              <a:solidFill>
                <a:schemeClr val="accent1"/>
              </a:solidFill>
              <a:prstDash val="solid"/>
              <a:round/>
            </a:ln>
          </p:spPr>
          <p:txBody>
            <a:bodyPr rtlCol="0" anchor="ctr"/>
            <a:lstStyle/>
            <a:p>
              <a:endParaRPr lang="es-ES_tradnl"/>
            </a:p>
          </p:txBody>
        </p:sp>
        <p:sp>
          <p:nvSpPr>
            <p:cNvPr id="119" name="Forma libre 118">
              <a:extLst>
                <a:ext uri="{FF2B5EF4-FFF2-40B4-BE49-F238E27FC236}">
                  <a16:creationId xmlns:a16="http://schemas.microsoft.com/office/drawing/2014/main" id="{684757FE-7880-A44D-A650-FBC7CFE0F75A}"/>
                </a:ext>
              </a:extLst>
            </p:cNvPr>
            <p:cNvSpPr/>
            <p:nvPr/>
          </p:nvSpPr>
          <p:spPr>
            <a:xfrm>
              <a:off x="7300877" y="5707748"/>
              <a:ext cx="257047" cy="517658"/>
            </a:xfrm>
            <a:custGeom>
              <a:avLst/>
              <a:gdLst>
                <a:gd name="connsiteX0" fmla="*/ 252984 w 263346"/>
                <a:gd name="connsiteY0" fmla="*/ 59671 h 530342"/>
                <a:gd name="connsiteX1" fmla="*/ 255423 w 263346"/>
                <a:gd name="connsiteY1" fmla="*/ 106556 h 530342"/>
                <a:gd name="connsiteX2" fmla="*/ 263347 w 263346"/>
                <a:gd name="connsiteY2" fmla="*/ 124822 h 530342"/>
                <a:gd name="connsiteX3" fmla="*/ 259080 w 263346"/>
                <a:gd name="connsiteY3" fmla="*/ 143698 h 530342"/>
                <a:gd name="connsiteX4" fmla="*/ 251764 w 263346"/>
                <a:gd name="connsiteY4" fmla="*/ 154658 h 530342"/>
                <a:gd name="connsiteX5" fmla="*/ 242011 w 263346"/>
                <a:gd name="connsiteY5" fmla="*/ 132129 h 530342"/>
                <a:gd name="connsiteX6" fmla="*/ 234696 w 263346"/>
                <a:gd name="connsiteY6" fmla="*/ 143698 h 530342"/>
                <a:gd name="connsiteX7" fmla="*/ 239572 w 263346"/>
                <a:gd name="connsiteY7" fmla="*/ 172316 h 530342"/>
                <a:gd name="connsiteX8" fmla="*/ 235305 w 263346"/>
                <a:gd name="connsiteY8" fmla="*/ 189365 h 530342"/>
                <a:gd name="connsiteX9" fmla="*/ 224943 w 263346"/>
                <a:gd name="connsiteY9" fmla="*/ 197889 h 530342"/>
                <a:gd name="connsiteX10" fmla="*/ 220675 w 263346"/>
                <a:gd name="connsiteY10" fmla="*/ 231378 h 530342"/>
                <a:gd name="connsiteX11" fmla="*/ 204216 w 263346"/>
                <a:gd name="connsiteY11" fmla="*/ 277044 h 530342"/>
                <a:gd name="connsiteX12" fmla="*/ 183489 w 263346"/>
                <a:gd name="connsiteY12" fmla="*/ 330627 h 530342"/>
                <a:gd name="connsiteX13" fmla="*/ 157276 w 263346"/>
                <a:gd name="connsiteY13" fmla="*/ 404911 h 530342"/>
                <a:gd name="connsiteX14" fmla="*/ 139599 w 263346"/>
                <a:gd name="connsiteY14" fmla="*/ 459102 h 530342"/>
                <a:gd name="connsiteX15" fmla="*/ 120700 w 263346"/>
                <a:gd name="connsiteY15" fmla="*/ 504769 h 530342"/>
                <a:gd name="connsiteX16" fmla="*/ 92659 w 263346"/>
                <a:gd name="connsiteY16" fmla="*/ 513902 h 530342"/>
                <a:gd name="connsiteX17" fmla="*/ 61569 w 263346"/>
                <a:gd name="connsiteY17" fmla="*/ 530342 h 530342"/>
                <a:gd name="connsiteX18" fmla="*/ 43281 w 263346"/>
                <a:gd name="connsiteY18" fmla="*/ 520600 h 530342"/>
                <a:gd name="connsiteX19" fmla="*/ 17679 w 263346"/>
                <a:gd name="connsiteY19" fmla="*/ 506595 h 530342"/>
                <a:gd name="connsiteX20" fmla="*/ 10363 w 263346"/>
                <a:gd name="connsiteY20" fmla="*/ 485893 h 530342"/>
                <a:gd name="connsiteX21" fmla="*/ 10363 w 263346"/>
                <a:gd name="connsiteY21" fmla="*/ 451187 h 530342"/>
                <a:gd name="connsiteX22" fmla="*/ 1219 w 263346"/>
                <a:gd name="connsiteY22" fmla="*/ 420133 h 530342"/>
                <a:gd name="connsiteX23" fmla="*/ 0 w 263346"/>
                <a:gd name="connsiteY23" fmla="*/ 391516 h 530342"/>
                <a:gd name="connsiteX24" fmla="*/ 7924 w 263346"/>
                <a:gd name="connsiteY24" fmla="*/ 363507 h 530342"/>
                <a:gd name="connsiteX25" fmla="*/ 23775 w 263346"/>
                <a:gd name="connsiteY25" fmla="*/ 356809 h 530342"/>
                <a:gd name="connsiteX26" fmla="*/ 24993 w 263346"/>
                <a:gd name="connsiteY26" fmla="*/ 344022 h 530342"/>
                <a:gd name="connsiteX27" fmla="*/ 42672 w 263346"/>
                <a:gd name="connsiteY27" fmla="*/ 314187 h 530342"/>
                <a:gd name="connsiteX28" fmla="*/ 47548 w 263346"/>
                <a:gd name="connsiteY28" fmla="*/ 289222 h 530342"/>
                <a:gd name="connsiteX29" fmla="*/ 40843 w 263346"/>
                <a:gd name="connsiteY29" fmla="*/ 270955 h 530342"/>
                <a:gd name="connsiteX30" fmla="*/ 35967 w 263346"/>
                <a:gd name="connsiteY30" fmla="*/ 245991 h 530342"/>
                <a:gd name="connsiteX31" fmla="*/ 35356 w 263346"/>
                <a:gd name="connsiteY31" fmla="*/ 210067 h 530342"/>
                <a:gd name="connsiteX32" fmla="*/ 48768 w 263346"/>
                <a:gd name="connsiteY32" fmla="*/ 188147 h 530342"/>
                <a:gd name="connsiteX33" fmla="*/ 54864 w 263346"/>
                <a:gd name="connsiteY33" fmla="*/ 163182 h 530342"/>
                <a:gd name="connsiteX34" fmla="*/ 71932 w 263346"/>
                <a:gd name="connsiteY34" fmla="*/ 161965 h 530342"/>
                <a:gd name="connsiteX35" fmla="*/ 91440 w 263346"/>
                <a:gd name="connsiteY35" fmla="*/ 154049 h 530342"/>
                <a:gd name="connsiteX36" fmla="*/ 104851 w 263346"/>
                <a:gd name="connsiteY36" fmla="*/ 146742 h 530342"/>
                <a:gd name="connsiteX37" fmla="*/ 119481 w 263346"/>
                <a:gd name="connsiteY37" fmla="*/ 146133 h 530342"/>
                <a:gd name="connsiteX38" fmla="*/ 140208 w 263346"/>
                <a:gd name="connsiteY38" fmla="*/ 124213 h 530342"/>
                <a:gd name="connsiteX39" fmla="*/ 170079 w 263346"/>
                <a:gd name="connsiteY39" fmla="*/ 99858 h 530342"/>
                <a:gd name="connsiteX40" fmla="*/ 181051 w 263346"/>
                <a:gd name="connsiteY40" fmla="*/ 80373 h 530342"/>
                <a:gd name="connsiteX41" fmla="*/ 177393 w 263346"/>
                <a:gd name="connsiteY41" fmla="*/ 63325 h 530342"/>
                <a:gd name="connsiteX42" fmla="*/ 192024 w 263346"/>
                <a:gd name="connsiteY42" fmla="*/ 68196 h 530342"/>
                <a:gd name="connsiteX43" fmla="*/ 212140 w 263346"/>
                <a:gd name="connsiteY43" fmla="*/ 41405 h 530342"/>
                <a:gd name="connsiteX44" fmla="*/ 213969 w 263346"/>
                <a:gd name="connsiteY44" fmla="*/ 17658 h 530342"/>
                <a:gd name="connsiteX45" fmla="*/ 226161 w 263346"/>
                <a:gd name="connsiteY45" fmla="*/ 0 h 530342"/>
                <a:gd name="connsiteX46" fmla="*/ 237135 w 263346"/>
                <a:gd name="connsiteY46" fmla="*/ 17049 h 530342"/>
                <a:gd name="connsiteX47" fmla="*/ 245668 w 263346"/>
                <a:gd name="connsiteY47" fmla="*/ 33489 h 530342"/>
                <a:gd name="connsiteX48" fmla="*/ 252984 w 263346"/>
                <a:gd name="connsiteY48" fmla="*/ 59671 h 53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3346" h="530342">
                  <a:moveTo>
                    <a:pt x="252984" y="59671"/>
                  </a:moveTo>
                  <a:lnTo>
                    <a:pt x="255423" y="106556"/>
                  </a:lnTo>
                  <a:lnTo>
                    <a:pt x="263347" y="124822"/>
                  </a:lnTo>
                  <a:lnTo>
                    <a:pt x="259080" y="143698"/>
                  </a:lnTo>
                  <a:lnTo>
                    <a:pt x="251764" y="154658"/>
                  </a:lnTo>
                  <a:lnTo>
                    <a:pt x="242011" y="132129"/>
                  </a:lnTo>
                  <a:lnTo>
                    <a:pt x="234696" y="143698"/>
                  </a:lnTo>
                  <a:lnTo>
                    <a:pt x="239572" y="172316"/>
                  </a:lnTo>
                  <a:lnTo>
                    <a:pt x="235305" y="189365"/>
                  </a:lnTo>
                  <a:lnTo>
                    <a:pt x="224943" y="197889"/>
                  </a:lnTo>
                  <a:lnTo>
                    <a:pt x="220675" y="231378"/>
                  </a:lnTo>
                  <a:lnTo>
                    <a:pt x="204216" y="277044"/>
                  </a:lnTo>
                  <a:lnTo>
                    <a:pt x="183489" y="330627"/>
                  </a:lnTo>
                  <a:lnTo>
                    <a:pt x="157276" y="404911"/>
                  </a:lnTo>
                  <a:lnTo>
                    <a:pt x="139599" y="459102"/>
                  </a:lnTo>
                  <a:lnTo>
                    <a:pt x="120700" y="504769"/>
                  </a:lnTo>
                  <a:lnTo>
                    <a:pt x="92659" y="513902"/>
                  </a:lnTo>
                  <a:lnTo>
                    <a:pt x="61569" y="530342"/>
                  </a:lnTo>
                  <a:lnTo>
                    <a:pt x="43281" y="520600"/>
                  </a:lnTo>
                  <a:lnTo>
                    <a:pt x="17679" y="506595"/>
                  </a:lnTo>
                  <a:lnTo>
                    <a:pt x="10363" y="485893"/>
                  </a:lnTo>
                  <a:lnTo>
                    <a:pt x="10363" y="451187"/>
                  </a:lnTo>
                  <a:lnTo>
                    <a:pt x="1219" y="420133"/>
                  </a:lnTo>
                  <a:lnTo>
                    <a:pt x="0" y="391516"/>
                  </a:lnTo>
                  <a:lnTo>
                    <a:pt x="7924" y="363507"/>
                  </a:lnTo>
                  <a:lnTo>
                    <a:pt x="23775" y="356809"/>
                  </a:lnTo>
                  <a:lnTo>
                    <a:pt x="24993" y="344022"/>
                  </a:lnTo>
                  <a:lnTo>
                    <a:pt x="42672" y="314187"/>
                  </a:lnTo>
                  <a:lnTo>
                    <a:pt x="47548" y="289222"/>
                  </a:lnTo>
                  <a:lnTo>
                    <a:pt x="40843" y="270955"/>
                  </a:lnTo>
                  <a:lnTo>
                    <a:pt x="35967" y="245991"/>
                  </a:lnTo>
                  <a:lnTo>
                    <a:pt x="35356" y="210067"/>
                  </a:lnTo>
                  <a:lnTo>
                    <a:pt x="48768" y="188147"/>
                  </a:lnTo>
                  <a:lnTo>
                    <a:pt x="54864" y="163182"/>
                  </a:lnTo>
                  <a:lnTo>
                    <a:pt x="71932" y="161965"/>
                  </a:lnTo>
                  <a:lnTo>
                    <a:pt x="91440" y="154049"/>
                  </a:lnTo>
                  <a:lnTo>
                    <a:pt x="104851" y="146742"/>
                  </a:lnTo>
                  <a:lnTo>
                    <a:pt x="119481" y="146133"/>
                  </a:lnTo>
                  <a:lnTo>
                    <a:pt x="140208" y="124213"/>
                  </a:lnTo>
                  <a:lnTo>
                    <a:pt x="170079" y="99858"/>
                  </a:lnTo>
                  <a:lnTo>
                    <a:pt x="181051" y="80373"/>
                  </a:lnTo>
                  <a:lnTo>
                    <a:pt x="177393" y="63325"/>
                  </a:lnTo>
                  <a:lnTo>
                    <a:pt x="192024" y="68196"/>
                  </a:lnTo>
                  <a:lnTo>
                    <a:pt x="212140" y="41405"/>
                  </a:lnTo>
                  <a:lnTo>
                    <a:pt x="213969" y="17658"/>
                  </a:lnTo>
                  <a:lnTo>
                    <a:pt x="226161" y="0"/>
                  </a:lnTo>
                  <a:lnTo>
                    <a:pt x="237135" y="17049"/>
                  </a:lnTo>
                  <a:lnTo>
                    <a:pt x="245668" y="33489"/>
                  </a:lnTo>
                  <a:lnTo>
                    <a:pt x="252984" y="59671"/>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20" name="Forma libre 119">
              <a:extLst>
                <a:ext uri="{FF2B5EF4-FFF2-40B4-BE49-F238E27FC236}">
                  <a16:creationId xmlns:a16="http://schemas.microsoft.com/office/drawing/2014/main" id="{08B1A683-AB58-9344-8E37-5F7ABB912F09}"/>
                </a:ext>
              </a:extLst>
            </p:cNvPr>
            <p:cNvSpPr/>
            <p:nvPr/>
          </p:nvSpPr>
          <p:spPr>
            <a:xfrm>
              <a:off x="5465839" y="4295632"/>
              <a:ext cx="549201" cy="567580"/>
            </a:xfrm>
            <a:custGeom>
              <a:avLst/>
              <a:gdLst>
                <a:gd name="connsiteX0" fmla="*/ 562051 w 562660"/>
                <a:gd name="connsiteY0" fmla="*/ 227115 h 581488"/>
                <a:gd name="connsiteX1" fmla="*/ 562661 w 562660"/>
                <a:gd name="connsiteY1" fmla="*/ 317231 h 581488"/>
                <a:gd name="connsiteX2" fmla="*/ 543763 w 562660"/>
                <a:gd name="connsiteY2" fmla="*/ 343413 h 581488"/>
                <a:gd name="connsiteX3" fmla="*/ 541325 w 562660"/>
                <a:gd name="connsiteY3" fmla="*/ 367769 h 581488"/>
                <a:gd name="connsiteX4" fmla="*/ 510845 w 562660"/>
                <a:gd name="connsiteY4" fmla="*/ 373858 h 581488"/>
                <a:gd name="connsiteX5" fmla="*/ 463905 w 562660"/>
                <a:gd name="connsiteY5" fmla="*/ 376902 h 581488"/>
                <a:gd name="connsiteX6" fmla="*/ 451713 w 562660"/>
                <a:gd name="connsiteY6" fmla="*/ 390907 h 581488"/>
                <a:gd name="connsiteX7" fmla="*/ 429768 w 562660"/>
                <a:gd name="connsiteY7" fmla="*/ 392733 h 581488"/>
                <a:gd name="connsiteX8" fmla="*/ 407823 w 562660"/>
                <a:gd name="connsiteY8" fmla="*/ 392733 h 581488"/>
                <a:gd name="connsiteX9" fmla="*/ 399288 w 562660"/>
                <a:gd name="connsiteY9" fmla="*/ 385426 h 581488"/>
                <a:gd name="connsiteX10" fmla="*/ 380391 w 562660"/>
                <a:gd name="connsiteY10" fmla="*/ 390907 h 581488"/>
                <a:gd name="connsiteX11" fmla="*/ 348081 w 562660"/>
                <a:gd name="connsiteY11" fmla="*/ 407347 h 581488"/>
                <a:gd name="connsiteX12" fmla="*/ 341376 w 562660"/>
                <a:gd name="connsiteY12" fmla="*/ 419524 h 581488"/>
                <a:gd name="connsiteX13" fmla="*/ 315163 w 562660"/>
                <a:gd name="connsiteY13" fmla="*/ 436573 h 581488"/>
                <a:gd name="connsiteX14" fmla="*/ 310287 w 562660"/>
                <a:gd name="connsiteY14" fmla="*/ 446924 h 581488"/>
                <a:gd name="connsiteX15" fmla="*/ 295656 w 562660"/>
                <a:gd name="connsiteY15" fmla="*/ 454840 h 581488"/>
                <a:gd name="connsiteX16" fmla="*/ 279197 w 562660"/>
                <a:gd name="connsiteY16" fmla="*/ 449360 h 581488"/>
                <a:gd name="connsiteX17" fmla="*/ 270053 w 562660"/>
                <a:gd name="connsiteY17" fmla="*/ 459102 h 581488"/>
                <a:gd name="connsiteX18" fmla="*/ 264567 w 562660"/>
                <a:gd name="connsiteY18" fmla="*/ 485893 h 581488"/>
                <a:gd name="connsiteX19" fmla="*/ 237135 w 562660"/>
                <a:gd name="connsiteY19" fmla="*/ 518164 h 581488"/>
                <a:gd name="connsiteX20" fmla="*/ 238353 w 562660"/>
                <a:gd name="connsiteY20" fmla="*/ 531560 h 581488"/>
                <a:gd name="connsiteX21" fmla="*/ 228600 w 562660"/>
                <a:gd name="connsiteY21" fmla="*/ 548000 h 581488"/>
                <a:gd name="connsiteX22" fmla="*/ 231039 w 562660"/>
                <a:gd name="connsiteY22" fmla="*/ 570529 h 581488"/>
                <a:gd name="connsiteX23" fmla="*/ 216408 w 562660"/>
                <a:gd name="connsiteY23" fmla="*/ 576618 h 581488"/>
                <a:gd name="connsiteX24" fmla="*/ 208483 w 562660"/>
                <a:gd name="connsiteY24" fmla="*/ 581489 h 581488"/>
                <a:gd name="connsiteX25" fmla="*/ 202997 w 562660"/>
                <a:gd name="connsiteY25" fmla="*/ 565049 h 581488"/>
                <a:gd name="connsiteX26" fmla="*/ 193243 w 562660"/>
                <a:gd name="connsiteY26" fmla="*/ 569311 h 581488"/>
                <a:gd name="connsiteX27" fmla="*/ 187147 w 562660"/>
                <a:gd name="connsiteY27" fmla="*/ 568702 h 581488"/>
                <a:gd name="connsiteX28" fmla="*/ 181051 w 562660"/>
                <a:gd name="connsiteY28" fmla="*/ 579662 h 581488"/>
                <a:gd name="connsiteX29" fmla="*/ 154229 w 562660"/>
                <a:gd name="connsiteY29" fmla="*/ 579662 h 581488"/>
                <a:gd name="connsiteX30" fmla="*/ 145085 w 562660"/>
                <a:gd name="connsiteY30" fmla="*/ 573573 h 581488"/>
                <a:gd name="connsiteX31" fmla="*/ 140208 w 562660"/>
                <a:gd name="connsiteY31" fmla="*/ 577226 h 581488"/>
                <a:gd name="connsiteX32" fmla="*/ 129845 w 562660"/>
                <a:gd name="connsiteY32" fmla="*/ 565658 h 581488"/>
                <a:gd name="connsiteX33" fmla="*/ 131673 w 562660"/>
                <a:gd name="connsiteY33" fmla="*/ 554089 h 581488"/>
                <a:gd name="connsiteX34" fmla="*/ 127407 w 562660"/>
                <a:gd name="connsiteY34" fmla="*/ 549826 h 581488"/>
                <a:gd name="connsiteX35" fmla="*/ 120091 w 562660"/>
                <a:gd name="connsiteY35" fmla="*/ 553480 h 581488"/>
                <a:gd name="connsiteX36" fmla="*/ 121920 w 562660"/>
                <a:gd name="connsiteY36" fmla="*/ 540693 h 581488"/>
                <a:gd name="connsiteX37" fmla="*/ 128625 w 562660"/>
                <a:gd name="connsiteY37" fmla="*/ 530951 h 581488"/>
                <a:gd name="connsiteX38" fmla="*/ 114605 w 562660"/>
                <a:gd name="connsiteY38" fmla="*/ 514511 h 581488"/>
                <a:gd name="connsiteX39" fmla="*/ 110947 w 562660"/>
                <a:gd name="connsiteY39" fmla="*/ 503551 h 581488"/>
                <a:gd name="connsiteX40" fmla="*/ 103023 w 562660"/>
                <a:gd name="connsiteY40" fmla="*/ 495026 h 581488"/>
                <a:gd name="connsiteX41" fmla="*/ 96317 w 562660"/>
                <a:gd name="connsiteY41" fmla="*/ 493809 h 581488"/>
                <a:gd name="connsiteX42" fmla="*/ 88392 w 562660"/>
                <a:gd name="connsiteY42" fmla="*/ 499289 h 581488"/>
                <a:gd name="connsiteX43" fmla="*/ 76809 w 562660"/>
                <a:gd name="connsiteY43" fmla="*/ 504769 h 581488"/>
                <a:gd name="connsiteX44" fmla="*/ 67665 w 562660"/>
                <a:gd name="connsiteY44" fmla="*/ 513293 h 581488"/>
                <a:gd name="connsiteX45" fmla="*/ 53035 w 562660"/>
                <a:gd name="connsiteY45" fmla="*/ 510249 h 581488"/>
                <a:gd name="connsiteX46" fmla="*/ 43281 w 562660"/>
                <a:gd name="connsiteY46" fmla="*/ 499898 h 581488"/>
                <a:gd name="connsiteX47" fmla="*/ 37795 w 562660"/>
                <a:gd name="connsiteY47" fmla="*/ 498680 h 581488"/>
                <a:gd name="connsiteX48" fmla="*/ 28651 w 562660"/>
                <a:gd name="connsiteY48" fmla="*/ 504160 h 581488"/>
                <a:gd name="connsiteX49" fmla="*/ 23165 w 562660"/>
                <a:gd name="connsiteY49" fmla="*/ 504160 h 581488"/>
                <a:gd name="connsiteX50" fmla="*/ 21336 w 562660"/>
                <a:gd name="connsiteY50" fmla="*/ 489546 h 581488"/>
                <a:gd name="connsiteX51" fmla="*/ 23165 w 562660"/>
                <a:gd name="connsiteY51" fmla="*/ 477369 h 581488"/>
                <a:gd name="connsiteX52" fmla="*/ 20117 w 562660"/>
                <a:gd name="connsiteY52" fmla="*/ 462755 h 581488"/>
                <a:gd name="connsiteX53" fmla="*/ 7925 w 562660"/>
                <a:gd name="connsiteY53" fmla="*/ 451795 h 581488"/>
                <a:gd name="connsiteX54" fmla="*/ 1219 w 562660"/>
                <a:gd name="connsiteY54" fmla="*/ 429267 h 581488"/>
                <a:gd name="connsiteX55" fmla="*/ 0 w 562660"/>
                <a:gd name="connsiteY55" fmla="*/ 404911 h 581488"/>
                <a:gd name="connsiteX56" fmla="*/ 11583 w 562660"/>
                <a:gd name="connsiteY56" fmla="*/ 397604 h 581488"/>
                <a:gd name="connsiteX57" fmla="*/ 17679 w 562660"/>
                <a:gd name="connsiteY57" fmla="*/ 374467 h 581488"/>
                <a:gd name="connsiteX58" fmla="*/ 28651 w 562660"/>
                <a:gd name="connsiteY58" fmla="*/ 373858 h 581488"/>
                <a:gd name="connsiteX59" fmla="*/ 52425 w 562660"/>
                <a:gd name="connsiteY59" fmla="*/ 384818 h 581488"/>
                <a:gd name="connsiteX60" fmla="*/ 71933 w 562660"/>
                <a:gd name="connsiteY60" fmla="*/ 376902 h 581488"/>
                <a:gd name="connsiteX61" fmla="*/ 84735 w 562660"/>
                <a:gd name="connsiteY61" fmla="*/ 379338 h 581488"/>
                <a:gd name="connsiteX62" fmla="*/ 90221 w 562660"/>
                <a:gd name="connsiteY62" fmla="*/ 370813 h 581488"/>
                <a:gd name="connsiteX63" fmla="*/ 227381 w 562660"/>
                <a:gd name="connsiteY63" fmla="*/ 370204 h 581488"/>
                <a:gd name="connsiteX64" fmla="*/ 235305 w 562660"/>
                <a:gd name="connsiteY64" fmla="*/ 342804 h 581488"/>
                <a:gd name="connsiteX65" fmla="*/ 229209 w 562660"/>
                <a:gd name="connsiteY65" fmla="*/ 337933 h 581488"/>
                <a:gd name="connsiteX66" fmla="*/ 213969 w 562660"/>
                <a:gd name="connsiteY66" fmla="*/ 169271 h 581488"/>
                <a:gd name="connsiteX67" fmla="*/ 199339 w 562660"/>
                <a:gd name="connsiteY67" fmla="*/ 609 h 581488"/>
                <a:gd name="connsiteX68" fmla="*/ 251155 w 562660"/>
                <a:gd name="connsiteY68" fmla="*/ 0 h 581488"/>
                <a:gd name="connsiteX69" fmla="*/ 364541 w 562660"/>
                <a:gd name="connsiteY69" fmla="*/ 85244 h 581488"/>
                <a:gd name="connsiteX70" fmla="*/ 478536 w 562660"/>
                <a:gd name="connsiteY70" fmla="*/ 170489 h 581488"/>
                <a:gd name="connsiteX71" fmla="*/ 486461 w 562660"/>
                <a:gd name="connsiteY71" fmla="*/ 188755 h 581488"/>
                <a:gd name="connsiteX72" fmla="*/ 507797 w 562660"/>
                <a:gd name="connsiteY72" fmla="*/ 199715 h 581488"/>
                <a:gd name="connsiteX73" fmla="*/ 523647 w 562660"/>
                <a:gd name="connsiteY73" fmla="*/ 206413 h 581488"/>
                <a:gd name="connsiteX74" fmla="*/ 524256 w 562660"/>
                <a:gd name="connsiteY74" fmla="*/ 231378 h 581488"/>
                <a:gd name="connsiteX75" fmla="*/ 562051 w 562660"/>
                <a:gd name="connsiteY75" fmla="*/ 227115 h 58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2660" h="581488">
                  <a:moveTo>
                    <a:pt x="562051" y="227115"/>
                  </a:moveTo>
                  <a:lnTo>
                    <a:pt x="562661" y="317231"/>
                  </a:lnTo>
                  <a:lnTo>
                    <a:pt x="543763" y="343413"/>
                  </a:lnTo>
                  <a:lnTo>
                    <a:pt x="541325" y="367769"/>
                  </a:lnTo>
                  <a:lnTo>
                    <a:pt x="510845" y="373858"/>
                  </a:lnTo>
                  <a:lnTo>
                    <a:pt x="463905" y="376902"/>
                  </a:lnTo>
                  <a:lnTo>
                    <a:pt x="451713" y="390907"/>
                  </a:lnTo>
                  <a:lnTo>
                    <a:pt x="429768" y="392733"/>
                  </a:lnTo>
                  <a:lnTo>
                    <a:pt x="407823" y="392733"/>
                  </a:lnTo>
                  <a:lnTo>
                    <a:pt x="399288" y="385426"/>
                  </a:lnTo>
                  <a:lnTo>
                    <a:pt x="380391" y="390907"/>
                  </a:lnTo>
                  <a:lnTo>
                    <a:pt x="348081" y="407347"/>
                  </a:lnTo>
                  <a:lnTo>
                    <a:pt x="341376" y="419524"/>
                  </a:lnTo>
                  <a:lnTo>
                    <a:pt x="315163" y="436573"/>
                  </a:lnTo>
                  <a:lnTo>
                    <a:pt x="310287" y="446924"/>
                  </a:lnTo>
                  <a:lnTo>
                    <a:pt x="295656" y="454840"/>
                  </a:lnTo>
                  <a:lnTo>
                    <a:pt x="279197" y="449360"/>
                  </a:lnTo>
                  <a:lnTo>
                    <a:pt x="270053" y="459102"/>
                  </a:lnTo>
                  <a:lnTo>
                    <a:pt x="264567" y="485893"/>
                  </a:lnTo>
                  <a:lnTo>
                    <a:pt x="237135" y="518164"/>
                  </a:lnTo>
                  <a:lnTo>
                    <a:pt x="238353" y="531560"/>
                  </a:lnTo>
                  <a:lnTo>
                    <a:pt x="228600" y="548000"/>
                  </a:lnTo>
                  <a:lnTo>
                    <a:pt x="231039" y="570529"/>
                  </a:lnTo>
                  <a:lnTo>
                    <a:pt x="216408" y="576618"/>
                  </a:lnTo>
                  <a:lnTo>
                    <a:pt x="208483" y="581489"/>
                  </a:lnTo>
                  <a:lnTo>
                    <a:pt x="202997" y="565049"/>
                  </a:lnTo>
                  <a:lnTo>
                    <a:pt x="193243" y="569311"/>
                  </a:lnTo>
                  <a:lnTo>
                    <a:pt x="187147" y="568702"/>
                  </a:lnTo>
                  <a:lnTo>
                    <a:pt x="181051" y="579662"/>
                  </a:lnTo>
                  <a:lnTo>
                    <a:pt x="154229" y="579662"/>
                  </a:lnTo>
                  <a:lnTo>
                    <a:pt x="145085" y="573573"/>
                  </a:lnTo>
                  <a:lnTo>
                    <a:pt x="140208" y="577226"/>
                  </a:lnTo>
                  <a:lnTo>
                    <a:pt x="129845" y="565658"/>
                  </a:lnTo>
                  <a:lnTo>
                    <a:pt x="131673" y="554089"/>
                  </a:lnTo>
                  <a:lnTo>
                    <a:pt x="127407" y="549826"/>
                  </a:lnTo>
                  <a:lnTo>
                    <a:pt x="120091" y="553480"/>
                  </a:lnTo>
                  <a:lnTo>
                    <a:pt x="121920" y="540693"/>
                  </a:lnTo>
                  <a:lnTo>
                    <a:pt x="128625" y="530951"/>
                  </a:lnTo>
                  <a:lnTo>
                    <a:pt x="114605" y="514511"/>
                  </a:lnTo>
                  <a:lnTo>
                    <a:pt x="110947" y="503551"/>
                  </a:lnTo>
                  <a:lnTo>
                    <a:pt x="103023" y="495026"/>
                  </a:lnTo>
                  <a:lnTo>
                    <a:pt x="96317" y="493809"/>
                  </a:lnTo>
                  <a:lnTo>
                    <a:pt x="88392" y="499289"/>
                  </a:lnTo>
                  <a:lnTo>
                    <a:pt x="76809" y="504769"/>
                  </a:lnTo>
                  <a:lnTo>
                    <a:pt x="67665" y="513293"/>
                  </a:lnTo>
                  <a:lnTo>
                    <a:pt x="53035" y="510249"/>
                  </a:lnTo>
                  <a:lnTo>
                    <a:pt x="43281" y="499898"/>
                  </a:lnTo>
                  <a:lnTo>
                    <a:pt x="37795" y="498680"/>
                  </a:lnTo>
                  <a:lnTo>
                    <a:pt x="28651" y="504160"/>
                  </a:lnTo>
                  <a:lnTo>
                    <a:pt x="23165" y="504160"/>
                  </a:lnTo>
                  <a:lnTo>
                    <a:pt x="21336" y="489546"/>
                  </a:lnTo>
                  <a:lnTo>
                    <a:pt x="23165" y="477369"/>
                  </a:lnTo>
                  <a:lnTo>
                    <a:pt x="20117" y="462755"/>
                  </a:lnTo>
                  <a:lnTo>
                    <a:pt x="7925" y="451795"/>
                  </a:lnTo>
                  <a:lnTo>
                    <a:pt x="1219" y="429267"/>
                  </a:lnTo>
                  <a:lnTo>
                    <a:pt x="0" y="404911"/>
                  </a:lnTo>
                  <a:lnTo>
                    <a:pt x="11583" y="397604"/>
                  </a:lnTo>
                  <a:lnTo>
                    <a:pt x="17679" y="374467"/>
                  </a:lnTo>
                  <a:lnTo>
                    <a:pt x="28651" y="373858"/>
                  </a:lnTo>
                  <a:lnTo>
                    <a:pt x="52425" y="384818"/>
                  </a:lnTo>
                  <a:lnTo>
                    <a:pt x="71933" y="376902"/>
                  </a:lnTo>
                  <a:lnTo>
                    <a:pt x="84735" y="379338"/>
                  </a:lnTo>
                  <a:lnTo>
                    <a:pt x="90221" y="370813"/>
                  </a:lnTo>
                  <a:lnTo>
                    <a:pt x="227381" y="370204"/>
                  </a:lnTo>
                  <a:lnTo>
                    <a:pt x="235305" y="342804"/>
                  </a:lnTo>
                  <a:lnTo>
                    <a:pt x="229209" y="337933"/>
                  </a:lnTo>
                  <a:lnTo>
                    <a:pt x="213969" y="169271"/>
                  </a:lnTo>
                  <a:lnTo>
                    <a:pt x="199339" y="609"/>
                  </a:lnTo>
                  <a:lnTo>
                    <a:pt x="251155" y="0"/>
                  </a:lnTo>
                  <a:lnTo>
                    <a:pt x="364541" y="85244"/>
                  </a:lnTo>
                  <a:lnTo>
                    <a:pt x="478536" y="170489"/>
                  </a:lnTo>
                  <a:lnTo>
                    <a:pt x="486461" y="188755"/>
                  </a:lnTo>
                  <a:lnTo>
                    <a:pt x="507797" y="199715"/>
                  </a:lnTo>
                  <a:lnTo>
                    <a:pt x="523647" y="206413"/>
                  </a:lnTo>
                  <a:lnTo>
                    <a:pt x="524256" y="231378"/>
                  </a:lnTo>
                  <a:lnTo>
                    <a:pt x="562051" y="227115"/>
                  </a:lnTo>
                  <a:close/>
                </a:path>
              </a:pathLst>
            </a:custGeom>
            <a:noFill/>
            <a:ln w="3175" cap="rnd">
              <a:solidFill>
                <a:schemeClr val="accent1"/>
              </a:solidFill>
              <a:prstDash val="solid"/>
              <a:round/>
            </a:ln>
          </p:spPr>
          <p:txBody>
            <a:bodyPr rtlCol="0" anchor="ctr"/>
            <a:lstStyle/>
            <a:p>
              <a:endParaRPr lang="es-ES_tradnl"/>
            </a:p>
          </p:txBody>
        </p:sp>
        <p:sp>
          <p:nvSpPr>
            <p:cNvPr id="121" name="Forma libre 120">
              <a:extLst>
                <a:ext uri="{FF2B5EF4-FFF2-40B4-BE49-F238E27FC236}">
                  <a16:creationId xmlns:a16="http://schemas.microsoft.com/office/drawing/2014/main" id="{2627EC1F-6DB4-4747-908B-2CC31935F547}"/>
                </a:ext>
              </a:extLst>
            </p:cNvPr>
            <p:cNvSpPr/>
            <p:nvPr/>
          </p:nvSpPr>
          <p:spPr>
            <a:xfrm>
              <a:off x="6880795" y="5642374"/>
              <a:ext cx="354036" cy="626418"/>
            </a:xfrm>
            <a:custGeom>
              <a:avLst/>
              <a:gdLst>
                <a:gd name="connsiteX0" fmla="*/ 66446 w 362712"/>
                <a:gd name="connsiteY0" fmla="*/ 641769 h 641768"/>
                <a:gd name="connsiteX1" fmla="*/ 41452 w 362712"/>
                <a:gd name="connsiteY1" fmla="*/ 641769 h 641768"/>
                <a:gd name="connsiteX2" fmla="*/ 39624 w 362712"/>
                <a:gd name="connsiteY2" fmla="*/ 624111 h 641768"/>
                <a:gd name="connsiteX3" fmla="*/ 35966 w 362712"/>
                <a:gd name="connsiteY3" fmla="*/ 606453 h 641768"/>
                <a:gd name="connsiteX4" fmla="*/ 33528 w 362712"/>
                <a:gd name="connsiteY4" fmla="*/ 592449 h 641768"/>
                <a:gd name="connsiteX5" fmla="*/ 42062 w 362712"/>
                <a:gd name="connsiteY5" fmla="*/ 549218 h 641768"/>
                <a:gd name="connsiteX6" fmla="*/ 35356 w 362712"/>
                <a:gd name="connsiteY6" fmla="*/ 521209 h 641768"/>
                <a:gd name="connsiteX7" fmla="*/ 21945 w 362712"/>
                <a:gd name="connsiteY7" fmla="*/ 466409 h 641768"/>
                <a:gd name="connsiteX8" fmla="*/ 59740 w 362712"/>
                <a:gd name="connsiteY8" fmla="*/ 421960 h 641768"/>
                <a:gd name="connsiteX9" fmla="*/ 70104 w 362712"/>
                <a:gd name="connsiteY9" fmla="*/ 393951 h 641768"/>
                <a:gd name="connsiteX10" fmla="*/ 74980 w 362712"/>
                <a:gd name="connsiteY10" fmla="*/ 390298 h 641768"/>
                <a:gd name="connsiteX11" fmla="*/ 80467 w 362712"/>
                <a:gd name="connsiteY11" fmla="*/ 367160 h 641768"/>
                <a:gd name="connsiteX12" fmla="*/ 75590 w 362712"/>
                <a:gd name="connsiteY12" fmla="*/ 355591 h 641768"/>
                <a:gd name="connsiteX13" fmla="*/ 78028 w 362712"/>
                <a:gd name="connsiteY13" fmla="*/ 326365 h 641768"/>
                <a:gd name="connsiteX14" fmla="*/ 85953 w 362712"/>
                <a:gd name="connsiteY14" fmla="*/ 299573 h 641768"/>
                <a:gd name="connsiteX15" fmla="*/ 88392 w 362712"/>
                <a:gd name="connsiteY15" fmla="*/ 249644 h 641768"/>
                <a:gd name="connsiteX16" fmla="*/ 71323 w 362712"/>
                <a:gd name="connsiteY16" fmla="*/ 237467 h 641768"/>
                <a:gd name="connsiteX17" fmla="*/ 54864 w 362712"/>
                <a:gd name="connsiteY17" fmla="*/ 234422 h 641768"/>
                <a:gd name="connsiteX18" fmla="*/ 48158 w 362712"/>
                <a:gd name="connsiteY18" fmla="*/ 224680 h 641768"/>
                <a:gd name="connsiteX19" fmla="*/ 32308 w 362712"/>
                <a:gd name="connsiteY19" fmla="*/ 216765 h 641768"/>
                <a:gd name="connsiteX20" fmla="*/ 3657 w 362712"/>
                <a:gd name="connsiteY20" fmla="*/ 217373 h 641768"/>
                <a:gd name="connsiteX21" fmla="*/ 2438 w 362712"/>
                <a:gd name="connsiteY21" fmla="*/ 202760 h 641768"/>
                <a:gd name="connsiteX22" fmla="*/ 0 w 362712"/>
                <a:gd name="connsiteY22" fmla="*/ 174751 h 641768"/>
                <a:gd name="connsiteX23" fmla="*/ 104851 w 362712"/>
                <a:gd name="connsiteY23" fmla="*/ 142480 h 641768"/>
                <a:gd name="connsiteX24" fmla="*/ 124358 w 362712"/>
                <a:gd name="connsiteY24" fmla="*/ 161356 h 641768"/>
                <a:gd name="connsiteX25" fmla="*/ 133502 w 362712"/>
                <a:gd name="connsiteY25" fmla="*/ 157702 h 641768"/>
                <a:gd name="connsiteX26" fmla="*/ 146913 w 362712"/>
                <a:gd name="connsiteY26" fmla="*/ 167444 h 641768"/>
                <a:gd name="connsiteX27" fmla="*/ 148132 w 362712"/>
                <a:gd name="connsiteY27" fmla="*/ 183276 h 641768"/>
                <a:gd name="connsiteX28" fmla="*/ 140208 w 362712"/>
                <a:gd name="connsiteY28" fmla="*/ 201542 h 641768"/>
                <a:gd name="connsiteX29" fmla="*/ 141427 w 362712"/>
                <a:gd name="connsiteY29" fmla="*/ 228942 h 641768"/>
                <a:gd name="connsiteX30" fmla="*/ 162763 w 362712"/>
                <a:gd name="connsiteY30" fmla="*/ 253298 h 641768"/>
                <a:gd name="connsiteX31" fmla="*/ 174345 w 362712"/>
                <a:gd name="connsiteY31" fmla="*/ 225898 h 641768"/>
                <a:gd name="connsiteX32" fmla="*/ 189585 w 362712"/>
                <a:gd name="connsiteY32" fmla="*/ 217982 h 641768"/>
                <a:gd name="connsiteX33" fmla="*/ 188976 w 362712"/>
                <a:gd name="connsiteY33" fmla="*/ 167444 h 641768"/>
                <a:gd name="connsiteX34" fmla="*/ 175564 w 362712"/>
                <a:gd name="connsiteY34" fmla="*/ 139436 h 641768"/>
                <a:gd name="connsiteX35" fmla="*/ 163982 w 362712"/>
                <a:gd name="connsiteY35" fmla="*/ 126649 h 641768"/>
                <a:gd name="connsiteX36" fmla="*/ 161544 w 362712"/>
                <a:gd name="connsiteY36" fmla="*/ 126649 h 641768"/>
                <a:gd name="connsiteX37" fmla="*/ 157886 w 362712"/>
                <a:gd name="connsiteY37" fmla="*/ 82200 h 641768"/>
                <a:gd name="connsiteX38" fmla="*/ 167030 w 362712"/>
                <a:gd name="connsiteY38" fmla="*/ 45058 h 641768"/>
                <a:gd name="connsiteX39" fmla="*/ 180441 w 362712"/>
                <a:gd name="connsiteY39" fmla="*/ 43840 h 641768"/>
                <a:gd name="connsiteX40" fmla="*/ 221284 w 362712"/>
                <a:gd name="connsiteY40" fmla="*/ 54800 h 641768"/>
                <a:gd name="connsiteX41" fmla="*/ 230428 w 362712"/>
                <a:gd name="connsiteY41" fmla="*/ 49929 h 641768"/>
                <a:gd name="connsiteX42" fmla="*/ 254203 w 362712"/>
                <a:gd name="connsiteY42" fmla="*/ 48711 h 641768"/>
                <a:gd name="connsiteX43" fmla="*/ 267004 w 362712"/>
                <a:gd name="connsiteY43" fmla="*/ 37142 h 641768"/>
                <a:gd name="connsiteX44" fmla="*/ 287731 w 362712"/>
                <a:gd name="connsiteY44" fmla="*/ 37751 h 641768"/>
                <a:gd name="connsiteX45" fmla="*/ 325526 w 362712"/>
                <a:gd name="connsiteY45" fmla="*/ 22529 h 641768"/>
                <a:gd name="connsiteX46" fmla="*/ 353568 w 362712"/>
                <a:gd name="connsiteY46" fmla="*/ 0 h 641768"/>
                <a:gd name="connsiteX47" fmla="*/ 359054 w 362712"/>
                <a:gd name="connsiteY47" fmla="*/ 17049 h 641768"/>
                <a:gd name="connsiteX48" fmla="*/ 356006 w 362712"/>
                <a:gd name="connsiteY48" fmla="*/ 56018 h 641768"/>
                <a:gd name="connsiteX49" fmla="*/ 359054 w 362712"/>
                <a:gd name="connsiteY49" fmla="*/ 90725 h 641768"/>
                <a:gd name="connsiteX50" fmla="*/ 357835 w 362712"/>
                <a:gd name="connsiteY50" fmla="*/ 151613 h 641768"/>
                <a:gd name="connsiteX51" fmla="*/ 362712 w 362712"/>
                <a:gd name="connsiteY51" fmla="*/ 170489 h 641768"/>
                <a:gd name="connsiteX52" fmla="*/ 351129 w 362712"/>
                <a:gd name="connsiteY52" fmla="*/ 198498 h 641768"/>
                <a:gd name="connsiteX53" fmla="*/ 336499 w 362712"/>
                <a:gd name="connsiteY53" fmla="*/ 225898 h 641768"/>
                <a:gd name="connsiteX54" fmla="*/ 313944 w 362712"/>
                <a:gd name="connsiteY54" fmla="*/ 250253 h 641768"/>
                <a:gd name="connsiteX55" fmla="*/ 281635 w 362712"/>
                <a:gd name="connsiteY55" fmla="*/ 264867 h 641768"/>
                <a:gd name="connsiteX56" fmla="*/ 242011 w 362712"/>
                <a:gd name="connsiteY56" fmla="*/ 283742 h 641768"/>
                <a:gd name="connsiteX57" fmla="*/ 201777 w 362712"/>
                <a:gd name="connsiteY57" fmla="*/ 325755 h 641768"/>
                <a:gd name="connsiteX58" fmla="*/ 188366 w 362712"/>
                <a:gd name="connsiteY58" fmla="*/ 333062 h 641768"/>
                <a:gd name="connsiteX59" fmla="*/ 162763 w 362712"/>
                <a:gd name="connsiteY59" fmla="*/ 361071 h 641768"/>
                <a:gd name="connsiteX60" fmla="*/ 148742 w 362712"/>
                <a:gd name="connsiteY60" fmla="*/ 369596 h 641768"/>
                <a:gd name="connsiteX61" fmla="*/ 143865 w 362712"/>
                <a:gd name="connsiteY61" fmla="*/ 397605 h 641768"/>
                <a:gd name="connsiteX62" fmla="*/ 158496 w 362712"/>
                <a:gd name="connsiteY62" fmla="*/ 427440 h 641768"/>
                <a:gd name="connsiteX63" fmla="*/ 163982 w 362712"/>
                <a:gd name="connsiteY63" fmla="*/ 449969 h 641768"/>
                <a:gd name="connsiteX64" fmla="*/ 163982 w 362712"/>
                <a:gd name="connsiteY64" fmla="*/ 462147 h 641768"/>
                <a:gd name="connsiteX65" fmla="*/ 170078 w 362712"/>
                <a:gd name="connsiteY65" fmla="*/ 459711 h 641768"/>
                <a:gd name="connsiteX66" fmla="*/ 167030 w 362712"/>
                <a:gd name="connsiteY66" fmla="*/ 498071 h 641768"/>
                <a:gd name="connsiteX67" fmla="*/ 160324 w 362712"/>
                <a:gd name="connsiteY67" fmla="*/ 516338 h 641768"/>
                <a:gd name="connsiteX68" fmla="*/ 167640 w 362712"/>
                <a:gd name="connsiteY68" fmla="*/ 523036 h 641768"/>
                <a:gd name="connsiteX69" fmla="*/ 161544 w 362712"/>
                <a:gd name="connsiteY69" fmla="*/ 539476 h 641768"/>
                <a:gd name="connsiteX70" fmla="*/ 146913 w 362712"/>
                <a:gd name="connsiteY70" fmla="*/ 553480 h 641768"/>
                <a:gd name="connsiteX71" fmla="*/ 118262 w 362712"/>
                <a:gd name="connsiteY71" fmla="*/ 566267 h 641768"/>
                <a:gd name="connsiteX72" fmla="*/ 76200 w 362712"/>
                <a:gd name="connsiteY72" fmla="*/ 587578 h 641768"/>
                <a:gd name="connsiteX73" fmla="*/ 60960 w 362712"/>
                <a:gd name="connsiteY73" fmla="*/ 602191 h 641768"/>
                <a:gd name="connsiteX74" fmla="*/ 62788 w 362712"/>
                <a:gd name="connsiteY74" fmla="*/ 618631 h 641768"/>
                <a:gd name="connsiteX75" fmla="*/ 70713 w 362712"/>
                <a:gd name="connsiteY75" fmla="*/ 621066 h 641768"/>
                <a:gd name="connsiteX76" fmla="*/ 66446 w 362712"/>
                <a:gd name="connsiteY76" fmla="*/ 641769 h 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2712" h="641768">
                  <a:moveTo>
                    <a:pt x="66446" y="641769"/>
                  </a:moveTo>
                  <a:lnTo>
                    <a:pt x="41452" y="641769"/>
                  </a:lnTo>
                  <a:lnTo>
                    <a:pt x="39624" y="624111"/>
                  </a:lnTo>
                  <a:lnTo>
                    <a:pt x="35966" y="606453"/>
                  </a:lnTo>
                  <a:lnTo>
                    <a:pt x="33528" y="592449"/>
                  </a:lnTo>
                  <a:lnTo>
                    <a:pt x="42062" y="549218"/>
                  </a:lnTo>
                  <a:lnTo>
                    <a:pt x="35356" y="521209"/>
                  </a:lnTo>
                  <a:lnTo>
                    <a:pt x="21945" y="466409"/>
                  </a:lnTo>
                  <a:lnTo>
                    <a:pt x="59740" y="421960"/>
                  </a:lnTo>
                  <a:lnTo>
                    <a:pt x="70104" y="393951"/>
                  </a:lnTo>
                  <a:lnTo>
                    <a:pt x="74980" y="390298"/>
                  </a:lnTo>
                  <a:lnTo>
                    <a:pt x="80467" y="367160"/>
                  </a:lnTo>
                  <a:lnTo>
                    <a:pt x="75590" y="355591"/>
                  </a:lnTo>
                  <a:lnTo>
                    <a:pt x="78028" y="326365"/>
                  </a:lnTo>
                  <a:lnTo>
                    <a:pt x="85953" y="299573"/>
                  </a:lnTo>
                  <a:lnTo>
                    <a:pt x="88392" y="249644"/>
                  </a:lnTo>
                  <a:lnTo>
                    <a:pt x="71323" y="237467"/>
                  </a:lnTo>
                  <a:lnTo>
                    <a:pt x="54864" y="234422"/>
                  </a:lnTo>
                  <a:lnTo>
                    <a:pt x="48158" y="224680"/>
                  </a:lnTo>
                  <a:lnTo>
                    <a:pt x="32308" y="216765"/>
                  </a:lnTo>
                  <a:lnTo>
                    <a:pt x="3657" y="217373"/>
                  </a:lnTo>
                  <a:lnTo>
                    <a:pt x="2438" y="202760"/>
                  </a:lnTo>
                  <a:lnTo>
                    <a:pt x="0" y="174751"/>
                  </a:lnTo>
                  <a:lnTo>
                    <a:pt x="104851" y="142480"/>
                  </a:lnTo>
                  <a:lnTo>
                    <a:pt x="124358" y="161356"/>
                  </a:lnTo>
                  <a:lnTo>
                    <a:pt x="133502" y="157702"/>
                  </a:lnTo>
                  <a:lnTo>
                    <a:pt x="146913" y="167444"/>
                  </a:lnTo>
                  <a:lnTo>
                    <a:pt x="148132" y="183276"/>
                  </a:lnTo>
                  <a:lnTo>
                    <a:pt x="140208" y="201542"/>
                  </a:lnTo>
                  <a:lnTo>
                    <a:pt x="141427" y="228942"/>
                  </a:lnTo>
                  <a:lnTo>
                    <a:pt x="162763" y="253298"/>
                  </a:lnTo>
                  <a:lnTo>
                    <a:pt x="174345" y="225898"/>
                  </a:lnTo>
                  <a:lnTo>
                    <a:pt x="189585" y="217982"/>
                  </a:lnTo>
                  <a:lnTo>
                    <a:pt x="188976" y="167444"/>
                  </a:lnTo>
                  <a:lnTo>
                    <a:pt x="175564" y="139436"/>
                  </a:lnTo>
                  <a:lnTo>
                    <a:pt x="163982" y="126649"/>
                  </a:lnTo>
                  <a:lnTo>
                    <a:pt x="161544" y="126649"/>
                  </a:lnTo>
                  <a:lnTo>
                    <a:pt x="157886" y="82200"/>
                  </a:lnTo>
                  <a:lnTo>
                    <a:pt x="167030" y="45058"/>
                  </a:lnTo>
                  <a:lnTo>
                    <a:pt x="180441" y="43840"/>
                  </a:lnTo>
                  <a:lnTo>
                    <a:pt x="221284" y="54800"/>
                  </a:lnTo>
                  <a:lnTo>
                    <a:pt x="230428" y="49929"/>
                  </a:lnTo>
                  <a:lnTo>
                    <a:pt x="254203" y="48711"/>
                  </a:lnTo>
                  <a:lnTo>
                    <a:pt x="267004" y="37142"/>
                  </a:lnTo>
                  <a:lnTo>
                    <a:pt x="287731" y="37751"/>
                  </a:lnTo>
                  <a:lnTo>
                    <a:pt x="325526" y="22529"/>
                  </a:lnTo>
                  <a:lnTo>
                    <a:pt x="353568" y="0"/>
                  </a:lnTo>
                  <a:lnTo>
                    <a:pt x="359054" y="17049"/>
                  </a:lnTo>
                  <a:lnTo>
                    <a:pt x="356006" y="56018"/>
                  </a:lnTo>
                  <a:lnTo>
                    <a:pt x="359054" y="90725"/>
                  </a:lnTo>
                  <a:lnTo>
                    <a:pt x="357835" y="151613"/>
                  </a:lnTo>
                  <a:lnTo>
                    <a:pt x="362712" y="170489"/>
                  </a:lnTo>
                  <a:lnTo>
                    <a:pt x="351129" y="198498"/>
                  </a:lnTo>
                  <a:lnTo>
                    <a:pt x="336499" y="225898"/>
                  </a:lnTo>
                  <a:lnTo>
                    <a:pt x="313944" y="250253"/>
                  </a:lnTo>
                  <a:lnTo>
                    <a:pt x="281635" y="264867"/>
                  </a:lnTo>
                  <a:lnTo>
                    <a:pt x="242011" y="283742"/>
                  </a:lnTo>
                  <a:lnTo>
                    <a:pt x="201777" y="325755"/>
                  </a:lnTo>
                  <a:lnTo>
                    <a:pt x="188366" y="333062"/>
                  </a:lnTo>
                  <a:lnTo>
                    <a:pt x="162763" y="361071"/>
                  </a:lnTo>
                  <a:lnTo>
                    <a:pt x="148742" y="369596"/>
                  </a:lnTo>
                  <a:lnTo>
                    <a:pt x="143865" y="397605"/>
                  </a:lnTo>
                  <a:lnTo>
                    <a:pt x="158496" y="427440"/>
                  </a:lnTo>
                  <a:lnTo>
                    <a:pt x="163982" y="449969"/>
                  </a:lnTo>
                  <a:lnTo>
                    <a:pt x="163982" y="462147"/>
                  </a:lnTo>
                  <a:lnTo>
                    <a:pt x="170078" y="459711"/>
                  </a:lnTo>
                  <a:lnTo>
                    <a:pt x="167030" y="498071"/>
                  </a:lnTo>
                  <a:lnTo>
                    <a:pt x="160324" y="516338"/>
                  </a:lnTo>
                  <a:lnTo>
                    <a:pt x="167640" y="523036"/>
                  </a:lnTo>
                  <a:lnTo>
                    <a:pt x="161544" y="539476"/>
                  </a:lnTo>
                  <a:lnTo>
                    <a:pt x="146913" y="553480"/>
                  </a:lnTo>
                  <a:lnTo>
                    <a:pt x="118262" y="566267"/>
                  </a:lnTo>
                  <a:lnTo>
                    <a:pt x="76200" y="587578"/>
                  </a:lnTo>
                  <a:lnTo>
                    <a:pt x="60960" y="602191"/>
                  </a:lnTo>
                  <a:lnTo>
                    <a:pt x="62788" y="618631"/>
                  </a:lnTo>
                  <a:lnTo>
                    <a:pt x="70713" y="621066"/>
                  </a:lnTo>
                  <a:lnTo>
                    <a:pt x="66446" y="641769"/>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22" name="Forma libre 121">
              <a:extLst>
                <a:ext uri="{FF2B5EF4-FFF2-40B4-BE49-F238E27FC236}">
                  <a16:creationId xmlns:a16="http://schemas.microsoft.com/office/drawing/2014/main" id="{DBD4BE1A-348C-0F45-B4C1-0465CFBFCDF0}"/>
                </a:ext>
              </a:extLst>
            </p:cNvPr>
            <p:cNvSpPr/>
            <p:nvPr/>
          </p:nvSpPr>
          <p:spPr>
            <a:xfrm>
              <a:off x="5308159" y="4202918"/>
              <a:ext cx="402828" cy="487940"/>
            </a:xfrm>
            <a:custGeom>
              <a:avLst/>
              <a:gdLst>
                <a:gd name="connsiteX0" fmla="*/ 412699 w 412699"/>
                <a:gd name="connsiteY0" fmla="*/ 94987 h 499897"/>
                <a:gd name="connsiteX1" fmla="*/ 360883 w 412699"/>
                <a:gd name="connsiteY1" fmla="*/ 95596 h 499897"/>
                <a:gd name="connsiteX2" fmla="*/ 375513 w 412699"/>
                <a:gd name="connsiteY2" fmla="*/ 264258 h 499897"/>
                <a:gd name="connsiteX3" fmla="*/ 390753 w 412699"/>
                <a:gd name="connsiteY3" fmla="*/ 432920 h 499897"/>
                <a:gd name="connsiteX4" fmla="*/ 396849 w 412699"/>
                <a:gd name="connsiteY4" fmla="*/ 437791 h 499897"/>
                <a:gd name="connsiteX5" fmla="*/ 388925 w 412699"/>
                <a:gd name="connsiteY5" fmla="*/ 465191 h 499897"/>
                <a:gd name="connsiteX6" fmla="*/ 251765 w 412699"/>
                <a:gd name="connsiteY6" fmla="*/ 465800 h 499897"/>
                <a:gd name="connsiteX7" fmla="*/ 246279 w 412699"/>
                <a:gd name="connsiteY7" fmla="*/ 474324 h 499897"/>
                <a:gd name="connsiteX8" fmla="*/ 233477 w 412699"/>
                <a:gd name="connsiteY8" fmla="*/ 471889 h 499897"/>
                <a:gd name="connsiteX9" fmla="*/ 213969 w 412699"/>
                <a:gd name="connsiteY9" fmla="*/ 479804 h 499897"/>
                <a:gd name="connsiteX10" fmla="*/ 190195 w 412699"/>
                <a:gd name="connsiteY10" fmla="*/ 468844 h 499897"/>
                <a:gd name="connsiteX11" fmla="*/ 179223 w 412699"/>
                <a:gd name="connsiteY11" fmla="*/ 469453 h 499897"/>
                <a:gd name="connsiteX12" fmla="*/ 173127 w 412699"/>
                <a:gd name="connsiteY12" fmla="*/ 492591 h 499897"/>
                <a:gd name="connsiteX13" fmla="*/ 161544 w 412699"/>
                <a:gd name="connsiteY13" fmla="*/ 499898 h 499897"/>
                <a:gd name="connsiteX14" fmla="*/ 139599 w 412699"/>
                <a:gd name="connsiteY14" fmla="*/ 473107 h 499897"/>
                <a:gd name="connsiteX15" fmla="*/ 118872 w 412699"/>
                <a:gd name="connsiteY15" fmla="*/ 443880 h 499897"/>
                <a:gd name="connsiteX16" fmla="*/ 96927 w 412699"/>
                <a:gd name="connsiteY16" fmla="*/ 433529 h 499897"/>
                <a:gd name="connsiteX17" fmla="*/ 80467 w 412699"/>
                <a:gd name="connsiteY17" fmla="*/ 422569 h 499897"/>
                <a:gd name="connsiteX18" fmla="*/ 61569 w 412699"/>
                <a:gd name="connsiteY18" fmla="*/ 422569 h 499897"/>
                <a:gd name="connsiteX19" fmla="*/ 44501 w 412699"/>
                <a:gd name="connsiteY19" fmla="*/ 431093 h 499897"/>
                <a:gd name="connsiteX20" fmla="*/ 28041 w 412699"/>
                <a:gd name="connsiteY20" fmla="*/ 428049 h 499897"/>
                <a:gd name="connsiteX21" fmla="*/ 15849 w 412699"/>
                <a:gd name="connsiteY21" fmla="*/ 440227 h 499897"/>
                <a:gd name="connsiteX22" fmla="*/ 13411 w 412699"/>
                <a:gd name="connsiteY22" fmla="*/ 419524 h 499897"/>
                <a:gd name="connsiteX23" fmla="*/ 23165 w 412699"/>
                <a:gd name="connsiteY23" fmla="*/ 400040 h 499897"/>
                <a:gd name="connsiteX24" fmla="*/ 28041 w 412699"/>
                <a:gd name="connsiteY24" fmla="*/ 363507 h 499897"/>
                <a:gd name="connsiteX25" fmla="*/ 25603 w 412699"/>
                <a:gd name="connsiteY25" fmla="*/ 324538 h 499897"/>
                <a:gd name="connsiteX26" fmla="*/ 21945 w 412699"/>
                <a:gd name="connsiteY26" fmla="*/ 305053 h 499897"/>
                <a:gd name="connsiteX27" fmla="*/ 25603 w 412699"/>
                <a:gd name="connsiteY27" fmla="*/ 285569 h 499897"/>
                <a:gd name="connsiteX28" fmla="*/ 17069 w 412699"/>
                <a:gd name="connsiteY28" fmla="*/ 267302 h 499897"/>
                <a:gd name="connsiteX29" fmla="*/ 0 w 412699"/>
                <a:gd name="connsiteY29" fmla="*/ 250253 h 499897"/>
                <a:gd name="connsiteX30" fmla="*/ 7925 w 412699"/>
                <a:gd name="connsiteY30" fmla="*/ 237467 h 499897"/>
                <a:gd name="connsiteX31" fmla="*/ 140208 w 412699"/>
                <a:gd name="connsiteY31" fmla="*/ 237467 h 499897"/>
                <a:gd name="connsiteX32" fmla="*/ 134721 w 412699"/>
                <a:gd name="connsiteY32" fmla="*/ 180840 h 499897"/>
                <a:gd name="connsiteX33" fmla="*/ 143865 w 412699"/>
                <a:gd name="connsiteY33" fmla="*/ 160747 h 499897"/>
                <a:gd name="connsiteX34" fmla="*/ 175565 w 412699"/>
                <a:gd name="connsiteY34" fmla="*/ 157702 h 499897"/>
                <a:gd name="connsiteX35" fmla="*/ 176784 w 412699"/>
                <a:gd name="connsiteY35" fmla="*/ 57236 h 499897"/>
                <a:gd name="connsiteX36" fmla="*/ 286512 w 412699"/>
                <a:gd name="connsiteY36" fmla="*/ 59671 h 499897"/>
                <a:gd name="connsiteX37" fmla="*/ 287731 w 412699"/>
                <a:gd name="connsiteY37" fmla="*/ 0 h 499897"/>
                <a:gd name="connsiteX38" fmla="*/ 412699 w 412699"/>
                <a:gd name="connsiteY38" fmla="*/ 94987 h 49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2699" h="499897">
                  <a:moveTo>
                    <a:pt x="412699" y="94987"/>
                  </a:moveTo>
                  <a:lnTo>
                    <a:pt x="360883" y="95596"/>
                  </a:lnTo>
                  <a:lnTo>
                    <a:pt x="375513" y="264258"/>
                  </a:lnTo>
                  <a:lnTo>
                    <a:pt x="390753" y="432920"/>
                  </a:lnTo>
                  <a:lnTo>
                    <a:pt x="396849" y="437791"/>
                  </a:lnTo>
                  <a:lnTo>
                    <a:pt x="388925" y="465191"/>
                  </a:lnTo>
                  <a:lnTo>
                    <a:pt x="251765" y="465800"/>
                  </a:lnTo>
                  <a:lnTo>
                    <a:pt x="246279" y="474324"/>
                  </a:lnTo>
                  <a:lnTo>
                    <a:pt x="233477" y="471889"/>
                  </a:lnTo>
                  <a:lnTo>
                    <a:pt x="213969" y="479804"/>
                  </a:lnTo>
                  <a:lnTo>
                    <a:pt x="190195" y="468844"/>
                  </a:lnTo>
                  <a:lnTo>
                    <a:pt x="179223" y="469453"/>
                  </a:lnTo>
                  <a:lnTo>
                    <a:pt x="173127" y="492591"/>
                  </a:lnTo>
                  <a:lnTo>
                    <a:pt x="161544" y="499898"/>
                  </a:lnTo>
                  <a:lnTo>
                    <a:pt x="139599" y="473107"/>
                  </a:lnTo>
                  <a:lnTo>
                    <a:pt x="118872" y="443880"/>
                  </a:lnTo>
                  <a:lnTo>
                    <a:pt x="96927" y="433529"/>
                  </a:lnTo>
                  <a:lnTo>
                    <a:pt x="80467" y="422569"/>
                  </a:lnTo>
                  <a:lnTo>
                    <a:pt x="61569" y="422569"/>
                  </a:lnTo>
                  <a:lnTo>
                    <a:pt x="44501" y="431093"/>
                  </a:lnTo>
                  <a:lnTo>
                    <a:pt x="28041" y="428049"/>
                  </a:lnTo>
                  <a:lnTo>
                    <a:pt x="15849" y="440227"/>
                  </a:lnTo>
                  <a:lnTo>
                    <a:pt x="13411" y="419524"/>
                  </a:lnTo>
                  <a:lnTo>
                    <a:pt x="23165" y="400040"/>
                  </a:lnTo>
                  <a:lnTo>
                    <a:pt x="28041" y="363507"/>
                  </a:lnTo>
                  <a:lnTo>
                    <a:pt x="25603" y="324538"/>
                  </a:lnTo>
                  <a:lnTo>
                    <a:pt x="21945" y="305053"/>
                  </a:lnTo>
                  <a:lnTo>
                    <a:pt x="25603" y="285569"/>
                  </a:lnTo>
                  <a:lnTo>
                    <a:pt x="17069" y="267302"/>
                  </a:lnTo>
                  <a:lnTo>
                    <a:pt x="0" y="250253"/>
                  </a:lnTo>
                  <a:lnTo>
                    <a:pt x="7925" y="237467"/>
                  </a:lnTo>
                  <a:lnTo>
                    <a:pt x="140208" y="237467"/>
                  </a:lnTo>
                  <a:lnTo>
                    <a:pt x="134721" y="180840"/>
                  </a:lnTo>
                  <a:lnTo>
                    <a:pt x="143865" y="160747"/>
                  </a:lnTo>
                  <a:lnTo>
                    <a:pt x="175565" y="157702"/>
                  </a:lnTo>
                  <a:lnTo>
                    <a:pt x="176784" y="57236"/>
                  </a:lnTo>
                  <a:lnTo>
                    <a:pt x="286512" y="59671"/>
                  </a:lnTo>
                  <a:lnTo>
                    <a:pt x="287731" y="0"/>
                  </a:lnTo>
                  <a:lnTo>
                    <a:pt x="412699" y="94987"/>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24" name="Forma libre 123">
              <a:extLst>
                <a:ext uri="{FF2B5EF4-FFF2-40B4-BE49-F238E27FC236}">
                  <a16:creationId xmlns:a16="http://schemas.microsoft.com/office/drawing/2014/main" id="{70C31E6B-8466-A647-841A-66E087FE282F}"/>
                </a:ext>
              </a:extLst>
            </p:cNvPr>
            <p:cNvSpPr/>
            <p:nvPr/>
          </p:nvSpPr>
          <p:spPr>
            <a:xfrm>
              <a:off x="6263166" y="5894961"/>
              <a:ext cx="443884" cy="461790"/>
            </a:xfrm>
            <a:custGeom>
              <a:avLst/>
              <a:gdLst>
                <a:gd name="connsiteX0" fmla="*/ 391363 w 454761"/>
                <a:gd name="connsiteY0" fmla="*/ 22529 h 473106"/>
                <a:gd name="connsiteX1" fmla="*/ 419405 w 454761"/>
                <a:gd name="connsiteY1" fmla="*/ 14005 h 473106"/>
                <a:gd name="connsiteX2" fmla="*/ 441351 w 454761"/>
                <a:gd name="connsiteY2" fmla="*/ 15831 h 473106"/>
                <a:gd name="connsiteX3" fmla="*/ 454761 w 454761"/>
                <a:gd name="connsiteY3" fmla="*/ 24965 h 473106"/>
                <a:gd name="connsiteX4" fmla="*/ 454761 w 454761"/>
                <a:gd name="connsiteY4" fmla="*/ 28009 h 473106"/>
                <a:gd name="connsiteX5" fmla="*/ 435255 w 454761"/>
                <a:gd name="connsiteY5" fmla="*/ 37142 h 473106"/>
                <a:gd name="connsiteX6" fmla="*/ 424891 w 454761"/>
                <a:gd name="connsiteY6" fmla="*/ 37142 h 473106"/>
                <a:gd name="connsiteX7" fmla="*/ 402336 w 454761"/>
                <a:gd name="connsiteY7" fmla="*/ 52365 h 473106"/>
                <a:gd name="connsiteX8" fmla="*/ 390144 w 454761"/>
                <a:gd name="connsiteY8" fmla="*/ 35925 h 473106"/>
                <a:gd name="connsiteX9" fmla="*/ 337109 w 454761"/>
                <a:gd name="connsiteY9" fmla="*/ 49929 h 473106"/>
                <a:gd name="connsiteX10" fmla="*/ 311505 w 454761"/>
                <a:gd name="connsiteY10" fmla="*/ 51147 h 473106"/>
                <a:gd name="connsiteX11" fmla="*/ 306629 w 454761"/>
                <a:gd name="connsiteY11" fmla="*/ 190582 h 473106"/>
                <a:gd name="connsiteX12" fmla="*/ 273101 w 454761"/>
                <a:gd name="connsiteY12" fmla="*/ 191800 h 473106"/>
                <a:gd name="connsiteX13" fmla="*/ 269443 w 454761"/>
                <a:gd name="connsiteY13" fmla="*/ 305662 h 473106"/>
                <a:gd name="connsiteX14" fmla="*/ 262737 w 454761"/>
                <a:gd name="connsiteY14" fmla="*/ 449969 h 473106"/>
                <a:gd name="connsiteX15" fmla="*/ 232257 w 454761"/>
                <a:gd name="connsiteY15" fmla="*/ 470062 h 473106"/>
                <a:gd name="connsiteX16" fmla="*/ 214579 w 454761"/>
                <a:gd name="connsiteY16" fmla="*/ 473107 h 473106"/>
                <a:gd name="connsiteX17" fmla="*/ 193853 w 454761"/>
                <a:gd name="connsiteY17" fmla="*/ 465800 h 473106"/>
                <a:gd name="connsiteX18" fmla="*/ 178613 w 454761"/>
                <a:gd name="connsiteY18" fmla="*/ 462755 h 473106"/>
                <a:gd name="connsiteX19" fmla="*/ 173736 w 454761"/>
                <a:gd name="connsiteY19" fmla="*/ 446316 h 473106"/>
                <a:gd name="connsiteX20" fmla="*/ 161544 w 454761"/>
                <a:gd name="connsiteY20" fmla="*/ 435355 h 473106"/>
                <a:gd name="connsiteX21" fmla="*/ 144475 w 454761"/>
                <a:gd name="connsiteY21" fmla="*/ 454840 h 473106"/>
                <a:gd name="connsiteX22" fmla="*/ 120701 w 454761"/>
                <a:gd name="connsiteY22" fmla="*/ 425005 h 473106"/>
                <a:gd name="connsiteX23" fmla="*/ 108509 w 454761"/>
                <a:gd name="connsiteY23" fmla="*/ 396996 h 473106"/>
                <a:gd name="connsiteX24" fmla="*/ 102413 w 454761"/>
                <a:gd name="connsiteY24" fmla="*/ 358636 h 473106"/>
                <a:gd name="connsiteX25" fmla="*/ 95097 w 454761"/>
                <a:gd name="connsiteY25" fmla="*/ 330627 h 473106"/>
                <a:gd name="connsiteX26" fmla="*/ 85344 w 454761"/>
                <a:gd name="connsiteY26" fmla="*/ 270347 h 473106"/>
                <a:gd name="connsiteX27" fmla="*/ 85953 w 454761"/>
                <a:gd name="connsiteY27" fmla="*/ 223462 h 473106"/>
                <a:gd name="connsiteX28" fmla="*/ 82296 w 454761"/>
                <a:gd name="connsiteY28" fmla="*/ 202151 h 473106"/>
                <a:gd name="connsiteX29" fmla="*/ 69495 w 454761"/>
                <a:gd name="connsiteY29" fmla="*/ 185711 h 473106"/>
                <a:gd name="connsiteX30" fmla="*/ 52425 w 454761"/>
                <a:gd name="connsiteY30" fmla="*/ 153440 h 473106"/>
                <a:gd name="connsiteX31" fmla="*/ 35357 w 454761"/>
                <a:gd name="connsiteY31" fmla="*/ 106556 h 473106"/>
                <a:gd name="connsiteX32" fmla="*/ 28651 w 454761"/>
                <a:gd name="connsiteY32" fmla="*/ 82200 h 473106"/>
                <a:gd name="connsiteX33" fmla="*/ 1829 w 454761"/>
                <a:gd name="connsiteY33" fmla="*/ 43840 h 473106"/>
                <a:gd name="connsiteX34" fmla="*/ 0 w 454761"/>
                <a:gd name="connsiteY34" fmla="*/ 14005 h 473106"/>
                <a:gd name="connsiteX35" fmla="*/ 16459 w 454761"/>
                <a:gd name="connsiteY35" fmla="*/ 6698 h 473106"/>
                <a:gd name="connsiteX36" fmla="*/ 37185 w 454761"/>
                <a:gd name="connsiteY36" fmla="*/ 0 h 473106"/>
                <a:gd name="connsiteX37" fmla="*/ 59131 w 454761"/>
                <a:gd name="connsiteY37" fmla="*/ 1218 h 473106"/>
                <a:gd name="connsiteX38" fmla="*/ 79248 w 454761"/>
                <a:gd name="connsiteY38" fmla="*/ 18876 h 473106"/>
                <a:gd name="connsiteX39" fmla="*/ 84125 w 454761"/>
                <a:gd name="connsiteY39" fmla="*/ 15831 h 473106"/>
                <a:gd name="connsiteX40" fmla="*/ 222504 w 454761"/>
                <a:gd name="connsiteY40" fmla="*/ 14613 h 473106"/>
                <a:gd name="connsiteX41" fmla="*/ 245669 w 454761"/>
                <a:gd name="connsiteY41" fmla="*/ 32880 h 473106"/>
                <a:gd name="connsiteX42" fmla="*/ 327965 w 454761"/>
                <a:gd name="connsiteY42" fmla="*/ 38360 h 473106"/>
                <a:gd name="connsiteX43" fmla="*/ 391363 w 454761"/>
                <a:gd name="connsiteY43" fmla="*/ 22529 h 47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4761" h="473106">
                  <a:moveTo>
                    <a:pt x="391363" y="22529"/>
                  </a:moveTo>
                  <a:lnTo>
                    <a:pt x="419405" y="14005"/>
                  </a:lnTo>
                  <a:lnTo>
                    <a:pt x="441351" y="15831"/>
                  </a:lnTo>
                  <a:lnTo>
                    <a:pt x="454761" y="24965"/>
                  </a:lnTo>
                  <a:lnTo>
                    <a:pt x="454761" y="28009"/>
                  </a:lnTo>
                  <a:lnTo>
                    <a:pt x="435255" y="37142"/>
                  </a:lnTo>
                  <a:lnTo>
                    <a:pt x="424891" y="37142"/>
                  </a:lnTo>
                  <a:lnTo>
                    <a:pt x="402336" y="52365"/>
                  </a:lnTo>
                  <a:lnTo>
                    <a:pt x="390144" y="35925"/>
                  </a:lnTo>
                  <a:lnTo>
                    <a:pt x="337109" y="49929"/>
                  </a:lnTo>
                  <a:lnTo>
                    <a:pt x="311505" y="51147"/>
                  </a:lnTo>
                  <a:lnTo>
                    <a:pt x="306629" y="190582"/>
                  </a:lnTo>
                  <a:lnTo>
                    <a:pt x="273101" y="191800"/>
                  </a:lnTo>
                  <a:lnTo>
                    <a:pt x="269443" y="305662"/>
                  </a:lnTo>
                  <a:lnTo>
                    <a:pt x="262737" y="449969"/>
                  </a:lnTo>
                  <a:lnTo>
                    <a:pt x="232257" y="470062"/>
                  </a:lnTo>
                  <a:lnTo>
                    <a:pt x="214579" y="473107"/>
                  </a:lnTo>
                  <a:lnTo>
                    <a:pt x="193853" y="465800"/>
                  </a:lnTo>
                  <a:lnTo>
                    <a:pt x="178613" y="462755"/>
                  </a:lnTo>
                  <a:lnTo>
                    <a:pt x="173736" y="446316"/>
                  </a:lnTo>
                  <a:lnTo>
                    <a:pt x="161544" y="435355"/>
                  </a:lnTo>
                  <a:lnTo>
                    <a:pt x="144475" y="454840"/>
                  </a:lnTo>
                  <a:lnTo>
                    <a:pt x="120701" y="425005"/>
                  </a:lnTo>
                  <a:lnTo>
                    <a:pt x="108509" y="396996"/>
                  </a:lnTo>
                  <a:lnTo>
                    <a:pt x="102413" y="358636"/>
                  </a:lnTo>
                  <a:lnTo>
                    <a:pt x="95097" y="330627"/>
                  </a:lnTo>
                  <a:lnTo>
                    <a:pt x="85344" y="270347"/>
                  </a:lnTo>
                  <a:lnTo>
                    <a:pt x="85953" y="223462"/>
                  </a:lnTo>
                  <a:lnTo>
                    <a:pt x="82296" y="202151"/>
                  </a:lnTo>
                  <a:lnTo>
                    <a:pt x="69495" y="185711"/>
                  </a:lnTo>
                  <a:lnTo>
                    <a:pt x="52425" y="153440"/>
                  </a:lnTo>
                  <a:lnTo>
                    <a:pt x="35357" y="106556"/>
                  </a:lnTo>
                  <a:lnTo>
                    <a:pt x="28651" y="82200"/>
                  </a:lnTo>
                  <a:lnTo>
                    <a:pt x="1829" y="43840"/>
                  </a:lnTo>
                  <a:lnTo>
                    <a:pt x="0" y="14005"/>
                  </a:lnTo>
                  <a:lnTo>
                    <a:pt x="16459" y="6698"/>
                  </a:lnTo>
                  <a:lnTo>
                    <a:pt x="37185" y="0"/>
                  </a:lnTo>
                  <a:lnTo>
                    <a:pt x="59131" y="1218"/>
                  </a:lnTo>
                  <a:lnTo>
                    <a:pt x="79248" y="18876"/>
                  </a:lnTo>
                  <a:lnTo>
                    <a:pt x="84125" y="15831"/>
                  </a:lnTo>
                  <a:lnTo>
                    <a:pt x="222504" y="14613"/>
                  </a:lnTo>
                  <a:lnTo>
                    <a:pt x="245669" y="32880"/>
                  </a:lnTo>
                  <a:lnTo>
                    <a:pt x="327965" y="38360"/>
                  </a:lnTo>
                  <a:lnTo>
                    <a:pt x="391363" y="22529"/>
                  </a:lnTo>
                  <a:close/>
                </a:path>
              </a:pathLst>
            </a:custGeom>
            <a:noFill/>
            <a:ln w="3175" cap="rnd">
              <a:solidFill>
                <a:schemeClr val="accent1"/>
              </a:solidFill>
              <a:prstDash val="solid"/>
              <a:round/>
            </a:ln>
          </p:spPr>
          <p:txBody>
            <a:bodyPr rtlCol="0" anchor="ctr"/>
            <a:lstStyle/>
            <a:p>
              <a:endParaRPr lang="es-ES_tradnl"/>
            </a:p>
          </p:txBody>
        </p:sp>
        <p:sp>
          <p:nvSpPr>
            <p:cNvPr id="125" name="Forma libre 124">
              <a:extLst>
                <a:ext uri="{FF2B5EF4-FFF2-40B4-BE49-F238E27FC236}">
                  <a16:creationId xmlns:a16="http://schemas.microsoft.com/office/drawing/2014/main" id="{4C1DD9EB-7D12-DD43-860F-C58D25C42856}"/>
                </a:ext>
              </a:extLst>
            </p:cNvPr>
            <p:cNvSpPr/>
            <p:nvPr/>
          </p:nvSpPr>
          <p:spPr>
            <a:xfrm>
              <a:off x="5882354" y="4352689"/>
              <a:ext cx="517071" cy="451092"/>
            </a:xfrm>
            <a:custGeom>
              <a:avLst/>
              <a:gdLst>
                <a:gd name="connsiteX0" fmla="*/ 491337 w 529742"/>
                <a:gd name="connsiteY0" fmla="*/ 23747 h 462146"/>
                <a:gd name="connsiteX1" fmla="*/ 501091 w 529742"/>
                <a:gd name="connsiteY1" fmla="*/ 84635 h 462146"/>
                <a:gd name="connsiteX2" fmla="*/ 514503 w 529742"/>
                <a:gd name="connsiteY2" fmla="*/ 94987 h 462146"/>
                <a:gd name="connsiteX3" fmla="*/ 515112 w 529742"/>
                <a:gd name="connsiteY3" fmla="*/ 107164 h 462146"/>
                <a:gd name="connsiteX4" fmla="*/ 529743 w 529742"/>
                <a:gd name="connsiteY4" fmla="*/ 120560 h 462146"/>
                <a:gd name="connsiteX5" fmla="*/ 522427 w 529742"/>
                <a:gd name="connsiteY5" fmla="*/ 137609 h 462146"/>
                <a:gd name="connsiteX6" fmla="*/ 511455 w 529742"/>
                <a:gd name="connsiteY6" fmla="*/ 216764 h 462146"/>
                <a:gd name="connsiteX7" fmla="*/ 510235 w 529742"/>
                <a:gd name="connsiteY7" fmla="*/ 267911 h 462146"/>
                <a:gd name="connsiteX8" fmla="*/ 467563 w 529742"/>
                <a:gd name="connsiteY8" fmla="*/ 304444 h 462146"/>
                <a:gd name="connsiteX9" fmla="*/ 453543 w 529742"/>
                <a:gd name="connsiteY9" fmla="*/ 356200 h 462146"/>
                <a:gd name="connsiteX10" fmla="*/ 468173 w 529742"/>
                <a:gd name="connsiteY10" fmla="*/ 370813 h 462146"/>
                <a:gd name="connsiteX11" fmla="*/ 468173 w 529742"/>
                <a:gd name="connsiteY11" fmla="*/ 395778 h 462146"/>
                <a:gd name="connsiteX12" fmla="*/ 490728 w 529742"/>
                <a:gd name="connsiteY12" fmla="*/ 396387 h 462146"/>
                <a:gd name="connsiteX13" fmla="*/ 487071 w 529742"/>
                <a:gd name="connsiteY13" fmla="*/ 415262 h 462146"/>
                <a:gd name="connsiteX14" fmla="*/ 477927 w 529742"/>
                <a:gd name="connsiteY14" fmla="*/ 417089 h 462146"/>
                <a:gd name="connsiteX15" fmla="*/ 476707 w 529742"/>
                <a:gd name="connsiteY15" fmla="*/ 429875 h 462146"/>
                <a:gd name="connsiteX16" fmla="*/ 470611 w 529742"/>
                <a:gd name="connsiteY16" fmla="*/ 430484 h 462146"/>
                <a:gd name="connsiteX17" fmla="*/ 446837 w 529742"/>
                <a:gd name="connsiteY17" fmla="*/ 387862 h 462146"/>
                <a:gd name="connsiteX18" fmla="*/ 438303 w 529742"/>
                <a:gd name="connsiteY18" fmla="*/ 386035 h 462146"/>
                <a:gd name="connsiteX19" fmla="*/ 412089 w 529742"/>
                <a:gd name="connsiteY19" fmla="*/ 407955 h 462146"/>
                <a:gd name="connsiteX20" fmla="*/ 385267 w 529742"/>
                <a:gd name="connsiteY20" fmla="*/ 396387 h 462146"/>
                <a:gd name="connsiteX21" fmla="*/ 366979 w 529742"/>
                <a:gd name="connsiteY21" fmla="*/ 394560 h 462146"/>
                <a:gd name="connsiteX22" fmla="*/ 357225 w 529742"/>
                <a:gd name="connsiteY22" fmla="*/ 400040 h 462146"/>
                <a:gd name="connsiteX23" fmla="*/ 337109 w 529742"/>
                <a:gd name="connsiteY23" fmla="*/ 398822 h 462146"/>
                <a:gd name="connsiteX24" fmla="*/ 316992 w 529742"/>
                <a:gd name="connsiteY24" fmla="*/ 415262 h 462146"/>
                <a:gd name="connsiteX25" fmla="*/ 299313 w 529742"/>
                <a:gd name="connsiteY25" fmla="*/ 416480 h 462146"/>
                <a:gd name="connsiteX26" fmla="*/ 257861 w 529742"/>
                <a:gd name="connsiteY26" fmla="*/ 396387 h 462146"/>
                <a:gd name="connsiteX27" fmla="*/ 241401 w 529742"/>
                <a:gd name="connsiteY27" fmla="*/ 405520 h 462146"/>
                <a:gd name="connsiteX28" fmla="*/ 223723 w 529742"/>
                <a:gd name="connsiteY28" fmla="*/ 404911 h 462146"/>
                <a:gd name="connsiteX29" fmla="*/ 210921 w 529742"/>
                <a:gd name="connsiteY29" fmla="*/ 390298 h 462146"/>
                <a:gd name="connsiteX30" fmla="*/ 176784 w 529742"/>
                <a:gd name="connsiteY30" fmla="*/ 375684 h 462146"/>
                <a:gd name="connsiteX31" fmla="*/ 139599 w 529742"/>
                <a:gd name="connsiteY31" fmla="*/ 380555 h 462146"/>
                <a:gd name="connsiteX32" fmla="*/ 131064 w 529742"/>
                <a:gd name="connsiteY32" fmla="*/ 388471 h 462146"/>
                <a:gd name="connsiteX33" fmla="*/ 126187 w 529742"/>
                <a:gd name="connsiteY33" fmla="*/ 411000 h 462146"/>
                <a:gd name="connsiteX34" fmla="*/ 116433 w 529742"/>
                <a:gd name="connsiteY34" fmla="*/ 426831 h 462146"/>
                <a:gd name="connsiteX35" fmla="*/ 113995 w 529742"/>
                <a:gd name="connsiteY35" fmla="*/ 462146 h 462146"/>
                <a:gd name="connsiteX36" fmla="*/ 87783 w 529742"/>
                <a:gd name="connsiteY36" fmla="*/ 439618 h 462146"/>
                <a:gd name="connsiteX37" fmla="*/ 75591 w 529742"/>
                <a:gd name="connsiteY37" fmla="*/ 439618 h 462146"/>
                <a:gd name="connsiteX38" fmla="*/ 64008 w 529742"/>
                <a:gd name="connsiteY38" fmla="*/ 451187 h 462146"/>
                <a:gd name="connsiteX39" fmla="*/ 64617 w 529742"/>
                <a:gd name="connsiteY39" fmla="*/ 424395 h 462146"/>
                <a:gd name="connsiteX40" fmla="*/ 24993 w 529742"/>
                <a:gd name="connsiteY40" fmla="*/ 415262 h 462146"/>
                <a:gd name="connsiteX41" fmla="*/ 23775 w 529742"/>
                <a:gd name="connsiteY41" fmla="*/ 396387 h 462146"/>
                <a:gd name="connsiteX42" fmla="*/ 4877 w 529742"/>
                <a:gd name="connsiteY42" fmla="*/ 370813 h 462146"/>
                <a:gd name="connsiteX43" fmla="*/ 0 w 529742"/>
                <a:gd name="connsiteY43" fmla="*/ 353155 h 462146"/>
                <a:gd name="connsiteX44" fmla="*/ 3048 w 529742"/>
                <a:gd name="connsiteY44" fmla="*/ 334280 h 462146"/>
                <a:gd name="connsiteX45" fmla="*/ 24993 w 529742"/>
                <a:gd name="connsiteY45" fmla="*/ 332453 h 462146"/>
                <a:gd name="connsiteX46" fmla="*/ 37185 w 529742"/>
                <a:gd name="connsiteY46" fmla="*/ 318449 h 462146"/>
                <a:gd name="connsiteX47" fmla="*/ 84125 w 529742"/>
                <a:gd name="connsiteY47" fmla="*/ 315404 h 462146"/>
                <a:gd name="connsiteX48" fmla="*/ 114605 w 529742"/>
                <a:gd name="connsiteY48" fmla="*/ 309315 h 462146"/>
                <a:gd name="connsiteX49" fmla="*/ 117043 w 529742"/>
                <a:gd name="connsiteY49" fmla="*/ 284960 h 462146"/>
                <a:gd name="connsiteX50" fmla="*/ 135941 w 529742"/>
                <a:gd name="connsiteY50" fmla="*/ 258778 h 462146"/>
                <a:gd name="connsiteX51" fmla="*/ 135331 w 529742"/>
                <a:gd name="connsiteY51" fmla="*/ 168662 h 462146"/>
                <a:gd name="connsiteX52" fmla="*/ 182880 w 529742"/>
                <a:gd name="connsiteY52" fmla="*/ 151613 h 462146"/>
                <a:gd name="connsiteX53" fmla="*/ 280416 w 529742"/>
                <a:gd name="connsiteY53" fmla="*/ 74893 h 462146"/>
                <a:gd name="connsiteX54" fmla="*/ 395021 w 529742"/>
                <a:gd name="connsiteY54" fmla="*/ 0 h 462146"/>
                <a:gd name="connsiteX55" fmla="*/ 448665 w 529742"/>
                <a:gd name="connsiteY55" fmla="*/ 17049 h 462146"/>
                <a:gd name="connsiteX56" fmla="*/ 468173 w 529742"/>
                <a:gd name="connsiteY56" fmla="*/ 38360 h 462146"/>
                <a:gd name="connsiteX57" fmla="*/ 491337 w 529742"/>
                <a:gd name="connsiteY57" fmla="*/ 23747 h 4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29742" h="462146">
                  <a:moveTo>
                    <a:pt x="491337" y="23747"/>
                  </a:moveTo>
                  <a:lnTo>
                    <a:pt x="501091" y="84635"/>
                  </a:lnTo>
                  <a:lnTo>
                    <a:pt x="514503" y="94987"/>
                  </a:lnTo>
                  <a:lnTo>
                    <a:pt x="515112" y="107164"/>
                  </a:lnTo>
                  <a:lnTo>
                    <a:pt x="529743" y="120560"/>
                  </a:lnTo>
                  <a:lnTo>
                    <a:pt x="522427" y="137609"/>
                  </a:lnTo>
                  <a:lnTo>
                    <a:pt x="511455" y="216764"/>
                  </a:lnTo>
                  <a:lnTo>
                    <a:pt x="510235" y="267911"/>
                  </a:lnTo>
                  <a:lnTo>
                    <a:pt x="467563" y="304444"/>
                  </a:lnTo>
                  <a:lnTo>
                    <a:pt x="453543" y="356200"/>
                  </a:lnTo>
                  <a:lnTo>
                    <a:pt x="468173" y="370813"/>
                  </a:lnTo>
                  <a:lnTo>
                    <a:pt x="468173" y="395778"/>
                  </a:lnTo>
                  <a:lnTo>
                    <a:pt x="490728" y="396387"/>
                  </a:lnTo>
                  <a:lnTo>
                    <a:pt x="487071" y="415262"/>
                  </a:lnTo>
                  <a:lnTo>
                    <a:pt x="477927" y="417089"/>
                  </a:lnTo>
                  <a:lnTo>
                    <a:pt x="476707" y="429875"/>
                  </a:lnTo>
                  <a:lnTo>
                    <a:pt x="470611" y="430484"/>
                  </a:lnTo>
                  <a:lnTo>
                    <a:pt x="446837" y="387862"/>
                  </a:lnTo>
                  <a:lnTo>
                    <a:pt x="438303" y="386035"/>
                  </a:lnTo>
                  <a:lnTo>
                    <a:pt x="412089" y="407955"/>
                  </a:lnTo>
                  <a:lnTo>
                    <a:pt x="385267" y="396387"/>
                  </a:lnTo>
                  <a:lnTo>
                    <a:pt x="366979" y="394560"/>
                  </a:lnTo>
                  <a:lnTo>
                    <a:pt x="357225" y="400040"/>
                  </a:lnTo>
                  <a:lnTo>
                    <a:pt x="337109" y="398822"/>
                  </a:lnTo>
                  <a:lnTo>
                    <a:pt x="316992" y="415262"/>
                  </a:lnTo>
                  <a:lnTo>
                    <a:pt x="299313" y="416480"/>
                  </a:lnTo>
                  <a:lnTo>
                    <a:pt x="257861" y="396387"/>
                  </a:lnTo>
                  <a:lnTo>
                    <a:pt x="241401" y="405520"/>
                  </a:lnTo>
                  <a:lnTo>
                    <a:pt x="223723" y="404911"/>
                  </a:lnTo>
                  <a:lnTo>
                    <a:pt x="210921" y="390298"/>
                  </a:lnTo>
                  <a:lnTo>
                    <a:pt x="176784" y="375684"/>
                  </a:lnTo>
                  <a:lnTo>
                    <a:pt x="139599" y="380555"/>
                  </a:lnTo>
                  <a:lnTo>
                    <a:pt x="131064" y="388471"/>
                  </a:lnTo>
                  <a:lnTo>
                    <a:pt x="126187" y="411000"/>
                  </a:lnTo>
                  <a:lnTo>
                    <a:pt x="116433" y="426831"/>
                  </a:lnTo>
                  <a:lnTo>
                    <a:pt x="113995" y="462146"/>
                  </a:lnTo>
                  <a:lnTo>
                    <a:pt x="87783" y="439618"/>
                  </a:lnTo>
                  <a:lnTo>
                    <a:pt x="75591" y="439618"/>
                  </a:lnTo>
                  <a:lnTo>
                    <a:pt x="64008" y="451187"/>
                  </a:lnTo>
                  <a:lnTo>
                    <a:pt x="64617" y="424395"/>
                  </a:lnTo>
                  <a:lnTo>
                    <a:pt x="24993" y="415262"/>
                  </a:lnTo>
                  <a:lnTo>
                    <a:pt x="23775" y="396387"/>
                  </a:lnTo>
                  <a:lnTo>
                    <a:pt x="4877" y="370813"/>
                  </a:lnTo>
                  <a:lnTo>
                    <a:pt x="0" y="353155"/>
                  </a:lnTo>
                  <a:lnTo>
                    <a:pt x="3048" y="334280"/>
                  </a:lnTo>
                  <a:lnTo>
                    <a:pt x="24993" y="332453"/>
                  </a:lnTo>
                  <a:lnTo>
                    <a:pt x="37185" y="318449"/>
                  </a:lnTo>
                  <a:lnTo>
                    <a:pt x="84125" y="315404"/>
                  </a:lnTo>
                  <a:lnTo>
                    <a:pt x="114605" y="309315"/>
                  </a:lnTo>
                  <a:lnTo>
                    <a:pt x="117043" y="284960"/>
                  </a:lnTo>
                  <a:lnTo>
                    <a:pt x="135941" y="258778"/>
                  </a:lnTo>
                  <a:lnTo>
                    <a:pt x="135331" y="168662"/>
                  </a:lnTo>
                  <a:lnTo>
                    <a:pt x="182880" y="151613"/>
                  </a:lnTo>
                  <a:lnTo>
                    <a:pt x="280416" y="74893"/>
                  </a:lnTo>
                  <a:lnTo>
                    <a:pt x="395021" y="0"/>
                  </a:lnTo>
                  <a:lnTo>
                    <a:pt x="448665" y="17049"/>
                  </a:lnTo>
                  <a:lnTo>
                    <a:pt x="468173" y="38360"/>
                  </a:lnTo>
                  <a:lnTo>
                    <a:pt x="491337" y="23747"/>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26" name="Forma libre 125">
              <a:extLst>
                <a:ext uri="{FF2B5EF4-FFF2-40B4-BE49-F238E27FC236}">
                  <a16:creationId xmlns:a16="http://schemas.microsoft.com/office/drawing/2014/main" id="{8EDC0A21-6320-2A41-AA1F-8F0455805E7F}"/>
                </a:ext>
              </a:extLst>
            </p:cNvPr>
            <p:cNvSpPr/>
            <p:nvPr/>
          </p:nvSpPr>
          <p:spPr>
            <a:xfrm>
              <a:off x="5963275" y="4719387"/>
              <a:ext cx="398068" cy="367294"/>
            </a:xfrm>
            <a:custGeom>
              <a:avLst/>
              <a:gdLst>
                <a:gd name="connsiteX0" fmla="*/ 393801 w 407822"/>
                <a:gd name="connsiteY0" fmla="*/ 54191 h 376293"/>
                <a:gd name="connsiteX1" fmla="*/ 407823 w 407822"/>
                <a:gd name="connsiteY1" fmla="*/ 69413 h 376293"/>
                <a:gd name="connsiteX2" fmla="*/ 404165 w 407822"/>
                <a:gd name="connsiteY2" fmla="*/ 76720 h 376293"/>
                <a:gd name="connsiteX3" fmla="*/ 402336 w 407822"/>
                <a:gd name="connsiteY3" fmla="*/ 89507 h 376293"/>
                <a:gd name="connsiteX4" fmla="*/ 373685 w 407822"/>
                <a:gd name="connsiteY4" fmla="*/ 119951 h 376293"/>
                <a:gd name="connsiteX5" fmla="*/ 365151 w 407822"/>
                <a:gd name="connsiteY5" fmla="*/ 144916 h 376293"/>
                <a:gd name="connsiteX6" fmla="*/ 360273 w 407822"/>
                <a:gd name="connsiteY6" fmla="*/ 165009 h 376293"/>
                <a:gd name="connsiteX7" fmla="*/ 352959 w 407822"/>
                <a:gd name="connsiteY7" fmla="*/ 174142 h 376293"/>
                <a:gd name="connsiteX8" fmla="*/ 346253 w 407822"/>
                <a:gd name="connsiteY8" fmla="*/ 201542 h 376293"/>
                <a:gd name="connsiteX9" fmla="*/ 327965 w 407822"/>
                <a:gd name="connsiteY9" fmla="*/ 217373 h 376293"/>
                <a:gd name="connsiteX10" fmla="*/ 323088 w 407822"/>
                <a:gd name="connsiteY10" fmla="*/ 236858 h 376293"/>
                <a:gd name="connsiteX11" fmla="*/ 315164 w 407822"/>
                <a:gd name="connsiteY11" fmla="*/ 252689 h 376293"/>
                <a:gd name="connsiteX12" fmla="*/ 312116 w 407822"/>
                <a:gd name="connsiteY12" fmla="*/ 269129 h 376293"/>
                <a:gd name="connsiteX13" fmla="*/ 288341 w 407822"/>
                <a:gd name="connsiteY13" fmla="*/ 282525 h 376293"/>
                <a:gd name="connsiteX14" fmla="*/ 268833 w 407822"/>
                <a:gd name="connsiteY14" fmla="*/ 266084 h 376293"/>
                <a:gd name="connsiteX15" fmla="*/ 256032 w 407822"/>
                <a:gd name="connsiteY15" fmla="*/ 266693 h 376293"/>
                <a:gd name="connsiteX16" fmla="*/ 235305 w 407822"/>
                <a:gd name="connsiteY16" fmla="*/ 289831 h 376293"/>
                <a:gd name="connsiteX17" fmla="*/ 225552 w 407822"/>
                <a:gd name="connsiteY17" fmla="*/ 289831 h 376293"/>
                <a:gd name="connsiteX18" fmla="*/ 209093 w 407822"/>
                <a:gd name="connsiteY18" fmla="*/ 327582 h 376293"/>
                <a:gd name="connsiteX19" fmla="*/ 200559 w 407822"/>
                <a:gd name="connsiteY19" fmla="*/ 355591 h 376293"/>
                <a:gd name="connsiteX20" fmla="*/ 164592 w 407822"/>
                <a:gd name="connsiteY20" fmla="*/ 369596 h 376293"/>
                <a:gd name="connsiteX21" fmla="*/ 151791 w 407822"/>
                <a:gd name="connsiteY21" fmla="*/ 367769 h 376293"/>
                <a:gd name="connsiteX22" fmla="*/ 138380 w 407822"/>
                <a:gd name="connsiteY22" fmla="*/ 376293 h 376293"/>
                <a:gd name="connsiteX23" fmla="*/ 110947 w 407822"/>
                <a:gd name="connsiteY23" fmla="*/ 375684 h 376293"/>
                <a:gd name="connsiteX24" fmla="*/ 92050 w 407822"/>
                <a:gd name="connsiteY24" fmla="*/ 350720 h 376293"/>
                <a:gd name="connsiteX25" fmla="*/ 80467 w 407822"/>
                <a:gd name="connsiteY25" fmla="*/ 322711 h 376293"/>
                <a:gd name="connsiteX26" fmla="*/ 56083 w 407822"/>
                <a:gd name="connsiteY26" fmla="*/ 297138 h 376293"/>
                <a:gd name="connsiteX27" fmla="*/ 30480 w 407822"/>
                <a:gd name="connsiteY27" fmla="*/ 297138 h 376293"/>
                <a:gd name="connsiteX28" fmla="*/ 0 w 407822"/>
                <a:gd name="connsiteY28" fmla="*/ 297138 h 376293"/>
                <a:gd name="connsiteX29" fmla="*/ 1829 w 407822"/>
                <a:gd name="connsiteY29" fmla="*/ 234422 h 376293"/>
                <a:gd name="connsiteX30" fmla="*/ 610 w 407822"/>
                <a:gd name="connsiteY30" fmla="*/ 209458 h 376293"/>
                <a:gd name="connsiteX31" fmla="*/ 7315 w 407822"/>
                <a:gd name="connsiteY31" fmla="*/ 185102 h 376293"/>
                <a:gd name="connsiteX32" fmla="*/ 17679 w 407822"/>
                <a:gd name="connsiteY32" fmla="*/ 172925 h 376293"/>
                <a:gd name="connsiteX33" fmla="*/ 34747 w 407822"/>
                <a:gd name="connsiteY33" fmla="*/ 148569 h 376293"/>
                <a:gd name="connsiteX34" fmla="*/ 31090 w 407822"/>
                <a:gd name="connsiteY34" fmla="*/ 138218 h 376293"/>
                <a:gd name="connsiteX35" fmla="*/ 37795 w 407822"/>
                <a:gd name="connsiteY35" fmla="*/ 122387 h 376293"/>
                <a:gd name="connsiteX36" fmla="*/ 29871 w 407822"/>
                <a:gd name="connsiteY36" fmla="*/ 99249 h 376293"/>
                <a:gd name="connsiteX37" fmla="*/ 31090 w 407822"/>
                <a:gd name="connsiteY37" fmla="*/ 86462 h 376293"/>
                <a:gd name="connsiteX38" fmla="*/ 33528 w 407822"/>
                <a:gd name="connsiteY38" fmla="*/ 51147 h 376293"/>
                <a:gd name="connsiteX39" fmla="*/ 43282 w 407822"/>
                <a:gd name="connsiteY39" fmla="*/ 35316 h 376293"/>
                <a:gd name="connsiteX40" fmla="*/ 48159 w 407822"/>
                <a:gd name="connsiteY40" fmla="*/ 12787 h 376293"/>
                <a:gd name="connsiteX41" fmla="*/ 56693 w 407822"/>
                <a:gd name="connsiteY41" fmla="*/ 4871 h 376293"/>
                <a:gd name="connsiteX42" fmla="*/ 93879 w 407822"/>
                <a:gd name="connsiteY42" fmla="*/ 0 h 376293"/>
                <a:gd name="connsiteX43" fmla="*/ 128016 w 407822"/>
                <a:gd name="connsiteY43" fmla="*/ 14613 h 376293"/>
                <a:gd name="connsiteX44" fmla="*/ 140817 w 407822"/>
                <a:gd name="connsiteY44" fmla="*/ 29227 h 376293"/>
                <a:gd name="connsiteX45" fmla="*/ 158496 w 407822"/>
                <a:gd name="connsiteY45" fmla="*/ 29836 h 376293"/>
                <a:gd name="connsiteX46" fmla="*/ 174956 w 407822"/>
                <a:gd name="connsiteY46" fmla="*/ 20702 h 376293"/>
                <a:gd name="connsiteX47" fmla="*/ 216408 w 407822"/>
                <a:gd name="connsiteY47" fmla="*/ 40796 h 376293"/>
                <a:gd name="connsiteX48" fmla="*/ 234087 w 407822"/>
                <a:gd name="connsiteY48" fmla="*/ 39578 h 376293"/>
                <a:gd name="connsiteX49" fmla="*/ 254204 w 407822"/>
                <a:gd name="connsiteY49" fmla="*/ 23138 h 376293"/>
                <a:gd name="connsiteX50" fmla="*/ 274320 w 407822"/>
                <a:gd name="connsiteY50" fmla="*/ 24356 h 376293"/>
                <a:gd name="connsiteX51" fmla="*/ 284073 w 407822"/>
                <a:gd name="connsiteY51" fmla="*/ 18876 h 376293"/>
                <a:gd name="connsiteX52" fmla="*/ 302361 w 407822"/>
                <a:gd name="connsiteY52" fmla="*/ 20702 h 376293"/>
                <a:gd name="connsiteX53" fmla="*/ 329184 w 407822"/>
                <a:gd name="connsiteY53" fmla="*/ 32271 h 376293"/>
                <a:gd name="connsiteX54" fmla="*/ 355397 w 407822"/>
                <a:gd name="connsiteY54" fmla="*/ 10351 h 376293"/>
                <a:gd name="connsiteX55" fmla="*/ 363932 w 407822"/>
                <a:gd name="connsiteY55" fmla="*/ 12178 h 376293"/>
                <a:gd name="connsiteX56" fmla="*/ 387705 w 407822"/>
                <a:gd name="connsiteY56" fmla="*/ 54800 h 376293"/>
                <a:gd name="connsiteX57" fmla="*/ 393801 w 407822"/>
                <a:gd name="connsiteY57" fmla="*/ 54191 h 3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7822" h="376293">
                  <a:moveTo>
                    <a:pt x="393801" y="54191"/>
                  </a:moveTo>
                  <a:lnTo>
                    <a:pt x="407823" y="69413"/>
                  </a:lnTo>
                  <a:lnTo>
                    <a:pt x="404165" y="76720"/>
                  </a:lnTo>
                  <a:lnTo>
                    <a:pt x="402336" y="89507"/>
                  </a:lnTo>
                  <a:lnTo>
                    <a:pt x="373685" y="119951"/>
                  </a:lnTo>
                  <a:lnTo>
                    <a:pt x="365151" y="144916"/>
                  </a:lnTo>
                  <a:lnTo>
                    <a:pt x="360273" y="165009"/>
                  </a:lnTo>
                  <a:lnTo>
                    <a:pt x="352959" y="174142"/>
                  </a:lnTo>
                  <a:lnTo>
                    <a:pt x="346253" y="201542"/>
                  </a:lnTo>
                  <a:lnTo>
                    <a:pt x="327965" y="217373"/>
                  </a:lnTo>
                  <a:lnTo>
                    <a:pt x="323088" y="236858"/>
                  </a:lnTo>
                  <a:lnTo>
                    <a:pt x="315164" y="252689"/>
                  </a:lnTo>
                  <a:lnTo>
                    <a:pt x="312116" y="269129"/>
                  </a:lnTo>
                  <a:lnTo>
                    <a:pt x="288341" y="282525"/>
                  </a:lnTo>
                  <a:lnTo>
                    <a:pt x="268833" y="266084"/>
                  </a:lnTo>
                  <a:lnTo>
                    <a:pt x="256032" y="266693"/>
                  </a:lnTo>
                  <a:lnTo>
                    <a:pt x="235305" y="289831"/>
                  </a:lnTo>
                  <a:lnTo>
                    <a:pt x="225552" y="289831"/>
                  </a:lnTo>
                  <a:lnTo>
                    <a:pt x="209093" y="327582"/>
                  </a:lnTo>
                  <a:lnTo>
                    <a:pt x="200559" y="355591"/>
                  </a:lnTo>
                  <a:lnTo>
                    <a:pt x="164592" y="369596"/>
                  </a:lnTo>
                  <a:lnTo>
                    <a:pt x="151791" y="367769"/>
                  </a:lnTo>
                  <a:lnTo>
                    <a:pt x="138380" y="376293"/>
                  </a:lnTo>
                  <a:lnTo>
                    <a:pt x="110947" y="375684"/>
                  </a:lnTo>
                  <a:lnTo>
                    <a:pt x="92050" y="350720"/>
                  </a:lnTo>
                  <a:lnTo>
                    <a:pt x="80467" y="322711"/>
                  </a:lnTo>
                  <a:lnTo>
                    <a:pt x="56083" y="297138"/>
                  </a:lnTo>
                  <a:lnTo>
                    <a:pt x="30480" y="297138"/>
                  </a:lnTo>
                  <a:lnTo>
                    <a:pt x="0" y="297138"/>
                  </a:lnTo>
                  <a:lnTo>
                    <a:pt x="1829" y="234422"/>
                  </a:lnTo>
                  <a:lnTo>
                    <a:pt x="610" y="209458"/>
                  </a:lnTo>
                  <a:lnTo>
                    <a:pt x="7315" y="185102"/>
                  </a:lnTo>
                  <a:lnTo>
                    <a:pt x="17679" y="172925"/>
                  </a:lnTo>
                  <a:lnTo>
                    <a:pt x="34747" y="148569"/>
                  </a:lnTo>
                  <a:lnTo>
                    <a:pt x="31090" y="138218"/>
                  </a:lnTo>
                  <a:lnTo>
                    <a:pt x="37795" y="122387"/>
                  </a:lnTo>
                  <a:lnTo>
                    <a:pt x="29871" y="99249"/>
                  </a:lnTo>
                  <a:lnTo>
                    <a:pt x="31090" y="86462"/>
                  </a:lnTo>
                  <a:lnTo>
                    <a:pt x="33528" y="51147"/>
                  </a:lnTo>
                  <a:lnTo>
                    <a:pt x="43282" y="35316"/>
                  </a:lnTo>
                  <a:lnTo>
                    <a:pt x="48159" y="12787"/>
                  </a:lnTo>
                  <a:lnTo>
                    <a:pt x="56693" y="4871"/>
                  </a:lnTo>
                  <a:lnTo>
                    <a:pt x="93879" y="0"/>
                  </a:lnTo>
                  <a:lnTo>
                    <a:pt x="128016" y="14613"/>
                  </a:lnTo>
                  <a:lnTo>
                    <a:pt x="140817" y="29227"/>
                  </a:lnTo>
                  <a:lnTo>
                    <a:pt x="158496" y="29836"/>
                  </a:lnTo>
                  <a:lnTo>
                    <a:pt x="174956" y="20702"/>
                  </a:lnTo>
                  <a:lnTo>
                    <a:pt x="216408" y="40796"/>
                  </a:lnTo>
                  <a:lnTo>
                    <a:pt x="234087" y="39578"/>
                  </a:lnTo>
                  <a:lnTo>
                    <a:pt x="254204" y="23138"/>
                  </a:lnTo>
                  <a:lnTo>
                    <a:pt x="274320" y="24356"/>
                  </a:lnTo>
                  <a:lnTo>
                    <a:pt x="284073" y="18876"/>
                  </a:lnTo>
                  <a:lnTo>
                    <a:pt x="302361" y="20702"/>
                  </a:lnTo>
                  <a:lnTo>
                    <a:pt x="329184" y="32271"/>
                  </a:lnTo>
                  <a:lnTo>
                    <a:pt x="355397" y="10351"/>
                  </a:lnTo>
                  <a:lnTo>
                    <a:pt x="363932" y="12178"/>
                  </a:lnTo>
                  <a:lnTo>
                    <a:pt x="387705" y="54800"/>
                  </a:lnTo>
                  <a:lnTo>
                    <a:pt x="393801" y="54191"/>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27" name="Forma libre 126">
              <a:extLst>
                <a:ext uri="{FF2B5EF4-FFF2-40B4-BE49-F238E27FC236}">
                  <a16:creationId xmlns:a16="http://schemas.microsoft.com/office/drawing/2014/main" id="{0CB9C2CE-76BF-AF41-8F07-E1C4F0D4B352}"/>
                </a:ext>
              </a:extLst>
            </p:cNvPr>
            <p:cNvSpPr/>
            <p:nvPr/>
          </p:nvSpPr>
          <p:spPr>
            <a:xfrm>
              <a:off x="6998014" y="4007385"/>
              <a:ext cx="19038" cy="44573"/>
            </a:xfrm>
            <a:custGeom>
              <a:avLst/>
              <a:gdLst>
                <a:gd name="connsiteX0" fmla="*/ 17069 w 19506"/>
                <a:gd name="connsiteY0" fmla="*/ 4871 h 45666"/>
                <a:gd name="connsiteX1" fmla="*/ 19507 w 19506"/>
                <a:gd name="connsiteY1" fmla="*/ 29227 h 45666"/>
                <a:gd name="connsiteX2" fmla="*/ 15849 w 19506"/>
                <a:gd name="connsiteY2" fmla="*/ 40796 h 45666"/>
                <a:gd name="connsiteX3" fmla="*/ 609 w 19506"/>
                <a:gd name="connsiteY3" fmla="*/ 45667 h 45666"/>
                <a:gd name="connsiteX4" fmla="*/ 1219 w 19506"/>
                <a:gd name="connsiteY4" fmla="*/ 35315 h 45666"/>
                <a:gd name="connsiteX5" fmla="*/ 9144 w 19506"/>
                <a:gd name="connsiteY5" fmla="*/ 29836 h 45666"/>
                <a:gd name="connsiteX6" fmla="*/ 0 w 19506"/>
                <a:gd name="connsiteY6" fmla="*/ 25573 h 45666"/>
                <a:gd name="connsiteX7" fmla="*/ 4267 w 19506"/>
                <a:gd name="connsiteY7" fmla="*/ 0 h 45666"/>
                <a:gd name="connsiteX8" fmla="*/ 17069 w 19506"/>
                <a:gd name="connsiteY8" fmla="*/ 4871 h 4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6" h="45666">
                  <a:moveTo>
                    <a:pt x="17069" y="4871"/>
                  </a:moveTo>
                  <a:lnTo>
                    <a:pt x="19507" y="29227"/>
                  </a:lnTo>
                  <a:lnTo>
                    <a:pt x="15849" y="40796"/>
                  </a:lnTo>
                  <a:lnTo>
                    <a:pt x="609" y="45667"/>
                  </a:lnTo>
                  <a:lnTo>
                    <a:pt x="1219" y="35315"/>
                  </a:lnTo>
                  <a:lnTo>
                    <a:pt x="9144" y="29836"/>
                  </a:lnTo>
                  <a:lnTo>
                    <a:pt x="0" y="25573"/>
                  </a:lnTo>
                  <a:lnTo>
                    <a:pt x="4267" y="0"/>
                  </a:lnTo>
                  <a:lnTo>
                    <a:pt x="17069" y="4871"/>
                  </a:lnTo>
                  <a:close/>
                </a:path>
              </a:pathLst>
            </a:custGeom>
            <a:noFill/>
            <a:ln w="3175" cap="rnd">
              <a:solidFill>
                <a:schemeClr val="accent1"/>
              </a:solidFill>
              <a:prstDash val="solid"/>
              <a:round/>
            </a:ln>
          </p:spPr>
          <p:txBody>
            <a:bodyPr rtlCol="0" anchor="ctr"/>
            <a:lstStyle/>
            <a:p>
              <a:endParaRPr lang="es-ES_tradnl"/>
            </a:p>
          </p:txBody>
        </p:sp>
        <p:sp>
          <p:nvSpPr>
            <p:cNvPr id="128" name="Forma libre 127">
              <a:extLst>
                <a:ext uri="{FF2B5EF4-FFF2-40B4-BE49-F238E27FC236}">
                  <a16:creationId xmlns:a16="http://schemas.microsoft.com/office/drawing/2014/main" id="{CF6D2FC6-CD8A-274F-8AFE-7203BB483B8A}"/>
                </a:ext>
              </a:extLst>
            </p:cNvPr>
            <p:cNvSpPr/>
            <p:nvPr/>
          </p:nvSpPr>
          <p:spPr>
            <a:xfrm>
              <a:off x="6851045" y="5291723"/>
              <a:ext cx="60690" cy="68347"/>
            </a:xfrm>
            <a:custGeom>
              <a:avLst/>
              <a:gdLst>
                <a:gd name="connsiteX0" fmla="*/ 48768 w 62178"/>
                <a:gd name="connsiteY0" fmla="*/ 0 h 70022"/>
                <a:gd name="connsiteX1" fmla="*/ 62179 w 62178"/>
                <a:gd name="connsiteY1" fmla="*/ 21920 h 70022"/>
                <a:gd name="connsiteX2" fmla="*/ 60350 w 62178"/>
                <a:gd name="connsiteY2" fmla="*/ 45058 h 70022"/>
                <a:gd name="connsiteX3" fmla="*/ 50596 w 62178"/>
                <a:gd name="connsiteY3" fmla="*/ 49929 h 70022"/>
                <a:gd name="connsiteX4" fmla="*/ 31699 w 62178"/>
                <a:gd name="connsiteY4" fmla="*/ 47493 h 70022"/>
                <a:gd name="connsiteX5" fmla="*/ 21336 w 62178"/>
                <a:gd name="connsiteY5" fmla="*/ 70022 h 70022"/>
                <a:gd name="connsiteX6" fmla="*/ 0 w 62178"/>
                <a:gd name="connsiteY6" fmla="*/ 66978 h 70022"/>
                <a:gd name="connsiteX7" fmla="*/ 3657 w 62178"/>
                <a:gd name="connsiteY7" fmla="*/ 45058 h 70022"/>
                <a:gd name="connsiteX8" fmla="*/ 8534 w 62178"/>
                <a:gd name="connsiteY8" fmla="*/ 42013 h 70022"/>
                <a:gd name="connsiteX9" fmla="*/ 9753 w 62178"/>
                <a:gd name="connsiteY9" fmla="*/ 18876 h 70022"/>
                <a:gd name="connsiteX10" fmla="*/ 19507 w 62178"/>
                <a:gd name="connsiteY10" fmla="*/ 7915 h 70022"/>
                <a:gd name="connsiteX11" fmla="*/ 28041 w 62178"/>
                <a:gd name="connsiteY11" fmla="*/ 12178 h 70022"/>
                <a:gd name="connsiteX12" fmla="*/ 48768 w 62178"/>
                <a:gd name="connsiteY12" fmla="*/ 0 h 7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178" h="70022">
                  <a:moveTo>
                    <a:pt x="48768" y="0"/>
                  </a:moveTo>
                  <a:lnTo>
                    <a:pt x="62179" y="21920"/>
                  </a:lnTo>
                  <a:lnTo>
                    <a:pt x="60350" y="45058"/>
                  </a:lnTo>
                  <a:lnTo>
                    <a:pt x="50596" y="49929"/>
                  </a:lnTo>
                  <a:lnTo>
                    <a:pt x="31699" y="47493"/>
                  </a:lnTo>
                  <a:lnTo>
                    <a:pt x="21336" y="70022"/>
                  </a:lnTo>
                  <a:lnTo>
                    <a:pt x="0" y="66978"/>
                  </a:lnTo>
                  <a:lnTo>
                    <a:pt x="3657" y="45058"/>
                  </a:lnTo>
                  <a:lnTo>
                    <a:pt x="8534" y="42013"/>
                  </a:lnTo>
                  <a:lnTo>
                    <a:pt x="9753" y="18876"/>
                  </a:lnTo>
                  <a:lnTo>
                    <a:pt x="19507" y="7915"/>
                  </a:lnTo>
                  <a:lnTo>
                    <a:pt x="28041" y="12178"/>
                  </a:lnTo>
                  <a:lnTo>
                    <a:pt x="48768" y="0"/>
                  </a:lnTo>
                  <a:close/>
                </a:path>
              </a:pathLst>
            </a:custGeom>
            <a:noFill/>
            <a:ln w="3175" cap="rnd">
              <a:solidFill>
                <a:schemeClr val="accent1"/>
              </a:solidFill>
              <a:prstDash val="solid"/>
              <a:round/>
            </a:ln>
          </p:spPr>
          <p:txBody>
            <a:bodyPr rtlCol="0" anchor="ctr"/>
            <a:lstStyle/>
            <a:p>
              <a:endParaRPr lang="es-ES_tradnl"/>
            </a:p>
          </p:txBody>
        </p:sp>
        <p:sp>
          <p:nvSpPr>
            <p:cNvPr id="155" name="Forma libre 154">
              <a:extLst>
                <a:ext uri="{FF2B5EF4-FFF2-40B4-BE49-F238E27FC236}">
                  <a16:creationId xmlns:a16="http://schemas.microsoft.com/office/drawing/2014/main" id="{0B4A769C-1699-A44C-8583-68F0F15D4C72}"/>
                </a:ext>
              </a:extLst>
            </p:cNvPr>
            <p:cNvSpPr/>
            <p:nvPr/>
          </p:nvSpPr>
          <p:spPr>
            <a:xfrm>
              <a:off x="5308158" y="4193408"/>
              <a:ext cx="282040" cy="253776"/>
            </a:xfrm>
            <a:custGeom>
              <a:avLst/>
              <a:gdLst>
                <a:gd name="connsiteX0" fmla="*/ 276684 w 282040"/>
                <a:gd name="connsiteY0" fmla="*/ 0 h 253776"/>
                <a:gd name="connsiteX1" fmla="*/ 282040 w 282040"/>
                <a:gd name="connsiteY1" fmla="*/ 0 h 253776"/>
                <a:gd name="connsiteX2" fmla="*/ 281445 w 282040"/>
                <a:gd name="connsiteY2" fmla="*/ 2378 h 253776"/>
                <a:gd name="connsiteX3" fmla="*/ 280849 w 282040"/>
                <a:gd name="connsiteY3" fmla="*/ 9509 h 253776"/>
                <a:gd name="connsiteX4" fmla="*/ 279660 w 282040"/>
                <a:gd name="connsiteY4" fmla="*/ 67753 h 253776"/>
                <a:gd name="connsiteX5" fmla="*/ 172556 w 282040"/>
                <a:gd name="connsiteY5" fmla="*/ 65376 h 253776"/>
                <a:gd name="connsiteX6" fmla="*/ 171366 w 282040"/>
                <a:gd name="connsiteY6" fmla="*/ 163438 h 253776"/>
                <a:gd name="connsiteX7" fmla="*/ 140424 w 282040"/>
                <a:gd name="connsiteY7" fmla="*/ 166411 h 253776"/>
                <a:gd name="connsiteX8" fmla="*/ 131499 w 282040"/>
                <a:gd name="connsiteY8" fmla="*/ 186023 h 253776"/>
                <a:gd name="connsiteX9" fmla="*/ 136855 w 282040"/>
                <a:gd name="connsiteY9" fmla="*/ 241295 h 253776"/>
                <a:gd name="connsiteX10" fmla="*/ 7736 w 282040"/>
                <a:gd name="connsiteY10" fmla="*/ 241295 h 253776"/>
                <a:gd name="connsiteX11" fmla="*/ 0 w 282040"/>
                <a:gd name="connsiteY11" fmla="*/ 253776 h 253776"/>
                <a:gd name="connsiteX12" fmla="*/ 1786 w 282040"/>
                <a:gd name="connsiteY12" fmla="*/ 237729 h 253776"/>
                <a:gd name="connsiteX13" fmla="*/ 2381 w 282040"/>
                <a:gd name="connsiteY13" fmla="*/ 237729 h 253776"/>
                <a:gd name="connsiteX14" fmla="*/ 4130 w 282040"/>
                <a:gd name="connsiteY14" fmla="*/ 237659 h 253776"/>
                <a:gd name="connsiteX15" fmla="*/ 5749 w 282040"/>
                <a:gd name="connsiteY15" fmla="*/ 221486 h 253776"/>
                <a:gd name="connsiteX16" fmla="*/ 18840 w 282040"/>
                <a:gd name="connsiteY16" fmla="*/ 211383 h 253776"/>
                <a:gd name="connsiteX17" fmla="*/ 30146 w 282040"/>
                <a:gd name="connsiteY17" fmla="*/ 191176 h 253776"/>
                <a:gd name="connsiteX18" fmla="*/ 28360 w 282040"/>
                <a:gd name="connsiteY18" fmla="*/ 178100 h 253776"/>
                <a:gd name="connsiteX19" fmla="*/ 40261 w 282040"/>
                <a:gd name="connsiteY19" fmla="*/ 151356 h 253776"/>
                <a:gd name="connsiteX20" fmla="*/ 59301 w 282040"/>
                <a:gd name="connsiteY20" fmla="*/ 126988 h 253776"/>
                <a:gd name="connsiteX21" fmla="*/ 70606 w 282040"/>
                <a:gd name="connsiteY21" fmla="*/ 121046 h 253776"/>
                <a:gd name="connsiteX22" fmla="*/ 80127 w 282040"/>
                <a:gd name="connsiteY22" fmla="*/ 99055 h 253776"/>
                <a:gd name="connsiteX23" fmla="*/ 81317 w 282040"/>
                <a:gd name="connsiteY23" fmla="*/ 78254 h 253776"/>
                <a:gd name="connsiteX24" fmla="*/ 93812 w 282040"/>
                <a:gd name="connsiteY24" fmla="*/ 55075 h 253776"/>
                <a:gd name="connsiteX25" fmla="*/ 116423 w 282040"/>
                <a:gd name="connsiteY25" fmla="*/ 40812 h 253776"/>
                <a:gd name="connsiteX26" fmla="*/ 123063 w 282040"/>
                <a:gd name="connsiteY26" fmla="*/ 28838 h 253776"/>
                <a:gd name="connsiteX27" fmla="*/ 194060 w 282040"/>
                <a:gd name="connsiteY27" fmla="*/ 28838 h 253776"/>
                <a:gd name="connsiteX28" fmla="*/ 219563 w 282040"/>
                <a:gd name="connsiteY28" fmla="*/ 24961 h 253776"/>
                <a:gd name="connsiteX29" fmla="*/ 231464 w 282040"/>
                <a:gd name="connsiteY29" fmla="*/ 30310 h 253776"/>
                <a:gd name="connsiteX30" fmla="*/ 246339 w 282040"/>
                <a:gd name="connsiteY30" fmla="*/ 30310 h 253776"/>
                <a:gd name="connsiteX31" fmla="*/ 257049 w 282040"/>
                <a:gd name="connsiteY31" fmla="*/ 21396 h 253776"/>
                <a:gd name="connsiteX32" fmla="*/ 277279 w 282040"/>
                <a:gd name="connsiteY32" fmla="*/ 20207 h 25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2040" h="253776">
                  <a:moveTo>
                    <a:pt x="276684" y="0"/>
                  </a:moveTo>
                  <a:lnTo>
                    <a:pt x="282040" y="0"/>
                  </a:lnTo>
                  <a:lnTo>
                    <a:pt x="281445" y="2378"/>
                  </a:lnTo>
                  <a:lnTo>
                    <a:pt x="280849" y="9509"/>
                  </a:lnTo>
                  <a:lnTo>
                    <a:pt x="279660" y="67753"/>
                  </a:lnTo>
                  <a:lnTo>
                    <a:pt x="172556" y="65376"/>
                  </a:lnTo>
                  <a:lnTo>
                    <a:pt x="171366" y="163438"/>
                  </a:lnTo>
                  <a:lnTo>
                    <a:pt x="140424" y="166411"/>
                  </a:lnTo>
                  <a:lnTo>
                    <a:pt x="131499" y="186023"/>
                  </a:lnTo>
                  <a:lnTo>
                    <a:pt x="136855" y="241295"/>
                  </a:lnTo>
                  <a:lnTo>
                    <a:pt x="7736" y="241295"/>
                  </a:lnTo>
                  <a:lnTo>
                    <a:pt x="0" y="253776"/>
                  </a:lnTo>
                  <a:lnTo>
                    <a:pt x="1786" y="237729"/>
                  </a:lnTo>
                  <a:lnTo>
                    <a:pt x="2381" y="237729"/>
                  </a:lnTo>
                  <a:lnTo>
                    <a:pt x="4130" y="237659"/>
                  </a:lnTo>
                  <a:lnTo>
                    <a:pt x="5749" y="221486"/>
                  </a:lnTo>
                  <a:lnTo>
                    <a:pt x="18840" y="211383"/>
                  </a:lnTo>
                  <a:lnTo>
                    <a:pt x="30146" y="191176"/>
                  </a:lnTo>
                  <a:lnTo>
                    <a:pt x="28360" y="178100"/>
                  </a:lnTo>
                  <a:lnTo>
                    <a:pt x="40261" y="151356"/>
                  </a:lnTo>
                  <a:lnTo>
                    <a:pt x="59301" y="126988"/>
                  </a:lnTo>
                  <a:lnTo>
                    <a:pt x="70606" y="121046"/>
                  </a:lnTo>
                  <a:lnTo>
                    <a:pt x="80127" y="99055"/>
                  </a:lnTo>
                  <a:lnTo>
                    <a:pt x="81317" y="78254"/>
                  </a:lnTo>
                  <a:lnTo>
                    <a:pt x="93812" y="55075"/>
                  </a:lnTo>
                  <a:lnTo>
                    <a:pt x="116423" y="40812"/>
                  </a:lnTo>
                  <a:lnTo>
                    <a:pt x="123063" y="28838"/>
                  </a:lnTo>
                  <a:lnTo>
                    <a:pt x="194060" y="28838"/>
                  </a:lnTo>
                  <a:lnTo>
                    <a:pt x="219563" y="24961"/>
                  </a:lnTo>
                  <a:lnTo>
                    <a:pt x="231464" y="30310"/>
                  </a:lnTo>
                  <a:lnTo>
                    <a:pt x="246339" y="30310"/>
                  </a:lnTo>
                  <a:lnTo>
                    <a:pt x="257049" y="21396"/>
                  </a:lnTo>
                  <a:lnTo>
                    <a:pt x="277279" y="20207"/>
                  </a:lnTo>
                  <a:close/>
                </a:path>
              </a:pathLst>
            </a:custGeom>
            <a:noFill/>
            <a:ln w="3175" cap="rnd">
              <a:solidFill>
                <a:schemeClr val="accent1"/>
              </a:solidFill>
              <a:prstDash val="solid"/>
              <a:round/>
            </a:ln>
          </p:spPr>
          <p:txBody>
            <a:bodyPr wrap="square" rtlCol="0" anchor="ctr">
              <a:noAutofit/>
            </a:bodyPr>
            <a:lstStyle/>
            <a:p>
              <a:endParaRPr lang="es-ES_tradnl"/>
            </a:p>
          </p:txBody>
        </p:sp>
        <p:sp>
          <p:nvSpPr>
            <p:cNvPr id="130" name="Forma libre 129">
              <a:extLst>
                <a:ext uri="{FF2B5EF4-FFF2-40B4-BE49-F238E27FC236}">
                  <a16:creationId xmlns:a16="http://schemas.microsoft.com/office/drawing/2014/main" id="{83283AB9-23C1-D541-A99A-47F46254BDA8}"/>
                </a:ext>
              </a:extLst>
            </p:cNvPr>
            <p:cNvSpPr/>
            <p:nvPr/>
          </p:nvSpPr>
          <p:spPr>
            <a:xfrm>
              <a:off x="6607681" y="4409149"/>
              <a:ext cx="542061" cy="510523"/>
            </a:xfrm>
            <a:custGeom>
              <a:avLst/>
              <a:gdLst>
                <a:gd name="connsiteX0" fmla="*/ 494385 w 555345"/>
                <a:gd name="connsiteY0" fmla="*/ 295920 h 523035"/>
                <a:gd name="connsiteX1" fmla="*/ 490119 w 555345"/>
                <a:gd name="connsiteY1" fmla="*/ 329409 h 523035"/>
                <a:gd name="connsiteX2" fmla="*/ 477927 w 555345"/>
                <a:gd name="connsiteY2" fmla="*/ 368378 h 523035"/>
                <a:gd name="connsiteX3" fmla="*/ 457809 w 555345"/>
                <a:gd name="connsiteY3" fmla="*/ 387253 h 523035"/>
                <a:gd name="connsiteX4" fmla="*/ 443788 w 555345"/>
                <a:gd name="connsiteY4" fmla="*/ 417698 h 523035"/>
                <a:gd name="connsiteX5" fmla="*/ 440740 w 555345"/>
                <a:gd name="connsiteY5" fmla="*/ 433529 h 523035"/>
                <a:gd name="connsiteX6" fmla="*/ 424891 w 555345"/>
                <a:gd name="connsiteY6" fmla="*/ 444489 h 523035"/>
                <a:gd name="connsiteX7" fmla="*/ 415747 w 555345"/>
                <a:gd name="connsiteY7" fmla="*/ 485284 h 523035"/>
                <a:gd name="connsiteX8" fmla="*/ 415747 w 555345"/>
                <a:gd name="connsiteY8" fmla="*/ 490155 h 523035"/>
                <a:gd name="connsiteX9" fmla="*/ 410871 w 555345"/>
                <a:gd name="connsiteY9" fmla="*/ 488938 h 523035"/>
                <a:gd name="connsiteX10" fmla="*/ 411480 w 555345"/>
                <a:gd name="connsiteY10" fmla="*/ 469453 h 523035"/>
                <a:gd name="connsiteX11" fmla="*/ 406603 w 555345"/>
                <a:gd name="connsiteY11" fmla="*/ 456058 h 523035"/>
                <a:gd name="connsiteX12" fmla="*/ 388924 w 555345"/>
                <a:gd name="connsiteY12" fmla="*/ 440835 h 523035"/>
                <a:gd name="connsiteX13" fmla="*/ 383439 w 555345"/>
                <a:gd name="connsiteY13" fmla="*/ 412826 h 523035"/>
                <a:gd name="connsiteX14" fmla="*/ 387096 w 555345"/>
                <a:gd name="connsiteY14" fmla="*/ 383600 h 523035"/>
                <a:gd name="connsiteX15" fmla="*/ 371247 w 555345"/>
                <a:gd name="connsiteY15" fmla="*/ 381164 h 523035"/>
                <a:gd name="connsiteX16" fmla="*/ 368808 w 555345"/>
                <a:gd name="connsiteY16" fmla="*/ 389689 h 523035"/>
                <a:gd name="connsiteX17" fmla="*/ 348081 w 555345"/>
                <a:gd name="connsiteY17" fmla="*/ 392124 h 523035"/>
                <a:gd name="connsiteX18" fmla="*/ 357225 w 555345"/>
                <a:gd name="connsiteY18" fmla="*/ 403084 h 523035"/>
                <a:gd name="connsiteX19" fmla="*/ 360273 w 555345"/>
                <a:gd name="connsiteY19" fmla="*/ 426831 h 523035"/>
                <a:gd name="connsiteX20" fmla="*/ 341985 w 555345"/>
                <a:gd name="connsiteY20" fmla="*/ 448142 h 523035"/>
                <a:gd name="connsiteX21" fmla="*/ 325527 w 555345"/>
                <a:gd name="connsiteY21" fmla="*/ 476151 h 523035"/>
                <a:gd name="connsiteX22" fmla="*/ 307848 w 555345"/>
                <a:gd name="connsiteY22" fmla="*/ 480413 h 523035"/>
                <a:gd name="connsiteX23" fmla="*/ 278587 w 555345"/>
                <a:gd name="connsiteY23" fmla="*/ 457884 h 523035"/>
                <a:gd name="connsiteX24" fmla="*/ 265785 w 555345"/>
                <a:gd name="connsiteY24" fmla="*/ 465800 h 523035"/>
                <a:gd name="connsiteX25" fmla="*/ 262737 w 555345"/>
                <a:gd name="connsiteY25" fmla="*/ 476760 h 523035"/>
                <a:gd name="connsiteX26" fmla="*/ 245059 w 555345"/>
                <a:gd name="connsiteY26" fmla="*/ 484675 h 523035"/>
                <a:gd name="connsiteX27" fmla="*/ 243840 w 555345"/>
                <a:gd name="connsiteY27" fmla="*/ 492591 h 523035"/>
                <a:gd name="connsiteX28" fmla="*/ 209703 w 555345"/>
                <a:gd name="connsiteY28" fmla="*/ 492591 h 523035"/>
                <a:gd name="connsiteX29" fmla="*/ 204825 w 555345"/>
                <a:gd name="connsiteY29" fmla="*/ 484675 h 523035"/>
                <a:gd name="connsiteX30" fmla="*/ 179832 w 555345"/>
                <a:gd name="connsiteY30" fmla="*/ 482849 h 523035"/>
                <a:gd name="connsiteX31" fmla="*/ 167640 w 555345"/>
                <a:gd name="connsiteY31" fmla="*/ 489546 h 523035"/>
                <a:gd name="connsiteX32" fmla="*/ 157887 w 555345"/>
                <a:gd name="connsiteY32" fmla="*/ 486502 h 523035"/>
                <a:gd name="connsiteX33" fmla="*/ 140208 w 555345"/>
                <a:gd name="connsiteY33" fmla="*/ 463364 h 523035"/>
                <a:gd name="connsiteX34" fmla="*/ 134112 w 555345"/>
                <a:gd name="connsiteY34" fmla="*/ 453013 h 523035"/>
                <a:gd name="connsiteX35" fmla="*/ 109119 w 555345"/>
                <a:gd name="connsiteY35" fmla="*/ 458493 h 523035"/>
                <a:gd name="connsiteX36" fmla="*/ 99975 w 555345"/>
                <a:gd name="connsiteY36" fmla="*/ 476151 h 523035"/>
                <a:gd name="connsiteX37" fmla="*/ 92049 w 555345"/>
                <a:gd name="connsiteY37" fmla="*/ 511467 h 523035"/>
                <a:gd name="connsiteX38" fmla="*/ 79857 w 555345"/>
                <a:gd name="connsiteY38" fmla="*/ 518773 h 523035"/>
                <a:gd name="connsiteX39" fmla="*/ 69495 w 555345"/>
                <a:gd name="connsiteY39" fmla="*/ 523035 h 523035"/>
                <a:gd name="connsiteX40" fmla="*/ 66447 w 555345"/>
                <a:gd name="connsiteY40" fmla="*/ 521209 h 523035"/>
                <a:gd name="connsiteX41" fmla="*/ 54864 w 555345"/>
                <a:gd name="connsiteY41" fmla="*/ 509640 h 523035"/>
                <a:gd name="connsiteX42" fmla="*/ 52425 w 555345"/>
                <a:gd name="connsiteY42" fmla="*/ 497462 h 523035"/>
                <a:gd name="connsiteX43" fmla="*/ 57303 w 555345"/>
                <a:gd name="connsiteY43" fmla="*/ 481631 h 523035"/>
                <a:gd name="connsiteX44" fmla="*/ 57303 w 555345"/>
                <a:gd name="connsiteY44" fmla="*/ 465191 h 523035"/>
                <a:gd name="connsiteX45" fmla="*/ 37185 w 555345"/>
                <a:gd name="connsiteY45" fmla="*/ 440835 h 523035"/>
                <a:gd name="connsiteX46" fmla="*/ 32919 w 555345"/>
                <a:gd name="connsiteY46" fmla="*/ 424395 h 523035"/>
                <a:gd name="connsiteX47" fmla="*/ 32919 w 555345"/>
                <a:gd name="connsiteY47" fmla="*/ 414653 h 523035"/>
                <a:gd name="connsiteX48" fmla="*/ 20116 w 555345"/>
                <a:gd name="connsiteY48" fmla="*/ 403084 h 523035"/>
                <a:gd name="connsiteX49" fmla="*/ 19507 w 555345"/>
                <a:gd name="connsiteY49" fmla="*/ 380555 h 523035"/>
                <a:gd name="connsiteX50" fmla="*/ 11583 w 555345"/>
                <a:gd name="connsiteY50" fmla="*/ 365333 h 523035"/>
                <a:gd name="connsiteX51" fmla="*/ 0 w 555345"/>
                <a:gd name="connsiteY51" fmla="*/ 367769 h 523035"/>
                <a:gd name="connsiteX52" fmla="*/ 3048 w 555345"/>
                <a:gd name="connsiteY52" fmla="*/ 353155 h 523035"/>
                <a:gd name="connsiteX53" fmla="*/ 11583 w 555345"/>
                <a:gd name="connsiteY53" fmla="*/ 337324 h 523035"/>
                <a:gd name="connsiteX54" fmla="*/ 7315 w 555345"/>
                <a:gd name="connsiteY54" fmla="*/ 320884 h 523035"/>
                <a:gd name="connsiteX55" fmla="*/ 18288 w 555345"/>
                <a:gd name="connsiteY55" fmla="*/ 308706 h 523035"/>
                <a:gd name="connsiteX56" fmla="*/ 10972 w 555345"/>
                <a:gd name="connsiteY56" fmla="*/ 299573 h 523035"/>
                <a:gd name="connsiteX57" fmla="*/ 18897 w 555345"/>
                <a:gd name="connsiteY57" fmla="*/ 275827 h 523035"/>
                <a:gd name="connsiteX58" fmla="*/ 34137 w 555345"/>
                <a:gd name="connsiteY58" fmla="*/ 246600 h 523035"/>
                <a:gd name="connsiteX59" fmla="*/ 63399 w 555345"/>
                <a:gd name="connsiteY59" fmla="*/ 249644 h 523035"/>
                <a:gd name="connsiteX60" fmla="*/ 56692 w 555345"/>
                <a:gd name="connsiteY60" fmla="*/ 94378 h 523035"/>
                <a:gd name="connsiteX61" fmla="*/ 56692 w 555345"/>
                <a:gd name="connsiteY61" fmla="*/ 77938 h 523035"/>
                <a:gd name="connsiteX62" fmla="*/ 95707 w 555345"/>
                <a:gd name="connsiteY62" fmla="*/ 77938 h 523035"/>
                <a:gd name="connsiteX63" fmla="*/ 92659 w 555345"/>
                <a:gd name="connsiteY63" fmla="*/ 0 h 523035"/>
                <a:gd name="connsiteX64" fmla="*/ 228600 w 555345"/>
                <a:gd name="connsiteY64" fmla="*/ 0 h 523035"/>
                <a:gd name="connsiteX65" fmla="*/ 359664 w 555345"/>
                <a:gd name="connsiteY65" fmla="*/ 0 h 523035"/>
                <a:gd name="connsiteX66" fmla="*/ 494385 w 555345"/>
                <a:gd name="connsiteY66" fmla="*/ 0 h 523035"/>
                <a:gd name="connsiteX67" fmla="*/ 507187 w 555345"/>
                <a:gd name="connsiteY67" fmla="*/ 38360 h 523035"/>
                <a:gd name="connsiteX68" fmla="*/ 499872 w 555345"/>
                <a:gd name="connsiteY68" fmla="*/ 45058 h 523035"/>
                <a:gd name="connsiteX69" fmla="*/ 507187 w 555345"/>
                <a:gd name="connsiteY69" fmla="*/ 85853 h 523035"/>
                <a:gd name="connsiteX70" fmla="*/ 522427 w 555345"/>
                <a:gd name="connsiteY70" fmla="*/ 132129 h 523035"/>
                <a:gd name="connsiteX71" fmla="*/ 535839 w 555345"/>
                <a:gd name="connsiteY71" fmla="*/ 141871 h 523035"/>
                <a:gd name="connsiteX72" fmla="*/ 555345 w 555345"/>
                <a:gd name="connsiteY72" fmla="*/ 156484 h 523035"/>
                <a:gd name="connsiteX73" fmla="*/ 538887 w 555345"/>
                <a:gd name="connsiteY73" fmla="*/ 178404 h 523035"/>
                <a:gd name="connsiteX74" fmla="*/ 514503 w 555345"/>
                <a:gd name="connsiteY74" fmla="*/ 185102 h 523035"/>
                <a:gd name="connsiteX75" fmla="*/ 504139 w 555345"/>
                <a:gd name="connsiteY75" fmla="*/ 197280 h 523035"/>
                <a:gd name="connsiteX76" fmla="*/ 502311 w 555345"/>
                <a:gd name="connsiteY76" fmla="*/ 222853 h 523035"/>
                <a:gd name="connsiteX77" fmla="*/ 490119 w 555345"/>
                <a:gd name="connsiteY77" fmla="*/ 280698 h 523035"/>
                <a:gd name="connsiteX78" fmla="*/ 494385 w 555345"/>
                <a:gd name="connsiteY78" fmla="*/ 295920 h 52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55345" h="523035">
                  <a:moveTo>
                    <a:pt x="494385" y="295920"/>
                  </a:moveTo>
                  <a:lnTo>
                    <a:pt x="490119" y="329409"/>
                  </a:lnTo>
                  <a:lnTo>
                    <a:pt x="477927" y="368378"/>
                  </a:lnTo>
                  <a:lnTo>
                    <a:pt x="457809" y="387253"/>
                  </a:lnTo>
                  <a:lnTo>
                    <a:pt x="443788" y="417698"/>
                  </a:lnTo>
                  <a:lnTo>
                    <a:pt x="440740" y="433529"/>
                  </a:lnTo>
                  <a:lnTo>
                    <a:pt x="424891" y="444489"/>
                  </a:lnTo>
                  <a:lnTo>
                    <a:pt x="415747" y="485284"/>
                  </a:lnTo>
                  <a:lnTo>
                    <a:pt x="415747" y="490155"/>
                  </a:lnTo>
                  <a:lnTo>
                    <a:pt x="410871" y="488938"/>
                  </a:lnTo>
                  <a:lnTo>
                    <a:pt x="411480" y="469453"/>
                  </a:lnTo>
                  <a:lnTo>
                    <a:pt x="406603" y="456058"/>
                  </a:lnTo>
                  <a:lnTo>
                    <a:pt x="388924" y="440835"/>
                  </a:lnTo>
                  <a:lnTo>
                    <a:pt x="383439" y="412826"/>
                  </a:lnTo>
                  <a:lnTo>
                    <a:pt x="387096" y="383600"/>
                  </a:lnTo>
                  <a:lnTo>
                    <a:pt x="371247" y="381164"/>
                  </a:lnTo>
                  <a:lnTo>
                    <a:pt x="368808" y="389689"/>
                  </a:lnTo>
                  <a:lnTo>
                    <a:pt x="348081" y="392124"/>
                  </a:lnTo>
                  <a:lnTo>
                    <a:pt x="357225" y="403084"/>
                  </a:lnTo>
                  <a:lnTo>
                    <a:pt x="360273" y="426831"/>
                  </a:lnTo>
                  <a:lnTo>
                    <a:pt x="341985" y="448142"/>
                  </a:lnTo>
                  <a:lnTo>
                    <a:pt x="325527" y="476151"/>
                  </a:lnTo>
                  <a:lnTo>
                    <a:pt x="307848" y="480413"/>
                  </a:lnTo>
                  <a:lnTo>
                    <a:pt x="278587" y="457884"/>
                  </a:lnTo>
                  <a:lnTo>
                    <a:pt x="265785" y="465800"/>
                  </a:lnTo>
                  <a:lnTo>
                    <a:pt x="262737" y="476760"/>
                  </a:lnTo>
                  <a:lnTo>
                    <a:pt x="245059" y="484675"/>
                  </a:lnTo>
                  <a:lnTo>
                    <a:pt x="243840" y="492591"/>
                  </a:lnTo>
                  <a:lnTo>
                    <a:pt x="209703" y="492591"/>
                  </a:lnTo>
                  <a:lnTo>
                    <a:pt x="204825" y="484675"/>
                  </a:lnTo>
                  <a:lnTo>
                    <a:pt x="179832" y="482849"/>
                  </a:lnTo>
                  <a:lnTo>
                    <a:pt x="167640" y="489546"/>
                  </a:lnTo>
                  <a:lnTo>
                    <a:pt x="157887" y="486502"/>
                  </a:lnTo>
                  <a:lnTo>
                    <a:pt x="140208" y="463364"/>
                  </a:lnTo>
                  <a:lnTo>
                    <a:pt x="134112" y="453013"/>
                  </a:lnTo>
                  <a:lnTo>
                    <a:pt x="109119" y="458493"/>
                  </a:lnTo>
                  <a:lnTo>
                    <a:pt x="99975" y="476151"/>
                  </a:lnTo>
                  <a:lnTo>
                    <a:pt x="92049" y="511467"/>
                  </a:lnTo>
                  <a:lnTo>
                    <a:pt x="79857" y="518773"/>
                  </a:lnTo>
                  <a:lnTo>
                    <a:pt x="69495" y="523035"/>
                  </a:lnTo>
                  <a:lnTo>
                    <a:pt x="66447" y="521209"/>
                  </a:lnTo>
                  <a:lnTo>
                    <a:pt x="54864" y="509640"/>
                  </a:lnTo>
                  <a:lnTo>
                    <a:pt x="52425" y="497462"/>
                  </a:lnTo>
                  <a:lnTo>
                    <a:pt x="57303" y="481631"/>
                  </a:lnTo>
                  <a:lnTo>
                    <a:pt x="57303" y="465191"/>
                  </a:lnTo>
                  <a:lnTo>
                    <a:pt x="37185" y="440835"/>
                  </a:lnTo>
                  <a:lnTo>
                    <a:pt x="32919" y="424395"/>
                  </a:lnTo>
                  <a:lnTo>
                    <a:pt x="32919" y="414653"/>
                  </a:lnTo>
                  <a:lnTo>
                    <a:pt x="20116" y="403084"/>
                  </a:lnTo>
                  <a:lnTo>
                    <a:pt x="19507" y="380555"/>
                  </a:lnTo>
                  <a:lnTo>
                    <a:pt x="11583" y="365333"/>
                  </a:lnTo>
                  <a:lnTo>
                    <a:pt x="0" y="367769"/>
                  </a:lnTo>
                  <a:lnTo>
                    <a:pt x="3048" y="353155"/>
                  </a:lnTo>
                  <a:lnTo>
                    <a:pt x="11583" y="337324"/>
                  </a:lnTo>
                  <a:lnTo>
                    <a:pt x="7315" y="320884"/>
                  </a:lnTo>
                  <a:lnTo>
                    <a:pt x="18288" y="308706"/>
                  </a:lnTo>
                  <a:lnTo>
                    <a:pt x="10972" y="299573"/>
                  </a:lnTo>
                  <a:lnTo>
                    <a:pt x="18897" y="275827"/>
                  </a:lnTo>
                  <a:lnTo>
                    <a:pt x="34137" y="246600"/>
                  </a:lnTo>
                  <a:lnTo>
                    <a:pt x="63399" y="249644"/>
                  </a:lnTo>
                  <a:lnTo>
                    <a:pt x="56692" y="94378"/>
                  </a:lnTo>
                  <a:lnTo>
                    <a:pt x="56692" y="77938"/>
                  </a:lnTo>
                  <a:lnTo>
                    <a:pt x="95707" y="77938"/>
                  </a:lnTo>
                  <a:lnTo>
                    <a:pt x="92659" y="0"/>
                  </a:lnTo>
                  <a:lnTo>
                    <a:pt x="228600" y="0"/>
                  </a:lnTo>
                  <a:lnTo>
                    <a:pt x="359664" y="0"/>
                  </a:lnTo>
                  <a:lnTo>
                    <a:pt x="494385" y="0"/>
                  </a:lnTo>
                  <a:lnTo>
                    <a:pt x="507187" y="38360"/>
                  </a:lnTo>
                  <a:lnTo>
                    <a:pt x="499872" y="45058"/>
                  </a:lnTo>
                  <a:lnTo>
                    <a:pt x="507187" y="85853"/>
                  </a:lnTo>
                  <a:lnTo>
                    <a:pt x="522427" y="132129"/>
                  </a:lnTo>
                  <a:lnTo>
                    <a:pt x="535839" y="141871"/>
                  </a:lnTo>
                  <a:lnTo>
                    <a:pt x="555345" y="156484"/>
                  </a:lnTo>
                  <a:lnTo>
                    <a:pt x="538887" y="178404"/>
                  </a:lnTo>
                  <a:lnTo>
                    <a:pt x="514503" y="185102"/>
                  </a:lnTo>
                  <a:lnTo>
                    <a:pt x="504139" y="197280"/>
                  </a:lnTo>
                  <a:lnTo>
                    <a:pt x="502311" y="222853"/>
                  </a:lnTo>
                  <a:lnTo>
                    <a:pt x="490119" y="280698"/>
                  </a:lnTo>
                  <a:lnTo>
                    <a:pt x="494385" y="295920"/>
                  </a:lnTo>
                  <a:close/>
                </a:path>
              </a:pathLst>
            </a:custGeom>
            <a:noFill/>
            <a:ln w="3175" cap="rnd">
              <a:solidFill>
                <a:schemeClr val="accent1"/>
              </a:solidFill>
              <a:prstDash val="solid"/>
              <a:round/>
            </a:ln>
          </p:spPr>
          <p:txBody>
            <a:bodyPr rtlCol="0" anchor="ctr"/>
            <a:lstStyle/>
            <a:p>
              <a:endParaRPr lang="es-ES_tradnl"/>
            </a:p>
          </p:txBody>
        </p:sp>
        <p:sp>
          <p:nvSpPr>
            <p:cNvPr id="131" name="Forma libre 130">
              <a:extLst>
                <a:ext uri="{FF2B5EF4-FFF2-40B4-BE49-F238E27FC236}">
                  <a16:creationId xmlns:a16="http://schemas.microsoft.com/office/drawing/2014/main" id="{F3BA8C3C-04F7-044D-9596-7507B404B89A}"/>
                </a:ext>
              </a:extLst>
            </p:cNvPr>
            <p:cNvSpPr/>
            <p:nvPr/>
          </p:nvSpPr>
          <p:spPr>
            <a:xfrm>
              <a:off x="6675514" y="4781196"/>
              <a:ext cx="386166" cy="333416"/>
            </a:xfrm>
            <a:custGeom>
              <a:avLst/>
              <a:gdLst>
                <a:gd name="connsiteX0" fmla="*/ 346252 w 395629"/>
                <a:gd name="connsiteY0" fmla="*/ 108991 h 341586"/>
                <a:gd name="connsiteX1" fmla="*/ 347472 w 395629"/>
                <a:gd name="connsiteY1" fmla="*/ 139435 h 341586"/>
                <a:gd name="connsiteX2" fmla="*/ 342595 w 395629"/>
                <a:gd name="connsiteY2" fmla="*/ 151004 h 341586"/>
                <a:gd name="connsiteX3" fmla="*/ 324307 w 395629"/>
                <a:gd name="connsiteY3" fmla="*/ 152222 h 341586"/>
                <a:gd name="connsiteX4" fmla="*/ 312724 w 395629"/>
                <a:gd name="connsiteY4" fmla="*/ 174142 h 341586"/>
                <a:gd name="connsiteX5" fmla="*/ 334060 w 395629"/>
                <a:gd name="connsiteY5" fmla="*/ 177186 h 341586"/>
                <a:gd name="connsiteX6" fmla="*/ 352348 w 395629"/>
                <a:gd name="connsiteY6" fmla="*/ 196062 h 341586"/>
                <a:gd name="connsiteX7" fmla="*/ 358444 w 395629"/>
                <a:gd name="connsiteY7" fmla="*/ 211893 h 341586"/>
                <a:gd name="connsiteX8" fmla="*/ 374294 w 395629"/>
                <a:gd name="connsiteY8" fmla="*/ 221027 h 341586"/>
                <a:gd name="connsiteX9" fmla="*/ 395630 w 395629"/>
                <a:gd name="connsiteY9" fmla="*/ 263649 h 341586"/>
                <a:gd name="connsiteX10" fmla="*/ 372465 w 395629"/>
                <a:gd name="connsiteY10" fmla="*/ 289222 h 341586"/>
                <a:gd name="connsiteX11" fmla="*/ 351739 w 395629"/>
                <a:gd name="connsiteY11" fmla="*/ 312360 h 341586"/>
                <a:gd name="connsiteX12" fmla="*/ 330403 w 395629"/>
                <a:gd name="connsiteY12" fmla="*/ 330626 h 341586"/>
                <a:gd name="connsiteX13" fmla="*/ 306019 w 395629"/>
                <a:gd name="connsiteY13" fmla="*/ 330626 h 341586"/>
                <a:gd name="connsiteX14" fmla="*/ 278587 w 395629"/>
                <a:gd name="connsiteY14" fmla="*/ 339760 h 341586"/>
                <a:gd name="connsiteX15" fmla="*/ 256641 w 395629"/>
                <a:gd name="connsiteY15" fmla="*/ 330626 h 341586"/>
                <a:gd name="connsiteX16" fmla="*/ 242620 w 395629"/>
                <a:gd name="connsiteY16" fmla="*/ 341586 h 341586"/>
                <a:gd name="connsiteX17" fmla="*/ 211531 w 395629"/>
                <a:gd name="connsiteY17" fmla="*/ 315404 h 341586"/>
                <a:gd name="connsiteX18" fmla="*/ 202996 w 395629"/>
                <a:gd name="connsiteY18" fmla="*/ 298964 h 341586"/>
                <a:gd name="connsiteX19" fmla="*/ 184099 w 395629"/>
                <a:gd name="connsiteY19" fmla="*/ 306880 h 341586"/>
                <a:gd name="connsiteX20" fmla="*/ 168249 w 395629"/>
                <a:gd name="connsiteY20" fmla="*/ 304444 h 341586"/>
                <a:gd name="connsiteX21" fmla="*/ 159105 w 395629"/>
                <a:gd name="connsiteY21" fmla="*/ 311142 h 341586"/>
                <a:gd name="connsiteX22" fmla="*/ 143256 w 395629"/>
                <a:gd name="connsiteY22" fmla="*/ 306271 h 341586"/>
                <a:gd name="connsiteX23" fmla="*/ 121920 w 395629"/>
                <a:gd name="connsiteY23" fmla="*/ 274000 h 341586"/>
                <a:gd name="connsiteX24" fmla="*/ 116433 w 395629"/>
                <a:gd name="connsiteY24" fmla="*/ 261822 h 341586"/>
                <a:gd name="connsiteX25" fmla="*/ 90220 w 395629"/>
                <a:gd name="connsiteY25" fmla="*/ 245991 h 341586"/>
                <a:gd name="connsiteX26" fmla="*/ 81686 w 395629"/>
                <a:gd name="connsiteY26" fmla="*/ 222853 h 341586"/>
                <a:gd name="connsiteX27" fmla="*/ 67056 w 395629"/>
                <a:gd name="connsiteY27" fmla="*/ 205804 h 341586"/>
                <a:gd name="connsiteX28" fmla="*/ 43281 w 395629"/>
                <a:gd name="connsiteY28" fmla="*/ 185711 h 341586"/>
                <a:gd name="connsiteX29" fmla="*/ 42672 w 395629"/>
                <a:gd name="connsiteY29" fmla="*/ 172924 h 341586"/>
                <a:gd name="connsiteX30" fmla="*/ 23774 w 395629"/>
                <a:gd name="connsiteY30" fmla="*/ 157093 h 341586"/>
                <a:gd name="connsiteX31" fmla="*/ 0 w 395629"/>
                <a:gd name="connsiteY31" fmla="*/ 141871 h 341586"/>
                <a:gd name="connsiteX32" fmla="*/ 10363 w 395629"/>
                <a:gd name="connsiteY32" fmla="*/ 137609 h 341586"/>
                <a:gd name="connsiteX33" fmla="*/ 22555 w 395629"/>
                <a:gd name="connsiteY33" fmla="*/ 130302 h 341586"/>
                <a:gd name="connsiteX34" fmla="*/ 30480 w 395629"/>
                <a:gd name="connsiteY34" fmla="*/ 94986 h 341586"/>
                <a:gd name="connsiteX35" fmla="*/ 39624 w 395629"/>
                <a:gd name="connsiteY35" fmla="*/ 77329 h 341586"/>
                <a:gd name="connsiteX36" fmla="*/ 64617 w 395629"/>
                <a:gd name="connsiteY36" fmla="*/ 71849 h 341586"/>
                <a:gd name="connsiteX37" fmla="*/ 70713 w 395629"/>
                <a:gd name="connsiteY37" fmla="*/ 82200 h 341586"/>
                <a:gd name="connsiteX38" fmla="*/ 88392 w 395629"/>
                <a:gd name="connsiteY38" fmla="*/ 105338 h 341586"/>
                <a:gd name="connsiteX39" fmla="*/ 98145 w 395629"/>
                <a:gd name="connsiteY39" fmla="*/ 108382 h 341586"/>
                <a:gd name="connsiteX40" fmla="*/ 110337 w 395629"/>
                <a:gd name="connsiteY40" fmla="*/ 101684 h 341586"/>
                <a:gd name="connsiteX41" fmla="*/ 135331 w 395629"/>
                <a:gd name="connsiteY41" fmla="*/ 103511 h 341586"/>
                <a:gd name="connsiteX42" fmla="*/ 140208 w 395629"/>
                <a:gd name="connsiteY42" fmla="*/ 111427 h 341586"/>
                <a:gd name="connsiteX43" fmla="*/ 174345 w 395629"/>
                <a:gd name="connsiteY43" fmla="*/ 111427 h 341586"/>
                <a:gd name="connsiteX44" fmla="*/ 175564 w 395629"/>
                <a:gd name="connsiteY44" fmla="*/ 103511 h 341586"/>
                <a:gd name="connsiteX45" fmla="*/ 193243 w 395629"/>
                <a:gd name="connsiteY45" fmla="*/ 95595 h 341586"/>
                <a:gd name="connsiteX46" fmla="*/ 196291 w 395629"/>
                <a:gd name="connsiteY46" fmla="*/ 84635 h 341586"/>
                <a:gd name="connsiteX47" fmla="*/ 209092 w 395629"/>
                <a:gd name="connsiteY47" fmla="*/ 76720 h 341586"/>
                <a:gd name="connsiteX48" fmla="*/ 238353 w 395629"/>
                <a:gd name="connsiteY48" fmla="*/ 99249 h 341586"/>
                <a:gd name="connsiteX49" fmla="*/ 256032 w 395629"/>
                <a:gd name="connsiteY49" fmla="*/ 94986 h 341586"/>
                <a:gd name="connsiteX50" fmla="*/ 272491 w 395629"/>
                <a:gd name="connsiteY50" fmla="*/ 66978 h 341586"/>
                <a:gd name="connsiteX51" fmla="*/ 290779 w 395629"/>
                <a:gd name="connsiteY51" fmla="*/ 45667 h 341586"/>
                <a:gd name="connsiteX52" fmla="*/ 287731 w 395629"/>
                <a:gd name="connsiteY52" fmla="*/ 21920 h 341586"/>
                <a:gd name="connsiteX53" fmla="*/ 278587 w 395629"/>
                <a:gd name="connsiteY53" fmla="*/ 10960 h 341586"/>
                <a:gd name="connsiteX54" fmla="*/ 299313 w 395629"/>
                <a:gd name="connsiteY54" fmla="*/ 8524 h 341586"/>
                <a:gd name="connsiteX55" fmla="*/ 301752 w 395629"/>
                <a:gd name="connsiteY55" fmla="*/ 0 h 341586"/>
                <a:gd name="connsiteX56" fmla="*/ 317601 w 395629"/>
                <a:gd name="connsiteY56" fmla="*/ 2436 h 341586"/>
                <a:gd name="connsiteX57" fmla="*/ 313944 w 395629"/>
                <a:gd name="connsiteY57" fmla="*/ 31662 h 341586"/>
                <a:gd name="connsiteX58" fmla="*/ 319430 w 395629"/>
                <a:gd name="connsiteY58" fmla="*/ 59671 h 341586"/>
                <a:gd name="connsiteX59" fmla="*/ 337108 w 395629"/>
                <a:gd name="connsiteY59" fmla="*/ 74893 h 341586"/>
                <a:gd name="connsiteX60" fmla="*/ 341985 w 395629"/>
                <a:gd name="connsiteY60" fmla="*/ 88289 h 341586"/>
                <a:gd name="connsiteX61" fmla="*/ 341376 w 395629"/>
                <a:gd name="connsiteY61" fmla="*/ 107773 h 341586"/>
                <a:gd name="connsiteX62" fmla="*/ 346252 w 395629"/>
                <a:gd name="connsiteY62" fmla="*/ 108991 h 34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95629" h="341586">
                  <a:moveTo>
                    <a:pt x="346252" y="108991"/>
                  </a:moveTo>
                  <a:lnTo>
                    <a:pt x="347472" y="139435"/>
                  </a:lnTo>
                  <a:lnTo>
                    <a:pt x="342595" y="151004"/>
                  </a:lnTo>
                  <a:lnTo>
                    <a:pt x="324307" y="152222"/>
                  </a:lnTo>
                  <a:lnTo>
                    <a:pt x="312724" y="174142"/>
                  </a:lnTo>
                  <a:lnTo>
                    <a:pt x="334060" y="177186"/>
                  </a:lnTo>
                  <a:lnTo>
                    <a:pt x="352348" y="196062"/>
                  </a:lnTo>
                  <a:lnTo>
                    <a:pt x="358444" y="211893"/>
                  </a:lnTo>
                  <a:lnTo>
                    <a:pt x="374294" y="221027"/>
                  </a:lnTo>
                  <a:lnTo>
                    <a:pt x="395630" y="263649"/>
                  </a:lnTo>
                  <a:lnTo>
                    <a:pt x="372465" y="289222"/>
                  </a:lnTo>
                  <a:lnTo>
                    <a:pt x="351739" y="312360"/>
                  </a:lnTo>
                  <a:lnTo>
                    <a:pt x="330403" y="330626"/>
                  </a:lnTo>
                  <a:lnTo>
                    <a:pt x="306019" y="330626"/>
                  </a:lnTo>
                  <a:lnTo>
                    <a:pt x="278587" y="339760"/>
                  </a:lnTo>
                  <a:lnTo>
                    <a:pt x="256641" y="330626"/>
                  </a:lnTo>
                  <a:lnTo>
                    <a:pt x="242620" y="341586"/>
                  </a:lnTo>
                  <a:lnTo>
                    <a:pt x="211531" y="315404"/>
                  </a:lnTo>
                  <a:lnTo>
                    <a:pt x="202996" y="298964"/>
                  </a:lnTo>
                  <a:lnTo>
                    <a:pt x="184099" y="306880"/>
                  </a:lnTo>
                  <a:lnTo>
                    <a:pt x="168249" y="304444"/>
                  </a:lnTo>
                  <a:lnTo>
                    <a:pt x="159105" y="311142"/>
                  </a:lnTo>
                  <a:lnTo>
                    <a:pt x="143256" y="306271"/>
                  </a:lnTo>
                  <a:lnTo>
                    <a:pt x="121920" y="274000"/>
                  </a:lnTo>
                  <a:lnTo>
                    <a:pt x="116433" y="261822"/>
                  </a:lnTo>
                  <a:lnTo>
                    <a:pt x="90220" y="245991"/>
                  </a:lnTo>
                  <a:lnTo>
                    <a:pt x="81686" y="222853"/>
                  </a:lnTo>
                  <a:lnTo>
                    <a:pt x="67056" y="205804"/>
                  </a:lnTo>
                  <a:lnTo>
                    <a:pt x="43281" y="185711"/>
                  </a:lnTo>
                  <a:lnTo>
                    <a:pt x="42672" y="172924"/>
                  </a:lnTo>
                  <a:lnTo>
                    <a:pt x="23774" y="157093"/>
                  </a:lnTo>
                  <a:lnTo>
                    <a:pt x="0" y="141871"/>
                  </a:lnTo>
                  <a:lnTo>
                    <a:pt x="10363" y="137609"/>
                  </a:lnTo>
                  <a:lnTo>
                    <a:pt x="22555" y="130302"/>
                  </a:lnTo>
                  <a:lnTo>
                    <a:pt x="30480" y="94986"/>
                  </a:lnTo>
                  <a:lnTo>
                    <a:pt x="39624" y="77329"/>
                  </a:lnTo>
                  <a:lnTo>
                    <a:pt x="64617" y="71849"/>
                  </a:lnTo>
                  <a:lnTo>
                    <a:pt x="70713" y="82200"/>
                  </a:lnTo>
                  <a:lnTo>
                    <a:pt x="88392" y="105338"/>
                  </a:lnTo>
                  <a:lnTo>
                    <a:pt x="98145" y="108382"/>
                  </a:lnTo>
                  <a:lnTo>
                    <a:pt x="110337" y="101684"/>
                  </a:lnTo>
                  <a:lnTo>
                    <a:pt x="135331" y="103511"/>
                  </a:lnTo>
                  <a:lnTo>
                    <a:pt x="140208" y="111427"/>
                  </a:lnTo>
                  <a:lnTo>
                    <a:pt x="174345" y="111427"/>
                  </a:lnTo>
                  <a:lnTo>
                    <a:pt x="175564" y="103511"/>
                  </a:lnTo>
                  <a:lnTo>
                    <a:pt x="193243" y="95595"/>
                  </a:lnTo>
                  <a:lnTo>
                    <a:pt x="196291" y="84635"/>
                  </a:lnTo>
                  <a:lnTo>
                    <a:pt x="209092" y="76720"/>
                  </a:lnTo>
                  <a:lnTo>
                    <a:pt x="238353" y="99249"/>
                  </a:lnTo>
                  <a:lnTo>
                    <a:pt x="256032" y="94986"/>
                  </a:lnTo>
                  <a:lnTo>
                    <a:pt x="272491" y="66978"/>
                  </a:lnTo>
                  <a:lnTo>
                    <a:pt x="290779" y="45667"/>
                  </a:lnTo>
                  <a:lnTo>
                    <a:pt x="287731" y="21920"/>
                  </a:lnTo>
                  <a:lnTo>
                    <a:pt x="278587" y="10960"/>
                  </a:lnTo>
                  <a:lnTo>
                    <a:pt x="299313" y="8524"/>
                  </a:lnTo>
                  <a:lnTo>
                    <a:pt x="301752" y="0"/>
                  </a:lnTo>
                  <a:lnTo>
                    <a:pt x="317601" y="2436"/>
                  </a:lnTo>
                  <a:lnTo>
                    <a:pt x="313944" y="31662"/>
                  </a:lnTo>
                  <a:lnTo>
                    <a:pt x="319430" y="59671"/>
                  </a:lnTo>
                  <a:lnTo>
                    <a:pt x="337108" y="74893"/>
                  </a:lnTo>
                  <a:lnTo>
                    <a:pt x="341985" y="88289"/>
                  </a:lnTo>
                  <a:lnTo>
                    <a:pt x="341376" y="107773"/>
                  </a:lnTo>
                  <a:lnTo>
                    <a:pt x="346252" y="108991"/>
                  </a:lnTo>
                  <a:close/>
                </a:path>
              </a:pathLst>
            </a:custGeom>
            <a:noFill/>
            <a:ln w="3175" cap="rnd">
              <a:solidFill>
                <a:schemeClr val="accent1"/>
              </a:solidFill>
              <a:prstDash val="solid"/>
              <a:round/>
            </a:ln>
          </p:spPr>
          <p:txBody>
            <a:bodyPr rtlCol="0" anchor="ctr"/>
            <a:lstStyle/>
            <a:p>
              <a:endParaRPr lang="es-ES_tradnl"/>
            </a:p>
          </p:txBody>
        </p:sp>
        <p:sp>
          <p:nvSpPr>
            <p:cNvPr id="132" name="Forma libre 131">
              <a:extLst>
                <a:ext uri="{FF2B5EF4-FFF2-40B4-BE49-F238E27FC236}">
                  <a16:creationId xmlns:a16="http://schemas.microsoft.com/office/drawing/2014/main" id="{61DAA69E-7A0D-3E4D-A713-7A6E8F57F2C3}"/>
                </a:ext>
              </a:extLst>
            </p:cNvPr>
            <p:cNvSpPr/>
            <p:nvPr/>
          </p:nvSpPr>
          <p:spPr>
            <a:xfrm>
              <a:off x="5283763" y="4615379"/>
              <a:ext cx="204687" cy="162249"/>
            </a:xfrm>
            <a:custGeom>
              <a:avLst/>
              <a:gdLst>
                <a:gd name="connsiteX0" fmla="*/ 186537 w 209702"/>
                <a:gd name="connsiteY0" fmla="*/ 77329 h 166226"/>
                <a:gd name="connsiteX1" fmla="*/ 187757 w 209702"/>
                <a:gd name="connsiteY1" fmla="*/ 101684 h 166226"/>
                <a:gd name="connsiteX2" fmla="*/ 194462 w 209702"/>
                <a:gd name="connsiteY2" fmla="*/ 124213 h 166226"/>
                <a:gd name="connsiteX3" fmla="*/ 206654 w 209702"/>
                <a:gd name="connsiteY3" fmla="*/ 135173 h 166226"/>
                <a:gd name="connsiteX4" fmla="*/ 209702 w 209702"/>
                <a:gd name="connsiteY4" fmla="*/ 149787 h 166226"/>
                <a:gd name="connsiteX5" fmla="*/ 207873 w 209702"/>
                <a:gd name="connsiteY5" fmla="*/ 161964 h 166226"/>
                <a:gd name="connsiteX6" fmla="*/ 202997 w 209702"/>
                <a:gd name="connsiteY6" fmla="*/ 164400 h 166226"/>
                <a:gd name="connsiteX7" fmla="*/ 184099 w 209702"/>
                <a:gd name="connsiteY7" fmla="*/ 161356 h 166226"/>
                <a:gd name="connsiteX8" fmla="*/ 181661 w 209702"/>
                <a:gd name="connsiteY8" fmla="*/ 165618 h 166226"/>
                <a:gd name="connsiteX9" fmla="*/ 174345 w 209702"/>
                <a:gd name="connsiteY9" fmla="*/ 166227 h 166226"/>
                <a:gd name="connsiteX10" fmla="*/ 149352 w 209702"/>
                <a:gd name="connsiteY10" fmla="*/ 157093 h 166226"/>
                <a:gd name="connsiteX11" fmla="*/ 132893 w 209702"/>
                <a:gd name="connsiteY11" fmla="*/ 156484 h 166226"/>
                <a:gd name="connsiteX12" fmla="*/ 69494 w 209702"/>
                <a:gd name="connsiteY12" fmla="*/ 154658 h 166226"/>
                <a:gd name="connsiteX13" fmla="*/ 60350 w 209702"/>
                <a:gd name="connsiteY13" fmla="*/ 159529 h 166226"/>
                <a:gd name="connsiteX14" fmla="*/ 48768 w 209702"/>
                <a:gd name="connsiteY14" fmla="*/ 158311 h 166226"/>
                <a:gd name="connsiteX15" fmla="*/ 30480 w 209702"/>
                <a:gd name="connsiteY15" fmla="*/ 164400 h 166226"/>
                <a:gd name="connsiteX16" fmla="*/ 25603 w 209702"/>
                <a:gd name="connsiteY16" fmla="*/ 134564 h 166226"/>
                <a:gd name="connsiteX17" fmla="*/ 56693 w 209702"/>
                <a:gd name="connsiteY17" fmla="*/ 135173 h 166226"/>
                <a:gd name="connsiteX18" fmla="*/ 65227 w 209702"/>
                <a:gd name="connsiteY18" fmla="*/ 129693 h 166226"/>
                <a:gd name="connsiteX19" fmla="*/ 71323 w 209702"/>
                <a:gd name="connsiteY19" fmla="*/ 129693 h 166226"/>
                <a:gd name="connsiteX20" fmla="*/ 84125 w 209702"/>
                <a:gd name="connsiteY20" fmla="*/ 120560 h 166226"/>
                <a:gd name="connsiteX21" fmla="*/ 98755 w 209702"/>
                <a:gd name="connsiteY21" fmla="*/ 128476 h 166226"/>
                <a:gd name="connsiteX22" fmla="*/ 113385 w 209702"/>
                <a:gd name="connsiteY22" fmla="*/ 129693 h 166226"/>
                <a:gd name="connsiteX23" fmla="*/ 128625 w 209702"/>
                <a:gd name="connsiteY23" fmla="*/ 120560 h 166226"/>
                <a:gd name="connsiteX24" fmla="*/ 121920 w 209702"/>
                <a:gd name="connsiteY24" fmla="*/ 109600 h 166226"/>
                <a:gd name="connsiteX25" fmla="*/ 110337 w 209702"/>
                <a:gd name="connsiteY25" fmla="*/ 115689 h 166226"/>
                <a:gd name="connsiteX26" fmla="*/ 99974 w 209702"/>
                <a:gd name="connsiteY26" fmla="*/ 115689 h 166226"/>
                <a:gd name="connsiteX27" fmla="*/ 86563 w 209702"/>
                <a:gd name="connsiteY27" fmla="*/ 105947 h 166226"/>
                <a:gd name="connsiteX28" fmla="*/ 75590 w 209702"/>
                <a:gd name="connsiteY28" fmla="*/ 106556 h 166226"/>
                <a:gd name="connsiteX29" fmla="*/ 67665 w 209702"/>
                <a:gd name="connsiteY29" fmla="*/ 116298 h 166226"/>
                <a:gd name="connsiteX30" fmla="*/ 30480 w 209702"/>
                <a:gd name="connsiteY30" fmla="*/ 116907 h 166226"/>
                <a:gd name="connsiteX31" fmla="*/ 16459 w 209702"/>
                <a:gd name="connsiteY31" fmla="*/ 86462 h 166226"/>
                <a:gd name="connsiteX32" fmla="*/ 0 w 209702"/>
                <a:gd name="connsiteY32" fmla="*/ 73067 h 166226"/>
                <a:gd name="connsiteX33" fmla="*/ 15240 w 209702"/>
                <a:gd name="connsiteY33" fmla="*/ 65151 h 166226"/>
                <a:gd name="connsiteX34" fmla="*/ 32309 w 209702"/>
                <a:gd name="connsiteY34" fmla="*/ 37751 h 166226"/>
                <a:gd name="connsiteX35" fmla="*/ 40843 w 209702"/>
                <a:gd name="connsiteY35" fmla="*/ 17658 h 166226"/>
                <a:gd name="connsiteX36" fmla="*/ 53035 w 209702"/>
                <a:gd name="connsiteY36" fmla="*/ 5480 h 166226"/>
                <a:gd name="connsiteX37" fmla="*/ 69494 w 209702"/>
                <a:gd name="connsiteY37" fmla="*/ 8525 h 166226"/>
                <a:gd name="connsiteX38" fmla="*/ 86563 w 209702"/>
                <a:gd name="connsiteY38" fmla="*/ 0 h 166226"/>
                <a:gd name="connsiteX39" fmla="*/ 105461 w 209702"/>
                <a:gd name="connsiteY39" fmla="*/ 0 h 166226"/>
                <a:gd name="connsiteX40" fmla="*/ 121920 w 209702"/>
                <a:gd name="connsiteY40" fmla="*/ 10960 h 166226"/>
                <a:gd name="connsiteX41" fmla="*/ 143865 w 209702"/>
                <a:gd name="connsiteY41" fmla="*/ 21311 h 166226"/>
                <a:gd name="connsiteX42" fmla="*/ 164592 w 209702"/>
                <a:gd name="connsiteY42" fmla="*/ 50538 h 166226"/>
                <a:gd name="connsiteX43" fmla="*/ 186537 w 209702"/>
                <a:gd name="connsiteY43" fmla="*/ 77329 h 16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9702" h="166226">
                  <a:moveTo>
                    <a:pt x="186537" y="77329"/>
                  </a:moveTo>
                  <a:lnTo>
                    <a:pt x="187757" y="101684"/>
                  </a:lnTo>
                  <a:lnTo>
                    <a:pt x="194462" y="124213"/>
                  </a:lnTo>
                  <a:lnTo>
                    <a:pt x="206654" y="135173"/>
                  </a:lnTo>
                  <a:lnTo>
                    <a:pt x="209702" y="149787"/>
                  </a:lnTo>
                  <a:lnTo>
                    <a:pt x="207873" y="161964"/>
                  </a:lnTo>
                  <a:lnTo>
                    <a:pt x="202997" y="164400"/>
                  </a:lnTo>
                  <a:lnTo>
                    <a:pt x="184099" y="161356"/>
                  </a:lnTo>
                  <a:lnTo>
                    <a:pt x="181661" y="165618"/>
                  </a:lnTo>
                  <a:lnTo>
                    <a:pt x="174345" y="166227"/>
                  </a:lnTo>
                  <a:lnTo>
                    <a:pt x="149352" y="157093"/>
                  </a:lnTo>
                  <a:lnTo>
                    <a:pt x="132893" y="156484"/>
                  </a:lnTo>
                  <a:lnTo>
                    <a:pt x="69494" y="154658"/>
                  </a:lnTo>
                  <a:lnTo>
                    <a:pt x="60350" y="159529"/>
                  </a:lnTo>
                  <a:lnTo>
                    <a:pt x="48768" y="158311"/>
                  </a:lnTo>
                  <a:lnTo>
                    <a:pt x="30480" y="164400"/>
                  </a:lnTo>
                  <a:lnTo>
                    <a:pt x="25603" y="134564"/>
                  </a:lnTo>
                  <a:lnTo>
                    <a:pt x="56693" y="135173"/>
                  </a:lnTo>
                  <a:lnTo>
                    <a:pt x="65227" y="129693"/>
                  </a:lnTo>
                  <a:lnTo>
                    <a:pt x="71323" y="129693"/>
                  </a:lnTo>
                  <a:lnTo>
                    <a:pt x="84125" y="120560"/>
                  </a:lnTo>
                  <a:lnTo>
                    <a:pt x="98755" y="128476"/>
                  </a:lnTo>
                  <a:lnTo>
                    <a:pt x="113385" y="129693"/>
                  </a:lnTo>
                  <a:lnTo>
                    <a:pt x="128625" y="120560"/>
                  </a:lnTo>
                  <a:lnTo>
                    <a:pt x="121920" y="109600"/>
                  </a:lnTo>
                  <a:lnTo>
                    <a:pt x="110337" y="115689"/>
                  </a:lnTo>
                  <a:lnTo>
                    <a:pt x="99974" y="115689"/>
                  </a:lnTo>
                  <a:lnTo>
                    <a:pt x="86563" y="105947"/>
                  </a:lnTo>
                  <a:lnTo>
                    <a:pt x="75590" y="106556"/>
                  </a:lnTo>
                  <a:lnTo>
                    <a:pt x="67665" y="116298"/>
                  </a:lnTo>
                  <a:lnTo>
                    <a:pt x="30480" y="116907"/>
                  </a:lnTo>
                  <a:lnTo>
                    <a:pt x="16459" y="86462"/>
                  </a:lnTo>
                  <a:lnTo>
                    <a:pt x="0" y="73067"/>
                  </a:lnTo>
                  <a:lnTo>
                    <a:pt x="15240" y="65151"/>
                  </a:lnTo>
                  <a:lnTo>
                    <a:pt x="32309" y="37751"/>
                  </a:lnTo>
                  <a:lnTo>
                    <a:pt x="40843" y="17658"/>
                  </a:lnTo>
                  <a:lnTo>
                    <a:pt x="53035" y="5480"/>
                  </a:lnTo>
                  <a:lnTo>
                    <a:pt x="69494" y="8525"/>
                  </a:lnTo>
                  <a:lnTo>
                    <a:pt x="86563" y="0"/>
                  </a:lnTo>
                  <a:lnTo>
                    <a:pt x="105461" y="0"/>
                  </a:lnTo>
                  <a:lnTo>
                    <a:pt x="121920" y="10960"/>
                  </a:lnTo>
                  <a:lnTo>
                    <a:pt x="143865" y="21311"/>
                  </a:lnTo>
                  <a:lnTo>
                    <a:pt x="164592" y="50538"/>
                  </a:lnTo>
                  <a:lnTo>
                    <a:pt x="186537" y="77329"/>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33" name="Forma libre 132">
              <a:extLst>
                <a:ext uri="{FF2B5EF4-FFF2-40B4-BE49-F238E27FC236}">
                  <a16:creationId xmlns:a16="http://schemas.microsoft.com/office/drawing/2014/main" id="{9563E937-838F-0A46-9DD8-5993CD60F183}"/>
                </a:ext>
              </a:extLst>
            </p:cNvPr>
            <p:cNvSpPr/>
            <p:nvPr/>
          </p:nvSpPr>
          <p:spPr>
            <a:xfrm>
              <a:off x="5427163" y="4864997"/>
              <a:ext cx="101153" cy="124807"/>
            </a:xfrm>
            <a:custGeom>
              <a:avLst/>
              <a:gdLst>
                <a:gd name="connsiteX0" fmla="*/ 103632 w 103632"/>
                <a:gd name="connsiteY0" fmla="*/ 64542 h 127866"/>
                <a:gd name="connsiteX1" fmla="*/ 87783 w 103632"/>
                <a:gd name="connsiteY1" fmla="*/ 82809 h 127866"/>
                <a:gd name="connsiteX2" fmla="*/ 71933 w 103632"/>
                <a:gd name="connsiteY2" fmla="*/ 103511 h 127866"/>
                <a:gd name="connsiteX3" fmla="*/ 70104 w 103632"/>
                <a:gd name="connsiteY3" fmla="*/ 115080 h 127866"/>
                <a:gd name="connsiteX4" fmla="*/ 61569 w 103632"/>
                <a:gd name="connsiteY4" fmla="*/ 127867 h 127866"/>
                <a:gd name="connsiteX5" fmla="*/ 52425 w 103632"/>
                <a:gd name="connsiteY5" fmla="*/ 124822 h 127866"/>
                <a:gd name="connsiteX6" fmla="*/ 28041 w 103632"/>
                <a:gd name="connsiteY6" fmla="*/ 108991 h 127866"/>
                <a:gd name="connsiteX7" fmla="*/ 9753 w 103632"/>
                <a:gd name="connsiteY7" fmla="*/ 88289 h 127866"/>
                <a:gd name="connsiteX8" fmla="*/ 4267 w 103632"/>
                <a:gd name="connsiteY8" fmla="*/ 73676 h 127866"/>
                <a:gd name="connsiteX9" fmla="*/ 0 w 103632"/>
                <a:gd name="connsiteY9" fmla="*/ 45058 h 127866"/>
                <a:gd name="connsiteX10" fmla="*/ 18897 w 103632"/>
                <a:gd name="connsiteY10" fmla="*/ 27400 h 127866"/>
                <a:gd name="connsiteX11" fmla="*/ 22555 w 103632"/>
                <a:gd name="connsiteY11" fmla="*/ 17049 h 127866"/>
                <a:gd name="connsiteX12" fmla="*/ 28651 w 103632"/>
                <a:gd name="connsiteY12" fmla="*/ 8525 h 127866"/>
                <a:gd name="connsiteX13" fmla="*/ 38405 w 103632"/>
                <a:gd name="connsiteY13" fmla="*/ 7307 h 127866"/>
                <a:gd name="connsiteX14" fmla="*/ 46329 w 103632"/>
                <a:gd name="connsiteY14" fmla="*/ 0 h 127866"/>
                <a:gd name="connsiteX15" fmla="*/ 73761 w 103632"/>
                <a:gd name="connsiteY15" fmla="*/ 0 h 127866"/>
                <a:gd name="connsiteX16" fmla="*/ 83515 w 103632"/>
                <a:gd name="connsiteY16" fmla="*/ 14005 h 127866"/>
                <a:gd name="connsiteX17" fmla="*/ 90831 w 103632"/>
                <a:gd name="connsiteY17" fmla="*/ 30444 h 127866"/>
                <a:gd name="connsiteX18" fmla="*/ 89611 w 103632"/>
                <a:gd name="connsiteY18" fmla="*/ 42013 h 127866"/>
                <a:gd name="connsiteX19" fmla="*/ 95097 w 103632"/>
                <a:gd name="connsiteY19" fmla="*/ 52364 h 127866"/>
                <a:gd name="connsiteX20" fmla="*/ 94488 w 103632"/>
                <a:gd name="connsiteY20" fmla="*/ 66369 h 127866"/>
                <a:gd name="connsiteX21" fmla="*/ 103632 w 103632"/>
                <a:gd name="connsiteY21" fmla="*/ 64542 h 12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632" h="127866">
                  <a:moveTo>
                    <a:pt x="103632" y="64542"/>
                  </a:moveTo>
                  <a:lnTo>
                    <a:pt x="87783" y="82809"/>
                  </a:lnTo>
                  <a:lnTo>
                    <a:pt x="71933" y="103511"/>
                  </a:lnTo>
                  <a:lnTo>
                    <a:pt x="70104" y="115080"/>
                  </a:lnTo>
                  <a:lnTo>
                    <a:pt x="61569" y="127867"/>
                  </a:lnTo>
                  <a:lnTo>
                    <a:pt x="52425" y="124822"/>
                  </a:lnTo>
                  <a:lnTo>
                    <a:pt x="28041" y="108991"/>
                  </a:lnTo>
                  <a:lnTo>
                    <a:pt x="9753" y="88289"/>
                  </a:lnTo>
                  <a:lnTo>
                    <a:pt x="4267" y="73676"/>
                  </a:lnTo>
                  <a:lnTo>
                    <a:pt x="0" y="45058"/>
                  </a:lnTo>
                  <a:lnTo>
                    <a:pt x="18897" y="27400"/>
                  </a:lnTo>
                  <a:lnTo>
                    <a:pt x="22555" y="17049"/>
                  </a:lnTo>
                  <a:lnTo>
                    <a:pt x="28651" y="8525"/>
                  </a:lnTo>
                  <a:lnTo>
                    <a:pt x="38405" y="7307"/>
                  </a:lnTo>
                  <a:lnTo>
                    <a:pt x="46329" y="0"/>
                  </a:lnTo>
                  <a:lnTo>
                    <a:pt x="73761" y="0"/>
                  </a:lnTo>
                  <a:lnTo>
                    <a:pt x="83515" y="14005"/>
                  </a:lnTo>
                  <a:lnTo>
                    <a:pt x="90831" y="30444"/>
                  </a:lnTo>
                  <a:lnTo>
                    <a:pt x="89611" y="42013"/>
                  </a:lnTo>
                  <a:lnTo>
                    <a:pt x="95097" y="52364"/>
                  </a:lnTo>
                  <a:lnTo>
                    <a:pt x="94488" y="66369"/>
                  </a:lnTo>
                  <a:lnTo>
                    <a:pt x="103632" y="64542"/>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34" name="Forma libre 133">
              <a:extLst>
                <a:ext uri="{FF2B5EF4-FFF2-40B4-BE49-F238E27FC236}">
                  <a16:creationId xmlns:a16="http://schemas.microsoft.com/office/drawing/2014/main" id="{B1BF094A-18D5-0A46-B8A6-C630863C4C0E}"/>
                </a:ext>
              </a:extLst>
            </p:cNvPr>
            <p:cNvSpPr/>
            <p:nvPr/>
          </p:nvSpPr>
          <p:spPr>
            <a:xfrm>
              <a:off x="6875440" y="6227783"/>
              <a:ext cx="45814" cy="61808"/>
            </a:xfrm>
            <a:custGeom>
              <a:avLst/>
              <a:gdLst>
                <a:gd name="connsiteX0" fmla="*/ 41452 w 46938"/>
                <a:gd name="connsiteY0" fmla="*/ 6698 h 63324"/>
                <a:gd name="connsiteX1" fmla="*/ 45111 w 46938"/>
                <a:gd name="connsiteY1" fmla="*/ 24356 h 63324"/>
                <a:gd name="connsiteX2" fmla="*/ 46939 w 46938"/>
                <a:gd name="connsiteY2" fmla="*/ 42013 h 63324"/>
                <a:gd name="connsiteX3" fmla="*/ 38404 w 46938"/>
                <a:gd name="connsiteY3" fmla="*/ 59062 h 63324"/>
                <a:gd name="connsiteX4" fmla="*/ 18897 w 46938"/>
                <a:gd name="connsiteY4" fmla="*/ 63325 h 63324"/>
                <a:gd name="connsiteX5" fmla="*/ 0 w 46938"/>
                <a:gd name="connsiteY5" fmla="*/ 42013 h 63324"/>
                <a:gd name="connsiteX6" fmla="*/ 609 w 46938"/>
                <a:gd name="connsiteY6" fmla="*/ 28618 h 63324"/>
                <a:gd name="connsiteX7" fmla="*/ 10972 w 46938"/>
                <a:gd name="connsiteY7" fmla="*/ 14005 h 63324"/>
                <a:gd name="connsiteX8" fmla="*/ 14631 w 46938"/>
                <a:gd name="connsiteY8" fmla="*/ 2436 h 63324"/>
                <a:gd name="connsiteX9" fmla="*/ 24993 w 46938"/>
                <a:gd name="connsiteY9" fmla="*/ 0 h 63324"/>
                <a:gd name="connsiteX10" fmla="*/ 41452 w 46938"/>
                <a:gd name="connsiteY10" fmla="*/ 6698 h 6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38" h="63324">
                  <a:moveTo>
                    <a:pt x="41452" y="6698"/>
                  </a:moveTo>
                  <a:lnTo>
                    <a:pt x="45111" y="24356"/>
                  </a:lnTo>
                  <a:lnTo>
                    <a:pt x="46939" y="42013"/>
                  </a:lnTo>
                  <a:lnTo>
                    <a:pt x="38404" y="59062"/>
                  </a:lnTo>
                  <a:lnTo>
                    <a:pt x="18897" y="63325"/>
                  </a:lnTo>
                  <a:lnTo>
                    <a:pt x="0" y="42013"/>
                  </a:lnTo>
                  <a:lnTo>
                    <a:pt x="609" y="28618"/>
                  </a:lnTo>
                  <a:lnTo>
                    <a:pt x="10972" y="14005"/>
                  </a:lnTo>
                  <a:lnTo>
                    <a:pt x="14631" y="2436"/>
                  </a:lnTo>
                  <a:lnTo>
                    <a:pt x="24993" y="0"/>
                  </a:lnTo>
                  <a:lnTo>
                    <a:pt x="41452" y="6698"/>
                  </a:lnTo>
                  <a:close/>
                </a:path>
              </a:pathLst>
            </a:custGeom>
            <a:noFill/>
            <a:ln w="3175" cap="rnd">
              <a:solidFill>
                <a:schemeClr val="accent1"/>
              </a:solidFill>
              <a:prstDash val="solid"/>
              <a:round/>
            </a:ln>
          </p:spPr>
          <p:txBody>
            <a:bodyPr rtlCol="0" anchor="ctr"/>
            <a:lstStyle/>
            <a:p>
              <a:endParaRPr lang="es-ES_tradnl"/>
            </a:p>
          </p:txBody>
        </p:sp>
        <p:sp>
          <p:nvSpPr>
            <p:cNvPr id="135" name="Forma libre 134">
              <a:extLst>
                <a:ext uri="{FF2B5EF4-FFF2-40B4-BE49-F238E27FC236}">
                  <a16:creationId xmlns:a16="http://schemas.microsoft.com/office/drawing/2014/main" id="{55888284-EB60-3E44-8BE9-3F134184C3B7}"/>
                </a:ext>
              </a:extLst>
            </p:cNvPr>
            <p:cNvSpPr/>
            <p:nvPr/>
          </p:nvSpPr>
          <p:spPr>
            <a:xfrm>
              <a:off x="6325046" y="4355066"/>
              <a:ext cx="344516" cy="610370"/>
            </a:xfrm>
            <a:custGeom>
              <a:avLst/>
              <a:gdLst>
                <a:gd name="connsiteX0" fmla="*/ 346252 w 352958"/>
                <a:gd name="connsiteY0" fmla="*/ 149787 h 625328"/>
                <a:gd name="connsiteX1" fmla="*/ 352959 w 352958"/>
                <a:gd name="connsiteY1" fmla="*/ 305053 h 625328"/>
                <a:gd name="connsiteX2" fmla="*/ 323697 w 352958"/>
                <a:gd name="connsiteY2" fmla="*/ 302009 h 625328"/>
                <a:gd name="connsiteX3" fmla="*/ 308457 w 352958"/>
                <a:gd name="connsiteY3" fmla="*/ 331235 h 625328"/>
                <a:gd name="connsiteX4" fmla="*/ 300532 w 352958"/>
                <a:gd name="connsiteY4" fmla="*/ 354982 h 625328"/>
                <a:gd name="connsiteX5" fmla="*/ 307848 w 352958"/>
                <a:gd name="connsiteY5" fmla="*/ 364115 h 625328"/>
                <a:gd name="connsiteX6" fmla="*/ 296875 w 352958"/>
                <a:gd name="connsiteY6" fmla="*/ 376293 h 625328"/>
                <a:gd name="connsiteX7" fmla="*/ 301143 w 352958"/>
                <a:gd name="connsiteY7" fmla="*/ 392733 h 625328"/>
                <a:gd name="connsiteX8" fmla="*/ 292608 w 352958"/>
                <a:gd name="connsiteY8" fmla="*/ 408564 h 625328"/>
                <a:gd name="connsiteX9" fmla="*/ 289560 w 352958"/>
                <a:gd name="connsiteY9" fmla="*/ 423178 h 625328"/>
                <a:gd name="connsiteX10" fmla="*/ 301143 w 352958"/>
                <a:gd name="connsiteY10" fmla="*/ 420742 h 625328"/>
                <a:gd name="connsiteX11" fmla="*/ 309067 w 352958"/>
                <a:gd name="connsiteY11" fmla="*/ 435964 h 625328"/>
                <a:gd name="connsiteX12" fmla="*/ 309676 w 352958"/>
                <a:gd name="connsiteY12" fmla="*/ 458493 h 625328"/>
                <a:gd name="connsiteX13" fmla="*/ 322479 w 352958"/>
                <a:gd name="connsiteY13" fmla="*/ 470062 h 625328"/>
                <a:gd name="connsiteX14" fmla="*/ 322479 w 352958"/>
                <a:gd name="connsiteY14" fmla="*/ 479804 h 625328"/>
                <a:gd name="connsiteX15" fmla="*/ 300532 w 352958"/>
                <a:gd name="connsiteY15" fmla="*/ 486502 h 625328"/>
                <a:gd name="connsiteX16" fmla="*/ 283464 w 352958"/>
                <a:gd name="connsiteY16" fmla="*/ 502333 h 625328"/>
                <a:gd name="connsiteX17" fmla="*/ 259080 w 352958"/>
                <a:gd name="connsiteY17" fmla="*/ 544955 h 625328"/>
                <a:gd name="connsiteX18" fmla="*/ 227380 w 352958"/>
                <a:gd name="connsiteY18" fmla="*/ 563222 h 625328"/>
                <a:gd name="connsiteX19" fmla="*/ 193852 w 352958"/>
                <a:gd name="connsiteY19" fmla="*/ 560787 h 625328"/>
                <a:gd name="connsiteX20" fmla="*/ 184099 w 352958"/>
                <a:gd name="connsiteY20" fmla="*/ 564440 h 625328"/>
                <a:gd name="connsiteX21" fmla="*/ 187756 w 352958"/>
                <a:gd name="connsiteY21" fmla="*/ 577835 h 625328"/>
                <a:gd name="connsiteX22" fmla="*/ 170079 w 352958"/>
                <a:gd name="connsiteY22" fmla="*/ 591840 h 625328"/>
                <a:gd name="connsiteX23" fmla="*/ 155448 w 352958"/>
                <a:gd name="connsiteY23" fmla="*/ 607062 h 625328"/>
                <a:gd name="connsiteX24" fmla="*/ 112167 w 352958"/>
                <a:gd name="connsiteY24" fmla="*/ 621675 h 625328"/>
                <a:gd name="connsiteX25" fmla="*/ 103632 w 352958"/>
                <a:gd name="connsiteY25" fmla="*/ 613151 h 625328"/>
                <a:gd name="connsiteX26" fmla="*/ 97536 w 352958"/>
                <a:gd name="connsiteY26" fmla="*/ 611933 h 625328"/>
                <a:gd name="connsiteX27" fmla="*/ 91440 w 352958"/>
                <a:gd name="connsiteY27" fmla="*/ 622284 h 625328"/>
                <a:gd name="connsiteX28" fmla="*/ 63399 w 352958"/>
                <a:gd name="connsiteY28" fmla="*/ 625329 h 625328"/>
                <a:gd name="connsiteX29" fmla="*/ 68275 w 352958"/>
                <a:gd name="connsiteY29" fmla="*/ 614369 h 625328"/>
                <a:gd name="connsiteX30" fmla="*/ 57303 w 352958"/>
                <a:gd name="connsiteY30" fmla="*/ 587578 h 625328"/>
                <a:gd name="connsiteX31" fmla="*/ 52425 w 352958"/>
                <a:gd name="connsiteY31" fmla="*/ 571746 h 625328"/>
                <a:gd name="connsiteX32" fmla="*/ 37185 w 352958"/>
                <a:gd name="connsiteY32" fmla="*/ 565049 h 625328"/>
                <a:gd name="connsiteX33" fmla="*/ 16459 w 352958"/>
                <a:gd name="connsiteY33" fmla="*/ 541911 h 625328"/>
                <a:gd name="connsiteX34" fmla="*/ 23775 w 352958"/>
                <a:gd name="connsiteY34" fmla="*/ 523644 h 625328"/>
                <a:gd name="connsiteX35" fmla="*/ 39624 w 352958"/>
                <a:gd name="connsiteY35" fmla="*/ 527298 h 625328"/>
                <a:gd name="connsiteX36" fmla="*/ 49377 w 352958"/>
                <a:gd name="connsiteY36" fmla="*/ 524862 h 625328"/>
                <a:gd name="connsiteX37" fmla="*/ 68884 w 352958"/>
                <a:gd name="connsiteY37" fmla="*/ 524862 h 625328"/>
                <a:gd name="connsiteX38" fmla="*/ 49377 w 352958"/>
                <a:gd name="connsiteY38" fmla="*/ 489546 h 625328"/>
                <a:gd name="connsiteX39" fmla="*/ 50596 w 352958"/>
                <a:gd name="connsiteY39" fmla="*/ 463364 h 625328"/>
                <a:gd name="connsiteX40" fmla="*/ 47548 w 352958"/>
                <a:gd name="connsiteY40" fmla="*/ 437791 h 625328"/>
                <a:gd name="connsiteX41" fmla="*/ 33528 w 352958"/>
                <a:gd name="connsiteY41" fmla="*/ 412826 h 625328"/>
                <a:gd name="connsiteX42" fmla="*/ 37185 w 352958"/>
                <a:gd name="connsiteY42" fmla="*/ 393951 h 625328"/>
                <a:gd name="connsiteX43" fmla="*/ 14631 w 352958"/>
                <a:gd name="connsiteY43" fmla="*/ 393342 h 625328"/>
                <a:gd name="connsiteX44" fmla="*/ 14631 w 352958"/>
                <a:gd name="connsiteY44" fmla="*/ 368378 h 625328"/>
                <a:gd name="connsiteX45" fmla="*/ 0 w 352958"/>
                <a:gd name="connsiteY45" fmla="*/ 353764 h 625328"/>
                <a:gd name="connsiteX46" fmla="*/ 14020 w 352958"/>
                <a:gd name="connsiteY46" fmla="*/ 302009 h 625328"/>
                <a:gd name="connsiteX47" fmla="*/ 56692 w 352958"/>
                <a:gd name="connsiteY47" fmla="*/ 265476 h 625328"/>
                <a:gd name="connsiteX48" fmla="*/ 57912 w 352958"/>
                <a:gd name="connsiteY48" fmla="*/ 214329 h 625328"/>
                <a:gd name="connsiteX49" fmla="*/ 68884 w 352958"/>
                <a:gd name="connsiteY49" fmla="*/ 135173 h 625328"/>
                <a:gd name="connsiteX50" fmla="*/ 76200 w 352958"/>
                <a:gd name="connsiteY50" fmla="*/ 118124 h 625328"/>
                <a:gd name="connsiteX51" fmla="*/ 61569 w 352958"/>
                <a:gd name="connsiteY51" fmla="*/ 104729 h 625328"/>
                <a:gd name="connsiteX52" fmla="*/ 60960 w 352958"/>
                <a:gd name="connsiteY52" fmla="*/ 92551 h 625328"/>
                <a:gd name="connsiteX53" fmla="*/ 47548 w 352958"/>
                <a:gd name="connsiteY53" fmla="*/ 82200 h 625328"/>
                <a:gd name="connsiteX54" fmla="*/ 37795 w 352958"/>
                <a:gd name="connsiteY54" fmla="*/ 21311 h 625328"/>
                <a:gd name="connsiteX55" fmla="*/ 71323 w 352958"/>
                <a:gd name="connsiteY55" fmla="*/ 0 h 625328"/>
                <a:gd name="connsiteX56" fmla="*/ 208483 w 352958"/>
                <a:gd name="connsiteY56" fmla="*/ 74893 h 625328"/>
                <a:gd name="connsiteX57" fmla="*/ 346252 w 352958"/>
                <a:gd name="connsiteY57" fmla="*/ 149787 h 62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2958" h="625328">
                  <a:moveTo>
                    <a:pt x="346252" y="149787"/>
                  </a:moveTo>
                  <a:lnTo>
                    <a:pt x="352959" y="305053"/>
                  </a:lnTo>
                  <a:lnTo>
                    <a:pt x="323697" y="302009"/>
                  </a:lnTo>
                  <a:lnTo>
                    <a:pt x="308457" y="331235"/>
                  </a:lnTo>
                  <a:lnTo>
                    <a:pt x="300532" y="354982"/>
                  </a:lnTo>
                  <a:lnTo>
                    <a:pt x="307848" y="364115"/>
                  </a:lnTo>
                  <a:lnTo>
                    <a:pt x="296875" y="376293"/>
                  </a:lnTo>
                  <a:lnTo>
                    <a:pt x="301143" y="392733"/>
                  </a:lnTo>
                  <a:lnTo>
                    <a:pt x="292608" y="408564"/>
                  </a:lnTo>
                  <a:lnTo>
                    <a:pt x="289560" y="423178"/>
                  </a:lnTo>
                  <a:lnTo>
                    <a:pt x="301143" y="420742"/>
                  </a:lnTo>
                  <a:lnTo>
                    <a:pt x="309067" y="435964"/>
                  </a:lnTo>
                  <a:lnTo>
                    <a:pt x="309676" y="458493"/>
                  </a:lnTo>
                  <a:lnTo>
                    <a:pt x="322479" y="470062"/>
                  </a:lnTo>
                  <a:lnTo>
                    <a:pt x="322479" y="479804"/>
                  </a:lnTo>
                  <a:lnTo>
                    <a:pt x="300532" y="486502"/>
                  </a:lnTo>
                  <a:lnTo>
                    <a:pt x="283464" y="502333"/>
                  </a:lnTo>
                  <a:lnTo>
                    <a:pt x="259080" y="544955"/>
                  </a:lnTo>
                  <a:lnTo>
                    <a:pt x="227380" y="563222"/>
                  </a:lnTo>
                  <a:lnTo>
                    <a:pt x="193852" y="560787"/>
                  </a:lnTo>
                  <a:lnTo>
                    <a:pt x="184099" y="564440"/>
                  </a:lnTo>
                  <a:lnTo>
                    <a:pt x="187756" y="577835"/>
                  </a:lnTo>
                  <a:lnTo>
                    <a:pt x="170079" y="591840"/>
                  </a:lnTo>
                  <a:lnTo>
                    <a:pt x="155448" y="607062"/>
                  </a:lnTo>
                  <a:lnTo>
                    <a:pt x="112167" y="621675"/>
                  </a:lnTo>
                  <a:lnTo>
                    <a:pt x="103632" y="613151"/>
                  </a:lnTo>
                  <a:lnTo>
                    <a:pt x="97536" y="611933"/>
                  </a:lnTo>
                  <a:lnTo>
                    <a:pt x="91440" y="622284"/>
                  </a:lnTo>
                  <a:lnTo>
                    <a:pt x="63399" y="625329"/>
                  </a:lnTo>
                  <a:lnTo>
                    <a:pt x="68275" y="614369"/>
                  </a:lnTo>
                  <a:lnTo>
                    <a:pt x="57303" y="587578"/>
                  </a:lnTo>
                  <a:lnTo>
                    <a:pt x="52425" y="571746"/>
                  </a:lnTo>
                  <a:lnTo>
                    <a:pt x="37185" y="565049"/>
                  </a:lnTo>
                  <a:lnTo>
                    <a:pt x="16459" y="541911"/>
                  </a:lnTo>
                  <a:lnTo>
                    <a:pt x="23775" y="523644"/>
                  </a:lnTo>
                  <a:lnTo>
                    <a:pt x="39624" y="527298"/>
                  </a:lnTo>
                  <a:lnTo>
                    <a:pt x="49377" y="524862"/>
                  </a:lnTo>
                  <a:lnTo>
                    <a:pt x="68884" y="524862"/>
                  </a:lnTo>
                  <a:lnTo>
                    <a:pt x="49377" y="489546"/>
                  </a:lnTo>
                  <a:lnTo>
                    <a:pt x="50596" y="463364"/>
                  </a:lnTo>
                  <a:lnTo>
                    <a:pt x="47548" y="437791"/>
                  </a:lnTo>
                  <a:lnTo>
                    <a:pt x="33528" y="412826"/>
                  </a:lnTo>
                  <a:lnTo>
                    <a:pt x="37185" y="393951"/>
                  </a:lnTo>
                  <a:lnTo>
                    <a:pt x="14631" y="393342"/>
                  </a:lnTo>
                  <a:lnTo>
                    <a:pt x="14631" y="368378"/>
                  </a:lnTo>
                  <a:lnTo>
                    <a:pt x="0" y="353764"/>
                  </a:lnTo>
                  <a:lnTo>
                    <a:pt x="14020" y="302009"/>
                  </a:lnTo>
                  <a:lnTo>
                    <a:pt x="56692" y="265476"/>
                  </a:lnTo>
                  <a:lnTo>
                    <a:pt x="57912" y="214329"/>
                  </a:lnTo>
                  <a:lnTo>
                    <a:pt x="68884" y="135173"/>
                  </a:lnTo>
                  <a:lnTo>
                    <a:pt x="76200" y="118124"/>
                  </a:lnTo>
                  <a:lnTo>
                    <a:pt x="61569" y="104729"/>
                  </a:lnTo>
                  <a:lnTo>
                    <a:pt x="60960" y="92551"/>
                  </a:lnTo>
                  <a:lnTo>
                    <a:pt x="47548" y="82200"/>
                  </a:lnTo>
                  <a:lnTo>
                    <a:pt x="37795" y="21311"/>
                  </a:lnTo>
                  <a:lnTo>
                    <a:pt x="71323" y="0"/>
                  </a:lnTo>
                  <a:lnTo>
                    <a:pt x="208483" y="74893"/>
                  </a:lnTo>
                  <a:lnTo>
                    <a:pt x="346252" y="149787"/>
                  </a:lnTo>
                  <a:close/>
                </a:path>
              </a:pathLst>
            </a:custGeom>
            <a:noFill/>
            <a:ln w="3175" cap="rnd">
              <a:solidFill>
                <a:schemeClr val="accent1"/>
              </a:solidFill>
              <a:prstDash val="solid"/>
              <a:round/>
            </a:ln>
          </p:spPr>
          <p:txBody>
            <a:bodyPr rtlCol="0" anchor="ctr"/>
            <a:lstStyle/>
            <a:p>
              <a:endParaRPr lang="es-ES_tradnl"/>
            </a:p>
          </p:txBody>
        </p:sp>
        <p:sp>
          <p:nvSpPr>
            <p:cNvPr id="136" name="Forma libre 135">
              <a:extLst>
                <a:ext uri="{FF2B5EF4-FFF2-40B4-BE49-F238E27FC236}">
                  <a16:creationId xmlns:a16="http://schemas.microsoft.com/office/drawing/2014/main" id="{5CC2497D-38E3-9846-B384-61C7BF223138}"/>
                </a:ext>
              </a:extLst>
            </p:cNvPr>
            <p:cNvSpPr/>
            <p:nvPr/>
          </p:nvSpPr>
          <p:spPr>
            <a:xfrm>
              <a:off x="5871047" y="4828147"/>
              <a:ext cx="64263" cy="194343"/>
            </a:xfrm>
            <a:custGeom>
              <a:avLst/>
              <a:gdLst>
                <a:gd name="connsiteX0" fmla="*/ 32309 w 65837"/>
                <a:gd name="connsiteY0" fmla="*/ 609 h 199106"/>
                <a:gd name="connsiteX1" fmla="*/ 28042 w 65837"/>
                <a:gd name="connsiteY1" fmla="*/ 21311 h 199106"/>
                <a:gd name="connsiteX2" fmla="*/ 38405 w 65837"/>
                <a:gd name="connsiteY2" fmla="*/ 32880 h 199106"/>
                <a:gd name="connsiteX3" fmla="*/ 50597 w 65837"/>
                <a:gd name="connsiteY3" fmla="*/ 46276 h 199106"/>
                <a:gd name="connsiteX4" fmla="*/ 51816 w 65837"/>
                <a:gd name="connsiteY4" fmla="*/ 65760 h 199106"/>
                <a:gd name="connsiteX5" fmla="*/ 59131 w 65837"/>
                <a:gd name="connsiteY5" fmla="*/ 73676 h 199106"/>
                <a:gd name="connsiteX6" fmla="*/ 57303 w 65837"/>
                <a:gd name="connsiteY6" fmla="*/ 163791 h 199106"/>
                <a:gd name="connsiteX7" fmla="*/ 65837 w 65837"/>
                <a:gd name="connsiteY7" fmla="*/ 190582 h 199106"/>
                <a:gd name="connsiteX8" fmla="*/ 38405 w 65837"/>
                <a:gd name="connsiteY8" fmla="*/ 199106 h 199106"/>
                <a:gd name="connsiteX9" fmla="*/ 30480 w 65837"/>
                <a:gd name="connsiteY9" fmla="*/ 185102 h 199106"/>
                <a:gd name="connsiteX10" fmla="*/ 21336 w 65837"/>
                <a:gd name="connsiteY10" fmla="*/ 160138 h 199106"/>
                <a:gd name="connsiteX11" fmla="*/ 18288 w 65837"/>
                <a:gd name="connsiteY11" fmla="*/ 140653 h 199106"/>
                <a:gd name="connsiteX12" fmla="*/ 26213 w 65837"/>
                <a:gd name="connsiteY12" fmla="*/ 105947 h 199106"/>
                <a:gd name="connsiteX13" fmla="*/ 17679 w 65837"/>
                <a:gd name="connsiteY13" fmla="*/ 91333 h 199106"/>
                <a:gd name="connsiteX14" fmla="*/ 14021 w 65837"/>
                <a:gd name="connsiteY14" fmla="*/ 60889 h 199106"/>
                <a:gd name="connsiteX15" fmla="*/ 14021 w 65837"/>
                <a:gd name="connsiteY15" fmla="*/ 32271 h 199106"/>
                <a:gd name="connsiteX16" fmla="*/ 0 w 65837"/>
                <a:gd name="connsiteY16" fmla="*/ 12178 h 199106"/>
                <a:gd name="connsiteX17" fmla="*/ 2439 w 65837"/>
                <a:gd name="connsiteY17" fmla="*/ 0 h 199106"/>
                <a:gd name="connsiteX18" fmla="*/ 32309 w 65837"/>
                <a:gd name="connsiteY18" fmla="*/ 609 h 1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37" h="199106">
                  <a:moveTo>
                    <a:pt x="32309" y="609"/>
                  </a:moveTo>
                  <a:lnTo>
                    <a:pt x="28042" y="21311"/>
                  </a:lnTo>
                  <a:lnTo>
                    <a:pt x="38405" y="32880"/>
                  </a:lnTo>
                  <a:lnTo>
                    <a:pt x="50597" y="46276"/>
                  </a:lnTo>
                  <a:lnTo>
                    <a:pt x="51816" y="65760"/>
                  </a:lnTo>
                  <a:lnTo>
                    <a:pt x="59131" y="73676"/>
                  </a:lnTo>
                  <a:lnTo>
                    <a:pt x="57303" y="163791"/>
                  </a:lnTo>
                  <a:lnTo>
                    <a:pt x="65837" y="190582"/>
                  </a:lnTo>
                  <a:lnTo>
                    <a:pt x="38405" y="199106"/>
                  </a:lnTo>
                  <a:lnTo>
                    <a:pt x="30480" y="185102"/>
                  </a:lnTo>
                  <a:lnTo>
                    <a:pt x="21336" y="160138"/>
                  </a:lnTo>
                  <a:lnTo>
                    <a:pt x="18288" y="140653"/>
                  </a:lnTo>
                  <a:lnTo>
                    <a:pt x="26213" y="105947"/>
                  </a:lnTo>
                  <a:lnTo>
                    <a:pt x="17679" y="91333"/>
                  </a:lnTo>
                  <a:lnTo>
                    <a:pt x="14021" y="60889"/>
                  </a:lnTo>
                  <a:lnTo>
                    <a:pt x="14021" y="32271"/>
                  </a:lnTo>
                  <a:lnTo>
                    <a:pt x="0" y="12178"/>
                  </a:lnTo>
                  <a:lnTo>
                    <a:pt x="2439" y="0"/>
                  </a:lnTo>
                  <a:lnTo>
                    <a:pt x="32309" y="609"/>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37" name="Forma libre 136">
              <a:extLst>
                <a:ext uri="{FF2B5EF4-FFF2-40B4-BE49-F238E27FC236}">
                  <a16:creationId xmlns:a16="http://schemas.microsoft.com/office/drawing/2014/main" id="{4CD09B73-BA5F-1444-AF79-F08FA76509B8}"/>
                </a:ext>
              </a:extLst>
            </p:cNvPr>
            <p:cNvSpPr/>
            <p:nvPr/>
          </p:nvSpPr>
          <p:spPr>
            <a:xfrm>
              <a:off x="6112623" y="3823739"/>
              <a:ext cx="127929" cy="268039"/>
            </a:xfrm>
            <a:custGeom>
              <a:avLst/>
              <a:gdLst>
                <a:gd name="connsiteX0" fmla="*/ 131064 w 131064"/>
                <a:gd name="connsiteY0" fmla="*/ 164400 h 274608"/>
                <a:gd name="connsiteX1" fmla="*/ 130455 w 131064"/>
                <a:gd name="connsiteY1" fmla="*/ 194235 h 274608"/>
                <a:gd name="connsiteX2" fmla="*/ 114605 w 131064"/>
                <a:gd name="connsiteY2" fmla="*/ 205195 h 274608"/>
                <a:gd name="connsiteX3" fmla="*/ 104852 w 131064"/>
                <a:gd name="connsiteY3" fmla="*/ 217982 h 274608"/>
                <a:gd name="connsiteX4" fmla="*/ 82906 w 131064"/>
                <a:gd name="connsiteY4" fmla="*/ 233204 h 274608"/>
                <a:gd name="connsiteX5" fmla="*/ 86564 w 131064"/>
                <a:gd name="connsiteY5" fmla="*/ 249035 h 274608"/>
                <a:gd name="connsiteX6" fmla="*/ 84125 w 131064"/>
                <a:gd name="connsiteY6" fmla="*/ 266084 h 274608"/>
                <a:gd name="connsiteX7" fmla="*/ 68276 w 131064"/>
                <a:gd name="connsiteY7" fmla="*/ 274609 h 274608"/>
                <a:gd name="connsiteX8" fmla="*/ 52426 w 131064"/>
                <a:gd name="connsiteY8" fmla="*/ 204587 h 274608"/>
                <a:gd name="connsiteX9" fmla="*/ 31700 w 131064"/>
                <a:gd name="connsiteY9" fmla="*/ 188755 h 274608"/>
                <a:gd name="connsiteX10" fmla="*/ 31090 w 131064"/>
                <a:gd name="connsiteY10" fmla="*/ 179622 h 274608"/>
                <a:gd name="connsiteX11" fmla="*/ 3658 w 131064"/>
                <a:gd name="connsiteY11" fmla="*/ 155876 h 274608"/>
                <a:gd name="connsiteX12" fmla="*/ 0 w 131064"/>
                <a:gd name="connsiteY12" fmla="*/ 126649 h 274608"/>
                <a:gd name="connsiteX13" fmla="*/ 19508 w 131064"/>
                <a:gd name="connsiteY13" fmla="*/ 104729 h 274608"/>
                <a:gd name="connsiteX14" fmla="*/ 26213 w 131064"/>
                <a:gd name="connsiteY14" fmla="*/ 72458 h 274608"/>
                <a:gd name="connsiteX15" fmla="*/ 20117 w 131064"/>
                <a:gd name="connsiteY15" fmla="*/ 35315 h 274608"/>
                <a:gd name="connsiteX16" fmla="*/ 26213 w 131064"/>
                <a:gd name="connsiteY16" fmla="*/ 15222 h 274608"/>
                <a:gd name="connsiteX17" fmla="*/ 60960 w 131064"/>
                <a:gd name="connsiteY17" fmla="*/ 0 h 274608"/>
                <a:gd name="connsiteX18" fmla="*/ 83516 w 131064"/>
                <a:gd name="connsiteY18" fmla="*/ 4262 h 274608"/>
                <a:gd name="connsiteX19" fmla="*/ 83516 w 131064"/>
                <a:gd name="connsiteY19" fmla="*/ 24356 h 274608"/>
                <a:gd name="connsiteX20" fmla="*/ 110338 w 131064"/>
                <a:gd name="connsiteY20" fmla="*/ 9742 h 274608"/>
                <a:gd name="connsiteX21" fmla="*/ 112776 w 131064"/>
                <a:gd name="connsiteY21" fmla="*/ 17049 h 274608"/>
                <a:gd name="connsiteX22" fmla="*/ 97536 w 131064"/>
                <a:gd name="connsiteY22" fmla="*/ 36533 h 274608"/>
                <a:gd name="connsiteX23" fmla="*/ 98146 w 131064"/>
                <a:gd name="connsiteY23" fmla="*/ 54191 h 274608"/>
                <a:gd name="connsiteX24" fmla="*/ 109728 w 131064"/>
                <a:gd name="connsiteY24" fmla="*/ 63933 h 274608"/>
                <a:gd name="connsiteX25" fmla="*/ 106680 w 131064"/>
                <a:gd name="connsiteY25" fmla="*/ 98031 h 274608"/>
                <a:gd name="connsiteX26" fmla="*/ 85344 w 131064"/>
                <a:gd name="connsiteY26" fmla="*/ 117515 h 274608"/>
                <a:gd name="connsiteX27" fmla="*/ 92660 w 131064"/>
                <a:gd name="connsiteY27" fmla="*/ 138827 h 274608"/>
                <a:gd name="connsiteX28" fmla="*/ 109728 w 131064"/>
                <a:gd name="connsiteY28" fmla="*/ 139435 h 274608"/>
                <a:gd name="connsiteX29" fmla="*/ 118263 w 131064"/>
                <a:gd name="connsiteY29" fmla="*/ 158311 h 274608"/>
                <a:gd name="connsiteX30" fmla="*/ 131064 w 131064"/>
                <a:gd name="connsiteY30" fmla="*/ 164400 h 27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064" h="274608">
                  <a:moveTo>
                    <a:pt x="131064" y="164400"/>
                  </a:moveTo>
                  <a:lnTo>
                    <a:pt x="130455" y="194235"/>
                  </a:lnTo>
                  <a:lnTo>
                    <a:pt x="114605" y="205195"/>
                  </a:lnTo>
                  <a:lnTo>
                    <a:pt x="104852" y="217982"/>
                  </a:lnTo>
                  <a:lnTo>
                    <a:pt x="82906" y="233204"/>
                  </a:lnTo>
                  <a:lnTo>
                    <a:pt x="86564" y="249035"/>
                  </a:lnTo>
                  <a:lnTo>
                    <a:pt x="84125" y="266084"/>
                  </a:lnTo>
                  <a:lnTo>
                    <a:pt x="68276" y="274609"/>
                  </a:lnTo>
                  <a:lnTo>
                    <a:pt x="52426" y="204587"/>
                  </a:lnTo>
                  <a:lnTo>
                    <a:pt x="31700" y="188755"/>
                  </a:lnTo>
                  <a:lnTo>
                    <a:pt x="31090" y="179622"/>
                  </a:lnTo>
                  <a:lnTo>
                    <a:pt x="3658" y="155876"/>
                  </a:lnTo>
                  <a:lnTo>
                    <a:pt x="0" y="126649"/>
                  </a:lnTo>
                  <a:lnTo>
                    <a:pt x="19508" y="104729"/>
                  </a:lnTo>
                  <a:lnTo>
                    <a:pt x="26213" y="72458"/>
                  </a:lnTo>
                  <a:lnTo>
                    <a:pt x="20117" y="35315"/>
                  </a:lnTo>
                  <a:lnTo>
                    <a:pt x="26213" y="15222"/>
                  </a:lnTo>
                  <a:lnTo>
                    <a:pt x="60960" y="0"/>
                  </a:lnTo>
                  <a:lnTo>
                    <a:pt x="83516" y="4262"/>
                  </a:lnTo>
                  <a:lnTo>
                    <a:pt x="83516" y="24356"/>
                  </a:lnTo>
                  <a:lnTo>
                    <a:pt x="110338" y="9742"/>
                  </a:lnTo>
                  <a:lnTo>
                    <a:pt x="112776" y="17049"/>
                  </a:lnTo>
                  <a:lnTo>
                    <a:pt x="97536" y="36533"/>
                  </a:lnTo>
                  <a:lnTo>
                    <a:pt x="98146" y="54191"/>
                  </a:lnTo>
                  <a:lnTo>
                    <a:pt x="109728" y="63933"/>
                  </a:lnTo>
                  <a:lnTo>
                    <a:pt x="106680" y="98031"/>
                  </a:lnTo>
                  <a:lnTo>
                    <a:pt x="85344" y="117515"/>
                  </a:lnTo>
                  <a:lnTo>
                    <a:pt x="92660" y="138827"/>
                  </a:lnTo>
                  <a:lnTo>
                    <a:pt x="109728" y="139435"/>
                  </a:lnTo>
                  <a:lnTo>
                    <a:pt x="118263" y="158311"/>
                  </a:lnTo>
                  <a:lnTo>
                    <a:pt x="131064" y="164400"/>
                  </a:lnTo>
                  <a:close/>
                </a:path>
              </a:pathLst>
            </a:custGeom>
            <a:noFill/>
            <a:ln w="3175" cap="rnd">
              <a:solidFill>
                <a:schemeClr val="accent1"/>
              </a:solidFill>
              <a:prstDash val="solid"/>
              <a:round/>
            </a:ln>
          </p:spPr>
          <p:txBody>
            <a:bodyPr rtlCol="0" anchor="ctr"/>
            <a:lstStyle/>
            <a:p>
              <a:endParaRPr lang="es-ES_tradnl"/>
            </a:p>
          </p:txBody>
        </p:sp>
        <p:sp>
          <p:nvSpPr>
            <p:cNvPr id="138" name="Forma libre 137">
              <a:extLst>
                <a:ext uri="{FF2B5EF4-FFF2-40B4-BE49-F238E27FC236}">
                  <a16:creationId xmlns:a16="http://schemas.microsoft.com/office/drawing/2014/main" id="{2C3DD08A-AB4C-944D-BA99-A69E31667472}"/>
                </a:ext>
              </a:extLst>
            </p:cNvPr>
            <p:cNvSpPr/>
            <p:nvPr/>
          </p:nvSpPr>
          <p:spPr>
            <a:xfrm>
              <a:off x="6870085" y="5286967"/>
              <a:ext cx="355820" cy="408895"/>
            </a:xfrm>
            <a:custGeom>
              <a:avLst/>
              <a:gdLst>
                <a:gd name="connsiteX0" fmla="*/ 79248 w 364541"/>
                <a:gd name="connsiteY0" fmla="*/ 609 h 418915"/>
                <a:gd name="connsiteX1" fmla="*/ 78029 w 364541"/>
                <a:gd name="connsiteY1" fmla="*/ 24356 h 418915"/>
                <a:gd name="connsiteX2" fmla="*/ 71323 w 364541"/>
                <a:gd name="connsiteY2" fmla="*/ 51756 h 418915"/>
                <a:gd name="connsiteX3" fmla="*/ 81077 w 364541"/>
                <a:gd name="connsiteY3" fmla="*/ 66978 h 418915"/>
                <a:gd name="connsiteX4" fmla="*/ 96317 w 364541"/>
                <a:gd name="connsiteY4" fmla="*/ 57844 h 418915"/>
                <a:gd name="connsiteX5" fmla="*/ 116433 w 364541"/>
                <a:gd name="connsiteY5" fmla="*/ 55409 h 418915"/>
                <a:gd name="connsiteX6" fmla="*/ 120701 w 364541"/>
                <a:gd name="connsiteY6" fmla="*/ 60280 h 418915"/>
                <a:gd name="connsiteX7" fmla="*/ 140817 w 364541"/>
                <a:gd name="connsiteY7" fmla="*/ 50538 h 418915"/>
                <a:gd name="connsiteX8" fmla="*/ 126797 w 364541"/>
                <a:gd name="connsiteY8" fmla="*/ 37142 h 418915"/>
                <a:gd name="connsiteX9" fmla="*/ 138379 w 364541"/>
                <a:gd name="connsiteY9" fmla="*/ 19485 h 418915"/>
                <a:gd name="connsiteX10" fmla="*/ 155448 w 364541"/>
                <a:gd name="connsiteY10" fmla="*/ 1827 h 418915"/>
                <a:gd name="connsiteX11" fmla="*/ 280416 w 364541"/>
                <a:gd name="connsiteY11" fmla="*/ 81591 h 418915"/>
                <a:gd name="connsiteX12" fmla="*/ 282245 w 364541"/>
                <a:gd name="connsiteY12" fmla="*/ 104120 h 418915"/>
                <a:gd name="connsiteX13" fmla="*/ 331623 w 364541"/>
                <a:gd name="connsiteY13" fmla="*/ 143089 h 418915"/>
                <a:gd name="connsiteX14" fmla="*/ 314553 w 364541"/>
                <a:gd name="connsiteY14" fmla="*/ 191800 h 418915"/>
                <a:gd name="connsiteX15" fmla="*/ 316383 w 364541"/>
                <a:gd name="connsiteY15" fmla="*/ 213720 h 418915"/>
                <a:gd name="connsiteX16" fmla="*/ 337719 w 364541"/>
                <a:gd name="connsiteY16" fmla="*/ 227725 h 418915"/>
                <a:gd name="connsiteX17" fmla="*/ 338937 w 364541"/>
                <a:gd name="connsiteY17" fmla="*/ 238076 h 418915"/>
                <a:gd name="connsiteX18" fmla="*/ 328575 w 364541"/>
                <a:gd name="connsiteY18" fmla="*/ 261822 h 418915"/>
                <a:gd name="connsiteX19" fmla="*/ 330403 w 364541"/>
                <a:gd name="connsiteY19" fmla="*/ 273391 h 418915"/>
                <a:gd name="connsiteX20" fmla="*/ 327965 w 364541"/>
                <a:gd name="connsiteY20" fmla="*/ 292267 h 418915"/>
                <a:gd name="connsiteX21" fmla="*/ 338937 w 364541"/>
                <a:gd name="connsiteY21" fmla="*/ 316622 h 418915"/>
                <a:gd name="connsiteX22" fmla="*/ 352349 w 364541"/>
                <a:gd name="connsiteY22" fmla="*/ 355591 h 418915"/>
                <a:gd name="connsiteX23" fmla="*/ 364541 w 364541"/>
                <a:gd name="connsiteY23" fmla="*/ 364115 h 418915"/>
                <a:gd name="connsiteX24" fmla="*/ 336499 w 364541"/>
                <a:gd name="connsiteY24" fmla="*/ 386644 h 418915"/>
                <a:gd name="connsiteX25" fmla="*/ 298704 w 364541"/>
                <a:gd name="connsiteY25" fmla="*/ 401867 h 418915"/>
                <a:gd name="connsiteX26" fmla="*/ 277977 w 364541"/>
                <a:gd name="connsiteY26" fmla="*/ 401258 h 418915"/>
                <a:gd name="connsiteX27" fmla="*/ 265176 w 364541"/>
                <a:gd name="connsiteY27" fmla="*/ 412826 h 418915"/>
                <a:gd name="connsiteX28" fmla="*/ 241401 w 364541"/>
                <a:gd name="connsiteY28" fmla="*/ 414044 h 418915"/>
                <a:gd name="connsiteX29" fmla="*/ 232257 w 364541"/>
                <a:gd name="connsiteY29" fmla="*/ 418915 h 418915"/>
                <a:gd name="connsiteX30" fmla="*/ 191415 w 364541"/>
                <a:gd name="connsiteY30" fmla="*/ 407955 h 418915"/>
                <a:gd name="connsiteX31" fmla="*/ 178003 w 364541"/>
                <a:gd name="connsiteY31" fmla="*/ 409173 h 418915"/>
                <a:gd name="connsiteX32" fmla="*/ 178613 w 364541"/>
                <a:gd name="connsiteY32" fmla="*/ 408565 h 418915"/>
                <a:gd name="connsiteX33" fmla="*/ 167640 w 364541"/>
                <a:gd name="connsiteY33" fmla="*/ 393951 h 418915"/>
                <a:gd name="connsiteX34" fmla="*/ 165811 w 364541"/>
                <a:gd name="connsiteY34" fmla="*/ 352547 h 418915"/>
                <a:gd name="connsiteX35" fmla="*/ 148133 w 364541"/>
                <a:gd name="connsiteY35" fmla="*/ 331844 h 418915"/>
                <a:gd name="connsiteX36" fmla="*/ 145695 w 364541"/>
                <a:gd name="connsiteY36" fmla="*/ 339151 h 418915"/>
                <a:gd name="connsiteX37" fmla="*/ 139599 w 364541"/>
                <a:gd name="connsiteY37" fmla="*/ 328800 h 418915"/>
                <a:gd name="connsiteX38" fmla="*/ 106071 w 364541"/>
                <a:gd name="connsiteY38" fmla="*/ 321493 h 418915"/>
                <a:gd name="connsiteX39" fmla="*/ 86563 w 364541"/>
                <a:gd name="connsiteY39" fmla="*/ 309925 h 418915"/>
                <a:gd name="connsiteX40" fmla="*/ 64617 w 364541"/>
                <a:gd name="connsiteY40" fmla="*/ 303227 h 418915"/>
                <a:gd name="connsiteX41" fmla="*/ 51207 w 364541"/>
                <a:gd name="connsiteY41" fmla="*/ 296529 h 418915"/>
                <a:gd name="connsiteX42" fmla="*/ 49377 w 364541"/>
                <a:gd name="connsiteY42" fmla="*/ 295311 h 418915"/>
                <a:gd name="connsiteX43" fmla="*/ 32919 w 364541"/>
                <a:gd name="connsiteY43" fmla="*/ 255125 h 418915"/>
                <a:gd name="connsiteX44" fmla="*/ 30480 w 364541"/>
                <a:gd name="connsiteY44" fmla="*/ 231378 h 418915"/>
                <a:gd name="connsiteX45" fmla="*/ 3048 w 364541"/>
                <a:gd name="connsiteY45" fmla="*/ 204587 h 418915"/>
                <a:gd name="connsiteX46" fmla="*/ 11583 w 364541"/>
                <a:gd name="connsiteY46" fmla="*/ 189973 h 418915"/>
                <a:gd name="connsiteX47" fmla="*/ 4877 w 364541"/>
                <a:gd name="connsiteY47" fmla="*/ 174142 h 418915"/>
                <a:gd name="connsiteX48" fmla="*/ 6096 w 364541"/>
                <a:gd name="connsiteY48" fmla="*/ 157702 h 418915"/>
                <a:gd name="connsiteX49" fmla="*/ 0 w 364541"/>
                <a:gd name="connsiteY49" fmla="*/ 152222 h 418915"/>
                <a:gd name="connsiteX50" fmla="*/ 1829 w 364541"/>
                <a:gd name="connsiteY50" fmla="*/ 135173 h 418915"/>
                <a:gd name="connsiteX51" fmla="*/ 5487 w 364541"/>
                <a:gd name="connsiteY51" fmla="*/ 134565 h 418915"/>
                <a:gd name="connsiteX52" fmla="*/ 17679 w 364541"/>
                <a:gd name="connsiteY52" fmla="*/ 120560 h 418915"/>
                <a:gd name="connsiteX53" fmla="*/ 31699 w 364541"/>
                <a:gd name="connsiteY53" fmla="*/ 99858 h 418915"/>
                <a:gd name="connsiteX54" fmla="*/ 40233 w 364541"/>
                <a:gd name="connsiteY54" fmla="*/ 91942 h 418915"/>
                <a:gd name="connsiteX55" fmla="*/ 40233 w 364541"/>
                <a:gd name="connsiteY55" fmla="*/ 79156 h 418915"/>
                <a:gd name="connsiteX56" fmla="*/ 32919 w 364541"/>
                <a:gd name="connsiteY56" fmla="*/ 70022 h 418915"/>
                <a:gd name="connsiteX57" fmla="*/ 31089 w 364541"/>
                <a:gd name="connsiteY57" fmla="*/ 54800 h 418915"/>
                <a:gd name="connsiteX58" fmla="*/ 40843 w 364541"/>
                <a:gd name="connsiteY58" fmla="*/ 49929 h 418915"/>
                <a:gd name="connsiteX59" fmla="*/ 42672 w 364541"/>
                <a:gd name="connsiteY59" fmla="*/ 26791 h 418915"/>
                <a:gd name="connsiteX60" fmla="*/ 29261 w 364541"/>
                <a:gd name="connsiteY60" fmla="*/ 4871 h 418915"/>
                <a:gd name="connsiteX61" fmla="*/ 41453 w 364541"/>
                <a:gd name="connsiteY61" fmla="*/ 0 h 418915"/>
                <a:gd name="connsiteX62" fmla="*/ 79248 w 364541"/>
                <a:gd name="connsiteY62" fmla="*/ 609 h 4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4541" h="418915">
                  <a:moveTo>
                    <a:pt x="79248" y="609"/>
                  </a:moveTo>
                  <a:lnTo>
                    <a:pt x="78029" y="24356"/>
                  </a:lnTo>
                  <a:lnTo>
                    <a:pt x="71323" y="51756"/>
                  </a:lnTo>
                  <a:lnTo>
                    <a:pt x="81077" y="66978"/>
                  </a:lnTo>
                  <a:lnTo>
                    <a:pt x="96317" y="57844"/>
                  </a:lnTo>
                  <a:lnTo>
                    <a:pt x="116433" y="55409"/>
                  </a:lnTo>
                  <a:lnTo>
                    <a:pt x="120701" y="60280"/>
                  </a:lnTo>
                  <a:lnTo>
                    <a:pt x="140817" y="50538"/>
                  </a:lnTo>
                  <a:lnTo>
                    <a:pt x="126797" y="37142"/>
                  </a:lnTo>
                  <a:lnTo>
                    <a:pt x="138379" y="19485"/>
                  </a:lnTo>
                  <a:lnTo>
                    <a:pt x="155448" y="1827"/>
                  </a:lnTo>
                  <a:lnTo>
                    <a:pt x="280416" y="81591"/>
                  </a:lnTo>
                  <a:lnTo>
                    <a:pt x="282245" y="104120"/>
                  </a:lnTo>
                  <a:lnTo>
                    <a:pt x="331623" y="143089"/>
                  </a:lnTo>
                  <a:lnTo>
                    <a:pt x="314553" y="191800"/>
                  </a:lnTo>
                  <a:lnTo>
                    <a:pt x="316383" y="213720"/>
                  </a:lnTo>
                  <a:lnTo>
                    <a:pt x="337719" y="227725"/>
                  </a:lnTo>
                  <a:lnTo>
                    <a:pt x="338937" y="238076"/>
                  </a:lnTo>
                  <a:lnTo>
                    <a:pt x="328575" y="261822"/>
                  </a:lnTo>
                  <a:lnTo>
                    <a:pt x="330403" y="273391"/>
                  </a:lnTo>
                  <a:lnTo>
                    <a:pt x="327965" y="292267"/>
                  </a:lnTo>
                  <a:lnTo>
                    <a:pt x="338937" y="316622"/>
                  </a:lnTo>
                  <a:lnTo>
                    <a:pt x="352349" y="355591"/>
                  </a:lnTo>
                  <a:lnTo>
                    <a:pt x="364541" y="364115"/>
                  </a:lnTo>
                  <a:lnTo>
                    <a:pt x="336499" y="386644"/>
                  </a:lnTo>
                  <a:lnTo>
                    <a:pt x="298704" y="401867"/>
                  </a:lnTo>
                  <a:lnTo>
                    <a:pt x="277977" y="401258"/>
                  </a:lnTo>
                  <a:lnTo>
                    <a:pt x="265176" y="412826"/>
                  </a:lnTo>
                  <a:lnTo>
                    <a:pt x="241401" y="414044"/>
                  </a:lnTo>
                  <a:lnTo>
                    <a:pt x="232257" y="418915"/>
                  </a:lnTo>
                  <a:lnTo>
                    <a:pt x="191415" y="407955"/>
                  </a:lnTo>
                  <a:lnTo>
                    <a:pt x="178003" y="409173"/>
                  </a:lnTo>
                  <a:lnTo>
                    <a:pt x="178613" y="408565"/>
                  </a:lnTo>
                  <a:lnTo>
                    <a:pt x="167640" y="393951"/>
                  </a:lnTo>
                  <a:lnTo>
                    <a:pt x="165811" y="352547"/>
                  </a:lnTo>
                  <a:lnTo>
                    <a:pt x="148133" y="331844"/>
                  </a:lnTo>
                  <a:lnTo>
                    <a:pt x="145695" y="339151"/>
                  </a:lnTo>
                  <a:lnTo>
                    <a:pt x="139599" y="328800"/>
                  </a:lnTo>
                  <a:lnTo>
                    <a:pt x="106071" y="321493"/>
                  </a:lnTo>
                  <a:lnTo>
                    <a:pt x="86563" y="309925"/>
                  </a:lnTo>
                  <a:lnTo>
                    <a:pt x="64617" y="303227"/>
                  </a:lnTo>
                  <a:lnTo>
                    <a:pt x="51207" y="296529"/>
                  </a:lnTo>
                  <a:lnTo>
                    <a:pt x="49377" y="295311"/>
                  </a:lnTo>
                  <a:lnTo>
                    <a:pt x="32919" y="255125"/>
                  </a:lnTo>
                  <a:lnTo>
                    <a:pt x="30480" y="231378"/>
                  </a:lnTo>
                  <a:lnTo>
                    <a:pt x="3048" y="204587"/>
                  </a:lnTo>
                  <a:lnTo>
                    <a:pt x="11583" y="189973"/>
                  </a:lnTo>
                  <a:lnTo>
                    <a:pt x="4877" y="174142"/>
                  </a:lnTo>
                  <a:lnTo>
                    <a:pt x="6096" y="157702"/>
                  </a:lnTo>
                  <a:lnTo>
                    <a:pt x="0" y="152222"/>
                  </a:lnTo>
                  <a:lnTo>
                    <a:pt x="1829" y="135173"/>
                  </a:lnTo>
                  <a:lnTo>
                    <a:pt x="5487" y="134565"/>
                  </a:lnTo>
                  <a:lnTo>
                    <a:pt x="17679" y="120560"/>
                  </a:lnTo>
                  <a:lnTo>
                    <a:pt x="31699" y="99858"/>
                  </a:lnTo>
                  <a:lnTo>
                    <a:pt x="40233" y="91942"/>
                  </a:lnTo>
                  <a:lnTo>
                    <a:pt x="40233" y="79156"/>
                  </a:lnTo>
                  <a:lnTo>
                    <a:pt x="32919" y="70022"/>
                  </a:lnTo>
                  <a:lnTo>
                    <a:pt x="31089" y="54800"/>
                  </a:lnTo>
                  <a:lnTo>
                    <a:pt x="40843" y="49929"/>
                  </a:lnTo>
                  <a:lnTo>
                    <a:pt x="42672" y="26791"/>
                  </a:lnTo>
                  <a:lnTo>
                    <a:pt x="29261" y="4871"/>
                  </a:lnTo>
                  <a:lnTo>
                    <a:pt x="41453" y="0"/>
                  </a:lnTo>
                  <a:lnTo>
                    <a:pt x="79248" y="609"/>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39" name="Forma libre 138">
              <a:extLst>
                <a:ext uri="{FF2B5EF4-FFF2-40B4-BE49-F238E27FC236}">
                  <a16:creationId xmlns:a16="http://schemas.microsoft.com/office/drawing/2014/main" id="{DF34D253-47A5-5349-A9EC-457E174C2B57}"/>
                </a:ext>
              </a:extLst>
            </p:cNvPr>
            <p:cNvSpPr/>
            <p:nvPr/>
          </p:nvSpPr>
          <p:spPr>
            <a:xfrm>
              <a:off x="6870085" y="5086084"/>
              <a:ext cx="184455" cy="217522"/>
            </a:xfrm>
            <a:custGeom>
              <a:avLst/>
              <a:gdLst>
                <a:gd name="connsiteX0" fmla="*/ 152400 w 188976"/>
                <a:gd name="connsiteY0" fmla="*/ 0 h 222853"/>
                <a:gd name="connsiteX1" fmla="*/ 168859 w 188976"/>
                <a:gd name="connsiteY1" fmla="*/ 27400 h 222853"/>
                <a:gd name="connsiteX2" fmla="*/ 173127 w 188976"/>
                <a:gd name="connsiteY2" fmla="*/ 46885 h 222853"/>
                <a:gd name="connsiteX3" fmla="*/ 188976 w 188976"/>
                <a:gd name="connsiteY3" fmla="*/ 91942 h 222853"/>
                <a:gd name="connsiteX4" fmla="*/ 176175 w 188976"/>
                <a:gd name="connsiteY4" fmla="*/ 120560 h 222853"/>
                <a:gd name="connsiteX5" fmla="*/ 159105 w 188976"/>
                <a:gd name="connsiteY5" fmla="*/ 146133 h 222853"/>
                <a:gd name="connsiteX6" fmla="*/ 149352 w 188976"/>
                <a:gd name="connsiteY6" fmla="*/ 161964 h 222853"/>
                <a:gd name="connsiteX7" fmla="*/ 149352 w 188976"/>
                <a:gd name="connsiteY7" fmla="*/ 163791 h 222853"/>
                <a:gd name="connsiteX8" fmla="*/ 148133 w 188976"/>
                <a:gd name="connsiteY8" fmla="*/ 161356 h 222853"/>
                <a:gd name="connsiteX9" fmla="*/ 129845 w 188976"/>
                <a:gd name="connsiteY9" fmla="*/ 153440 h 222853"/>
                <a:gd name="connsiteX10" fmla="*/ 115215 w 188976"/>
                <a:gd name="connsiteY10" fmla="*/ 163182 h 222853"/>
                <a:gd name="connsiteX11" fmla="*/ 93269 w 188976"/>
                <a:gd name="connsiteY11" fmla="*/ 168662 h 222853"/>
                <a:gd name="connsiteX12" fmla="*/ 77419 w 188976"/>
                <a:gd name="connsiteY12" fmla="*/ 191191 h 222853"/>
                <a:gd name="connsiteX13" fmla="*/ 79248 w 188976"/>
                <a:gd name="connsiteY13" fmla="*/ 206413 h 222853"/>
                <a:gd name="connsiteX14" fmla="*/ 41453 w 188976"/>
                <a:gd name="connsiteY14" fmla="*/ 205804 h 222853"/>
                <a:gd name="connsiteX15" fmla="*/ 29261 w 188976"/>
                <a:gd name="connsiteY15" fmla="*/ 210676 h 222853"/>
                <a:gd name="connsiteX16" fmla="*/ 8535 w 188976"/>
                <a:gd name="connsiteY16" fmla="*/ 222853 h 222853"/>
                <a:gd name="connsiteX17" fmla="*/ 0 w 188976"/>
                <a:gd name="connsiteY17" fmla="*/ 218591 h 222853"/>
                <a:gd name="connsiteX18" fmla="*/ 609 w 188976"/>
                <a:gd name="connsiteY18" fmla="*/ 189364 h 222853"/>
                <a:gd name="connsiteX19" fmla="*/ 8535 w 188976"/>
                <a:gd name="connsiteY19" fmla="*/ 174142 h 222853"/>
                <a:gd name="connsiteX20" fmla="*/ 10363 w 188976"/>
                <a:gd name="connsiteY20" fmla="*/ 143089 h 222853"/>
                <a:gd name="connsiteX21" fmla="*/ 17679 w 188976"/>
                <a:gd name="connsiteY21" fmla="*/ 124822 h 222853"/>
                <a:gd name="connsiteX22" fmla="*/ 31089 w 188976"/>
                <a:gd name="connsiteY22" fmla="*/ 104729 h 222853"/>
                <a:gd name="connsiteX23" fmla="*/ 43891 w 188976"/>
                <a:gd name="connsiteY23" fmla="*/ 93769 h 222853"/>
                <a:gd name="connsiteX24" fmla="*/ 55473 w 188976"/>
                <a:gd name="connsiteY24" fmla="*/ 80373 h 222853"/>
                <a:gd name="connsiteX25" fmla="*/ 41453 w 188976"/>
                <a:gd name="connsiteY25" fmla="*/ 74893 h 222853"/>
                <a:gd name="connsiteX26" fmla="*/ 43281 w 188976"/>
                <a:gd name="connsiteY26" fmla="*/ 29227 h 222853"/>
                <a:gd name="connsiteX27" fmla="*/ 57303 w 188976"/>
                <a:gd name="connsiteY27" fmla="*/ 18267 h 222853"/>
                <a:gd name="connsiteX28" fmla="*/ 79248 w 188976"/>
                <a:gd name="connsiteY28" fmla="*/ 27400 h 222853"/>
                <a:gd name="connsiteX29" fmla="*/ 106680 w 188976"/>
                <a:gd name="connsiteY29" fmla="*/ 18267 h 222853"/>
                <a:gd name="connsiteX30" fmla="*/ 131064 w 188976"/>
                <a:gd name="connsiteY30" fmla="*/ 18267 h 222853"/>
                <a:gd name="connsiteX31" fmla="*/ 152400 w 188976"/>
                <a:gd name="connsiteY31" fmla="*/ 0 h 22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8976" h="222853">
                  <a:moveTo>
                    <a:pt x="152400" y="0"/>
                  </a:moveTo>
                  <a:lnTo>
                    <a:pt x="168859" y="27400"/>
                  </a:lnTo>
                  <a:lnTo>
                    <a:pt x="173127" y="46885"/>
                  </a:lnTo>
                  <a:lnTo>
                    <a:pt x="188976" y="91942"/>
                  </a:lnTo>
                  <a:lnTo>
                    <a:pt x="176175" y="120560"/>
                  </a:lnTo>
                  <a:lnTo>
                    <a:pt x="159105" y="146133"/>
                  </a:lnTo>
                  <a:lnTo>
                    <a:pt x="149352" y="161964"/>
                  </a:lnTo>
                  <a:lnTo>
                    <a:pt x="149352" y="163791"/>
                  </a:lnTo>
                  <a:lnTo>
                    <a:pt x="148133" y="161356"/>
                  </a:lnTo>
                  <a:lnTo>
                    <a:pt x="129845" y="153440"/>
                  </a:lnTo>
                  <a:lnTo>
                    <a:pt x="115215" y="163182"/>
                  </a:lnTo>
                  <a:lnTo>
                    <a:pt x="93269" y="168662"/>
                  </a:lnTo>
                  <a:lnTo>
                    <a:pt x="77419" y="191191"/>
                  </a:lnTo>
                  <a:lnTo>
                    <a:pt x="79248" y="206413"/>
                  </a:lnTo>
                  <a:lnTo>
                    <a:pt x="41453" y="205804"/>
                  </a:lnTo>
                  <a:lnTo>
                    <a:pt x="29261" y="210676"/>
                  </a:lnTo>
                  <a:lnTo>
                    <a:pt x="8535" y="222853"/>
                  </a:lnTo>
                  <a:lnTo>
                    <a:pt x="0" y="218591"/>
                  </a:lnTo>
                  <a:lnTo>
                    <a:pt x="609" y="189364"/>
                  </a:lnTo>
                  <a:lnTo>
                    <a:pt x="8535" y="174142"/>
                  </a:lnTo>
                  <a:lnTo>
                    <a:pt x="10363" y="143089"/>
                  </a:lnTo>
                  <a:lnTo>
                    <a:pt x="17679" y="124822"/>
                  </a:lnTo>
                  <a:lnTo>
                    <a:pt x="31089" y="104729"/>
                  </a:lnTo>
                  <a:lnTo>
                    <a:pt x="43891" y="93769"/>
                  </a:lnTo>
                  <a:lnTo>
                    <a:pt x="55473" y="80373"/>
                  </a:lnTo>
                  <a:lnTo>
                    <a:pt x="41453" y="74893"/>
                  </a:lnTo>
                  <a:lnTo>
                    <a:pt x="43281" y="29227"/>
                  </a:lnTo>
                  <a:lnTo>
                    <a:pt x="57303" y="18267"/>
                  </a:lnTo>
                  <a:lnTo>
                    <a:pt x="79248" y="27400"/>
                  </a:lnTo>
                  <a:lnTo>
                    <a:pt x="106680" y="18267"/>
                  </a:lnTo>
                  <a:lnTo>
                    <a:pt x="131064" y="18267"/>
                  </a:lnTo>
                  <a:lnTo>
                    <a:pt x="152400" y="0"/>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40" name="Forma libre 139">
              <a:extLst>
                <a:ext uri="{FF2B5EF4-FFF2-40B4-BE49-F238E27FC236}">
                  <a16:creationId xmlns:a16="http://schemas.microsoft.com/office/drawing/2014/main" id="{FED9DC63-F82D-3443-AC01-22A39C9D6DFB}"/>
                </a:ext>
              </a:extLst>
            </p:cNvPr>
            <p:cNvSpPr/>
            <p:nvPr/>
          </p:nvSpPr>
          <p:spPr>
            <a:xfrm>
              <a:off x="6602326" y="5562733"/>
              <a:ext cx="394498" cy="370858"/>
            </a:xfrm>
            <a:custGeom>
              <a:avLst/>
              <a:gdLst>
                <a:gd name="connsiteX0" fmla="*/ 323697 w 404165"/>
                <a:gd name="connsiteY0" fmla="*/ 12787 h 379946"/>
                <a:gd name="connsiteX1" fmla="*/ 325527 w 404165"/>
                <a:gd name="connsiteY1" fmla="*/ 14004 h 379946"/>
                <a:gd name="connsiteX2" fmla="*/ 338937 w 404165"/>
                <a:gd name="connsiteY2" fmla="*/ 20702 h 379946"/>
                <a:gd name="connsiteX3" fmla="*/ 360883 w 404165"/>
                <a:gd name="connsiteY3" fmla="*/ 27400 h 379946"/>
                <a:gd name="connsiteX4" fmla="*/ 380391 w 404165"/>
                <a:gd name="connsiteY4" fmla="*/ 38969 h 379946"/>
                <a:gd name="connsiteX5" fmla="*/ 396240 w 404165"/>
                <a:gd name="connsiteY5" fmla="*/ 56627 h 379946"/>
                <a:gd name="connsiteX6" fmla="*/ 404165 w 404165"/>
                <a:gd name="connsiteY6" fmla="*/ 89507 h 379946"/>
                <a:gd name="connsiteX7" fmla="*/ 398069 w 404165"/>
                <a:gd name="connsiteY7" fmla="*/ 99858 h 379946"/>
                <a:gd name="connsiteX8" fmla="*/ 390144 w 404165"/>
                <a:gd name="connsiteY8" fmla="*/ 131520 h 379946"/>
                <a:gd name="connsiteX9" fmla="*/ 395631 w 404165"/>
                <a:gd name="connsiteY9" fmla="*/ 164400 h 379946"/>
                <a:gd name="connsiteX10" fmla="*/ 384657 w 404165"/>
                <a:gd name="connsiteY10" fmla="*/ 177796 h 379946"/>
                <a:gd name="connsiteX11" fmla="*/ 372465 w 404165"/>
                <a:gd name="connsiteY11" fmla="*/ 214329 h 379946"/>
                <a:gd name="connsiteX12" fmla="*/ 390144 w 404165"/>
                <a:gd name="connsiteY12" fmla="*/ 224071 h 379946"/>
                <a:gd name="connsiteX13" fmla="*/ 285293 w 404165"/>
                <a:gd name="connsiteY13" fmla="*/ 256342 h 379946"/>
                <a:gd name="connsiteX14" fmla="*/ 287731 w 404165"/>
                <a:gd name="connsiteY14" fmla="*/ 284351 h 379946"/>
                <a:gd name="connsiteX15" fmla="*/ 261519 w 404165"/>
                <a:gd name="connsiteY15" fmla="*/ 289831 h 379946"/>
                <a:gd name="connsiteX16" fmla="*/ 241401 w 404165"/>
                <a:gd name="connsiteY16" fmla="*/ 305053 h 379946"/>
                <a:gd name="connsiteX17" fmla="*/ 236525 w 404165"/>
                <a:gd name="connsiteY17" fmla="*/ 318449 h 379946"/>
                <a:gd name="connsiteX18" fmla="*/ 224333 w 404165"/>
                <a:gd name="connsiteY18" fmla="*/ 322102 h 379946"/>
                <a:gd name="connsiteX19" fmla="*/ 193243 w 404165"/>
                <a:gd name="connsiteY19" fmla="*/ 353764 h 379946"/>
                <a:gd name="connsiteX20" fmla="*/ 173736 w 404165"/>
                <a:gd name="connsiteY20" fmla="*/ 379338 h 379946"/>
                <a:gd name="connsiteX21" fmla="*/ 162153 w 404165"/>
                <a:gd name="connsiteY21" fmla="*/ 379946 h 379946"/>
                <a:gd name="connsiteX22" fmla="*/ 151181 w 404165"/>
                <a:gd name="connsiteY22" fmla="*/ 375684 h 379946"/>
                <a:gd name="connsiteX23" fmla="*/ 113385 w 404165"/>
                <a:gd name="connsiteY23" fmla="*/ 371422 h 379946"/>
                <a:gd name="connsiteX24" fmla="*/ 107289 w 404165"/>
                <a:gd name="connsiteY24" fmla="*/ 368378 h 379946"/>
                <a:gd name="connsiteX25" fmla="*/ 107289 w 404165"/>
                <a:gd name="connsiteY25" fmla="*/ 365333 h 379946"/>
                <a:gd name="connsiteX26" fmla="*/ 93879 w 404165"/>
                <a:gd name="connsiteY26" fmla="*/ 356200 h 379946"/>
                <a:gd name="connsiteX27" fmla="*/ 71933 w 404165"/>
                <a:gd name="connsiteY27" fmla="*/ 354373 h 379946"/>
                <a:gd name="connsiteX28" fmla="*/ 43891 w 404165"/>
                <a:gd name="connsiteY28" fmla="*/ 362898 h 379946"/>
                <a:gd name="connsiteX29" fmla="*/ 21945 w 404165"/>
                <a:gd name="connsiteY29" fmla="*/ 338542 h 379946"/>
                <a:gd name="connsiteX30" fmla="*/ 0 w 404165"/>
                <a:gd name="connsiteY30" fmla="*/ 306880 h 379946"/>
                <a:gd name="connsiteX31" fmla="*/ 4877 w 404165"/>
                <a:gd name="connsiteY31" fmla="*/ 182058 h 379946"/>
                <a:gd name="connsiteX32" fmla="*/ 76200 w 404165"/>
                <a:gd name="connsiteY32" fmla="*/ 182667 h 379946"/>
                <a:gd name="connsiteX33" fmla="*/ 73761 w 404165"/>
                <a:gd name="connsiteY33" fmla="*/ 169271 h 379946"/>
                <a:gd name="connsiteX34" fmla="*/ 79248 w 404165"/>
                <a:gd name="connsiteY34" fmla="*/ 154658 h 379946"/>
                <a:gd name="connsiteX35" fmla="*/ 73761 w 404165"/>
                <a:gd name="connsiteY35" fmla="*/ 136391 h 379946"/>
                <a:gd name="connsiteX36" fmla="*/ 78029 w 404165"/>
                <a:gd name="connsiteY36" fmla="*/ 117515 h 379946"/>
                <a:gd name="connsiteX37" fmla="*/ 74371 w 404165"/>
                <a:gd name="connsiteY37" fmla="*/ 105338 h 379946"/>
                <a:gd name="connsiteX38" fmla="*/ 85953 w 404165"/>
                <a:gd name="connsiteY38" fmla="*/ 105946 h 379946"/>
                <a:gd name="connsiteX39" fmla="*/ 87783 w 404165"/>
                <a:gd name="connsiteY39" fmla="*/ 118124 h 379946"/>
                <a:gd name="connsiteX40" fmla="*/ 104241 w 404165"/>
                <a:gd name="connsiteY40" fmla="*/ 117515 h 379946"/>
                <a:gd name="connsiteX41" fmla="*/ 125577 w 404165"/>
                <a:gd name="connsiteY41" fmla="*/ 121169 h 379946"/>
                <a:gd name="connsiteX42" fmla="*/ 137160 w 404165"/>
                <a:gd name="connsiteY42" fmla="*/ 138827 h 379946"/>
                <a:gd name="connsiteX43" fmla="*/ 163983 w 404165"/>
                <a:gd name="connsiteY43" fmla="*/ 144307 h 379946"/>
                <a:gd name="connsiteX44" fmla="*/ 185319 w 404165"/>
                <a:gd name="connsiteY44" fmla="*/ 132129 h 379946"/>
                <a:gd name="connsiteX45" fmla="*/ 192633 w 404165"/>
                <a:gd name="connsiteY45" fmla="*/ 152222 h 379946"/>
                <a:gd name="connsiteX46" fmla="*/ 218847 w 404165"/>
                <a:gd name="connsiteY46" fmla="*/ 157702 h 379946"/>
                <a:gd name="connsiteX47" fmla="*/ 231039 w 404165"/>
                <a:gd name="connsiteY47" fmla="*/ 174751 h 379946"/>
                <a:gd name="connsiteX48" fmla="*/ 244449 w 404165"/>
                <a:gd name="connsiteY48" fmla="*/ 196062 h 379946"/>
                <a:gd name="connsiteX49" fmla="*/ 270663 w 404165"/>
                <a:gd name="connsiteY49" fmla="*/ 196062 h 379946"/>
                <a:gd name="connsiteX50" fmla="*/ 269443 w 404165"/>
                <a:gd name="connsiteY50" fmla="*/ 154049 h 379946"/>
                <a:gd name="connsiteX51" fmla="*/ 259689 w 404165"/>
                <a:gd name="connsiteY51" fmla="*/ 161356 h 379946"/>
                <a:gd name="connsiteX52" fmla="*/ 235915 w 404165"/>
                <a:gd name="connsiteY52" fmla="*/ 146133 h 379946"/>
                <a:gd name="connsiteX53" fmla="*/ 226771 w 404165"/>
                <a:gd name="connsiteY53" fmla="*/ 138827 h 379946"/>
                <a:gd name="connsiteX54" fmla="*/ 232257 w 404165"/>
                <a:gd name="connsiteY54" fmla="*/ 99858 h 379946"/>
                <a:gd name="connsiteX55" fmla="*/ 238963 w 404165"/>
                <a:gd name="connsiteY55" fmla="*/ 53582 h 379946"/>
                <a:gd name="connsiteX56" fmla="*/ 231648 w 404165"/>
                <a:gd name="connsiteY56" fmla="*/ 36533 h 379946"/>
                <a:gd name="connsiteX57" fmla="*/ 242011 w 404165"/>
                <a:gd name="connsiteY57" fmla="*/ 11569 h 379946"/>
                <a:gd name="connsiteX58" fmla="*/ 251155 w 404165"/>
                <a:gd name="connsiteY58" fmla="*/ 6698 h 379946"/>
                <a:gd name="connsiteX59" fmla="*/ 298095 w 404165"/>
                <a:gd name="connsiteY59" fmla="*/ 0 h 379946"/>
                <a:gd name="connsiteX60" fmla="*/ 303581 w 404165"/>
                <a:gd name="connsiteY60" fmla="*/ 1827 h 379946"/>
                <a:gd name="connsiteX61" fmla="*/ 301752 w 404165"/>
                <a:gd name="connsiteY61" fmla="*/ 10351 h 379946"/>
                <a:gd name="connsiteX62" fmla="*/ 313335 w 404165"/>
                <a:gd name="connsiteY62" fmla="*/ 13396 h 379946"/>
                <a:gd name="connsiteX63" fmla="*/ 320649 w 404165"/>
                <a:gd name="connsiteY63" fmla="*/ 21311 h 379946"/>
                <a:gd name="connsiteX64" fmla="*/ 326745 w 404165"/>
                <a:gd name="connsiteY64" fmla="*/ 19485 h 379946"/>
                <a:gd name="connsiteX65" fmla="*/ 323697 w 404165"/>
                <a:gd name="connsiteY65" fmla="*/ 12787 h 37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04165" h="379946">
                  <a:moveTo>
                    <a:pt x="323697" y="12787"/>
                  </a:moveTo>
                  <a:lnTo>
                    <a:pt x="325527" y="14004"/>
                  </a:lnTo>
                  <a:lnTo>
                    <a:pt x="338937" y="20702"/>
                  </a:lnTo>
                  <a:lnTo>
                    <a:pt x="360883" y="27400"/>
                  </a:lnTo>
                  <a:lnTo>
                    <a:pt x="380391" y="38969"/>
                  </a:lnTo>
                  <a:lnTo>
                    <a:pt x="396240" y="56627"/>
                  </a:lnTo>
                  <a:lnTo>
                    <a:pt x="404165" y="89507"/>
                  </a:lnTo>
                  <a:lnTo>
                    <a:pt x="398069" y="99858"/>
                  </a:lnTo>
                  <a:lnTo>
                    <a:pt x="390144" y="131520"/>
                  </a:lnTo>
                  <a:lnTo>
                    <a:pt x="395631" y="164400"/>
                  </a:lnTo>
                  <a:lnTo>
                    <a:pt x="384657" y="177796"/>
                  </a:lnTo>
                  <a:lnTo>
                    <a:pt x="372465" y="214329"/>
                  </a:lnTo>
                  <a:lnTo>
                    <a:pt x="390144" y="224071"/>
                  </a:lnTo>
                  <a:lnTo>
                    <a:pt x="285293" y="256342"/>
                  </a:lnTo>
                  <a:lnTo>
                    <a:pt x="287731" y="284351"/>
                  </a:lnTo>
                  <a:lnTo>
                    <a:pt x="261519" y="289831"/>
                  </a:lnTo>
                  <a:lnTo>
                    <a:pt x="241401" y="305053"/>
                  </a:lnTo>
                  <a:lnTo>
                    <a:pt x="236525" y="318449"/>
                  </a:lnTo>
                  <a:lnTo>
                    <a:pt x="224333" y="322102"/>
                  </a:lnTo>
                  <a:lnTo>
                    <a:pt x="193243" y="353764"/>
                  </a:lnTo>
                  <a:lnTo>
                    <a:pt x="173736" y="379338"/>
                  </a:lnTo>
                  <a:lnTo>
                    <a:pt x="162153" y="379946"/>
                  </a:lnTo>
                  <a:lnTo>
                    <a:pt x="151181" y="375684"/>
                  </a:lnTo>
                  <a:lnTo>
                    <a:pt x="113385" y="371422"/>
                  </a:lnTo>
                  <a:lnTo>
                    <a:pt x="107289" y="368378"/>
                  </a:lnTo>
                  <a:lnTo>
                    <a:pt x="107289" y="365333"/>
                  </a:lnTo>
                  <a:lnTo>
                    <a:pt x="93879" y="356200"/>
                  </a:lnTo>
                  <a:lnTo>
                    <a:pt x="71933" y="354373"/>
                  </a:lnTo>
                  <a:lnTo>
                    <a:pt x="43891" y="362898"/>
                  </a:lnTo>
                  <a:lnTo>
                    <a:pt x="21945" y="338542"/>
                  </a:lnTo>
                  <a:lnTo>
                    <a:pt x="0" y="306880"/>
                  </a:lnTo>
                  <a:lnTo>
                    <a:pt x="4877" y="182058"/>
                  </a:lnTo>
                  <a:lnTo>
                    <a:pt x="76200" y="182667"/>
                  </a:lnTo>
                  <a:lnTo>
                    <a:pt x="73761" y="169271"/>
                  </a:lnTo>
                  <a:lnTo>
                    <a:pt x="79248" y="154658"/>
                  </a:lnTo>
                  <a:lnTo>
                    <a:pt x="73761" y="136391"/>
                  </a:lnTo>
                  <a:lnTo>
                    <a:pt x="78029" y="117515"/>
                  </a:lnTo>
                  <a:lnTo>
                    <a:pt x="74371" y="105338"/>
                  </a:lnTo>
                  <a:lnTo>
                    <a:pt x="85953" y="105946"/>
                  </a:lnTo>
                  <a:lnTo>
                    <a:pt x="87783" y="118124"/>
                  </a:lnTo>
                  <a:lnTo>
                    <a:pt x="104241" y="117515"/>
                  </a:lnTo>
                  <a:lnTo>
                    <a:pt x="125577" y="121169"/>
                  </a:lnTo>
                  <a:lnTo>
                    <a:pt x="137160" y="138827"/>
                  </a:lnTo>
                  <a:lnTo>
                    <a:pt x="163983" y="144307"/>
                  </a:lnTo>
                  <a:lnTo>
                    <a:pt x="185319" y="132129"/>
                  </a:lnTo>
                  <a:lnTo>
                    <a:pt x="192633" y="152222"/>
                  </a:lnTo>
                  <a:lnTo>
                    <a:pt x="218847" y="157702"/>
                  </a:lnTo>
                  <a:lnTo>
                    <a:pt x="231039" y="174751"/>
                  </a:lnTo>
                  <a:lnTo>
                    <a:pt x="244449" y="196062"/>
                  </a:lnTo>
                  <a:lnTo>
                    <a:pt x="270663" y="196062"/>
                  </a:lnTo>
                  <a:lnTo>
                    <a:pt x="269443" y="154049"/>
                  </a:lnTo>
                  <a:lnTo>
                    <a:pt x="259689" y="161356"/>
                  </a:lnTo>
                  <a:lnTo>
                    <a:pt x="235915" y="146133"/>
                  </a:lnTo>
                  <a:lnTo>
                    <a:pt x="226771" y="138827"/>
                  </a:lnTo>
                  <a:lnTo>
                    <a:pt x="232257" y="99858"/>
                  </a:lnTo>
                  <a:lnTo>
                    <a:pt x="238963" y="53582"/>
                  </a:lnTo>
                  <a:lnTo>
                    <a:pt x="231648" y="36533"/>
                  </a:lnTo>
                  <a:lnTo>
                    <a:pt x="242011" y="11569"/>
                  </a:lnTo>
                  <a:lnTo>
                    <a:pt x="251155" y="6698"/>
                  </a:lnTo>
                  <a:lnTo>
                    <a:pt x="298095" y="0"/>
                  </a:lnTo>
                  <a:lnTo>
                    <a:pt x="303581" y="1827"/>
                  </a:lnTo>
                  <a:lnTo>
                    <a:pt x="301752" y="10351"/>
                  </a:lnTo>
                  <a:lnTo>
                    <a:pt x="313335" y="13396"/>
                  </a:lnTo>
                  <a:lnTo>
                    <a:pt x="320649" y="21311"/>
                  </a:lnTo>
                  <a:lnTo>
                    <a:pt x="326745" y="19485"/>
                  </a:lnTo>
                  <a:lnTo>
                    <a:pt x="323697" y="12787"/>
                  </a:lnTo>
                  <a:close/>
                </a:path>
              </a:pathLst>
            </a:custGeom>
            <a:noFill/>
            <a:ln w="3175" cap="rnd">
              <a:solidFill>
                <a:schemeClr val="accent1"/>
              </a:solidFill>
              <a:prstDash val="solid"/>
              <a:round/>
            </a:ln>
          </p:spPr>
          <p:txBody>
            <a:bodyPr rtlCol="0" anchor="ctr"/>
            <a:lstStyle/>
            <a:p>
              <a:endParaRPr lang="es-ES_tradnl"/>
            </a:p>
          </p:txBody>
        </p:sp>
        <p:sp>
          <p:nvSpPr>
            <p:cNvPr id="141" name="Forma libre 140">
              <a:extLst>
                <a:ext uri="{FF2B5EF4-FFF2-40B4-BE49-F238E27FC236}">
                  <a16:creationId xmlns:a16="http://schemas.microsoft.com/office/drawing/2014/main" id="{D241AE97-5323-3B48-BB4C-C9D94A2E8E0F}"/>
                </a:ext>
              </a:extLst>
            </p:cNvPr>
            <p:cNvSpPr/>
            <p:nvPr/>
          </p:nvSpPr>
          <p:spPr>
            <a:xfrm>
              <a:off x="6712998" y="5840283"/>
              <a:ext cx="254073" cy="257937"/>
            </a:xfrm>
            <a:custGeom>
              <a:avLst/>
              <a:gdLst>
                <a:gd name="connsiteX0" fmla="*/ 193853 w 260299"/>
                <a:gd name="connsiteY0" fmla="*/ 263649 h 264257"/>
                <a:gd name="connsiteX1" fmla="*/ 176175 w 260299"/>
                <a:gd name="connsiteY1" fmla="*/ 259386 h 264257"/>
                <a:gd name="connsiteX2" fmla="*/ 164592 w 260299"/>
                <a:gd name="connsiteY2" fmla="*/ 264257 h 264257"/>
                <a:gd name="connsiteX3" fmla="*/ 148133 w 260299"/>
                <a:gd name="connsiteY3" fmla="*/ 257560 h 264257"/>
                <a:gd name="connsiteX4" fmla="*/ 134721 w 260299"/>
                <a:gd name="connsiteY4" fmla="*/ 257560 h 264257"/>
                <a:gd name="connsiteX5" fmla="*/ 113996 w 260299"/>
                <a:gd name="connsiteY5" fmla="*/ 239902 h 264257"/>
                <a:gd name="connsiteX6" fmla="*/ 87783 w 260299"/>
                <a:gd name="connsiteY6" fmla="*/ 233813 h 264257"/>
                <a:gd name="connsiteX7" fmla="*/ 78639 w 260299"/>
                <a:gd name="connsiteY7" fmla="*/ 208849 h 264257"/>
                <a:gd name="connsiteX8" fmla="*/ 79248 w 260299"/>
                <a:gd name="connsiteY8" fmla="*/ 194844 h 264257"/>
                <a:gd name="connsiteX9" fmla="*/ 65228 w 260299"/>
                <a:gd name="connsiteY9" fmla="*/ 190582 h 264257"/>
                <a:gd name="connsiteX10" fmla="*/ 28041 w 260299"/>
                <a:gd name="connsiteY10" fmla="*/ 147960 h 264257"/>
                <a:gd name="connsiteX11" fmla="*/ 18288 w 260299"/>
                <a:gd name="connsiteY11" fmla="*/ 125431 h 264257"/>
                <a:gd name="connsiteX12" fmla="*/ 11583 w 260299"/>
                <a:gd name="connsiteY12" fmla="*/ 118124 h 264257"/>
                <a:gd name="connsiteX13" fmla="*/ 0 w 260299"/>
                <a:gd name="connsiteY13" fmla="*/ 87071 h 264257"/>
                <a:gd name="connsiteX14" fmla="*/ 37796 w 260299"/>
                <a:gd name="connsiteY14" fmla="*/ 91333 h 264257"/>
                <a:gd name="connsiteX15" fmla="*/ 48768 w 260299"/>
                <a:gd name="connsiteY15" fmla="*/ 95595 h 264257"/>
                <a:gd name="connsiteX16" fmla="*/ 60351 w 260299"/>
                <a:gd name="connsiteY16" fmla="*/ 94986 h 264257"/>
                <a:gd name="connsiteX17" fmla="*/ 79857 w 260299"/>
                <a:gd name="connsiteY17" fmla="*/ 69413 h 264257"/>
                <a:gd name="connsiteX18" fmla="*/ 110948 w 260299"/>
                <a:gd name="connsiteY18" fmla="*/ 37751 h 264257"/>
                <a:gd name="connsiteX19" fmla="*/ 123140 w 260299"/>
                <a:gd name="connsiteY19" fmla="*/ 34098 h 264257"/>
                <a:gd name="connsiteX20" fmla="*/ 128016 w 260299"/>
                <a:gd name="connsiteY20" fmla="*/ 20702 h 264257"/>
                <a:gd name="connsiteX21" fmla="*/ 148133 w 260299"/>
                <a:gd name="connsiteY21" fmla="*/ 5480 h 264257"/>
                <a:gd name="connsiteX22" fmla="*/ 174345 w 260299"/>
                <a:gd name="connsiteY22" fmla="*/ 0 h 264257"/>
                <a:gd name="connsiteX23" fmla="*/ 175565 w 260299"/>
                <a:gd name="connsiteY23" fmla="*/ 14613 h 264257"/>
                <a:gd name="connsiteX24" fmla="*/ 204216 w 260299"/>
                <a:gd name="connsiteY24" fmla="*/ 14004 h 264257"/>
                <a:gd name="connsiteX25" fmla="*/ 220065 w 260299"/>
                <a:gd name="connsiteY25" fmla="*/ 21920 h 264257"/>
                <a:gd name="connsiteX26" fmla="*/ 226772 w 260299"/>
                <a:gd name="connsiteY26" fmla="*/ 31662 h 264257"/>
                <a:gd name="connsiteX27" fmla="*/ 243231 w 260299"/>
                <a:gd name="connsiteY27" fmla="*/ 34706 h 264257"/>
                <a:gd name="connsiteX28" fmla="*/ 260300 w 260299"/>
                <a:gd name="connsiteY28" fmla="*/ 46884 h 264257"/>
                <a:gd name="connsiteX29" fmla="*/ 257861 w 260299"/>
                <a:gd name="connsiteY29" fmla="*/ 96813 h 264257"/>
                <a:gd name="connsiteX30" fmla="*/ 249936 w 260299"/>
                <a:gd name="connsiteY30" fmla="*/ 123604 h 264257"/>
                <a:gd name="connsiteX31" fmla="*/ 247497 w 260299"/>
                <a:gd name="connsiteY31" fmla="*/ 152831 h 264257"/>
                <a:gd name="connsiteX32" fmla="*/ 252375 w 260299"/>
                <a:gd name="connsiteY32" fmla="*/ 164400 h 264257"/>
                <a:gd name="connsiteX33" fmla="*/ 246888 w 260299"/>
                <a:gd name="connsiteY33" fmla="*/ 187538 h 264257"/>
                <a:gd name="connsiteX34" fmla="*/ 242012 w 260299"/>
                <a:gd name="connsiteY34" fmla="*/ 191191 h 264257"/>
                <a:gd name="connsiteX35" fmla="*/ 231648 w 260299"/>
                <a:gd name="connsiteY35" fmla="*/ 219200 h 264257"/>
                <a:gd name="connsiteX36" fmla="*/ 193853 w 260299"/>
                <a:gd name="connsiteY36" fmla="*/ 263649 h 26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0299" h="264257">
                  <a:moveTo>
                    <a:pt x="193853" y="263649"/>
                  </a:moveTo>
                  <a:lnTo>
                    <a:pt x="176175" y="259386"/>
                  </a:lnTo>
                  <a:lnTo>
                    <a:pt x="164592" y="264257"/>
                  </a:lnTo>
                  <a:lnTo>
                    <a:pt x="148133" y="257560"/>
                  </a:lnTo>
                  <a:lnTo>
                    <a:pt x="134721" y="257560"/>
                  </a:lnTo>
                  <a:lnTo>
                    <a:pt x="113996" y="239902"/>
                  </a:lnTo>
                  <a:lnTo>
                    <a:pt x="87783" y="233813"/>
                  </a:lnTo>
                  <a:lnTo>
                    <a:pt x="78639" y="208849"/>
                  </a:lnTo>
                  <a:lnTo>
                    <a:pt x="79248" y="194844"/>
                  </a:lnTo>
                  <a:lnTo>
                    <a:pt x="65228" y="190582"/>
                  </a:lnTo>
                  <a:lnTo>
                    <a:pt x="28041" y="147960"/>
                  </a:lnTo>
                  <a:lnTo>
                    <a:pt x="18288" y="125431"/>
                  </a:lnTo>
                  <a:lnTo>
                    <a:pt x="11583" y="118124"/>
                  </a:lnTo>
                  <a:lnTo>
                    <a:pt x="0" y="87071"/>
                  </a:lnTo>
                  <a:lnTo>
                    <a:pt x="37796" y="91333"/>
                  </a:lnTo>
                  <a:lnTo>
                    <a:pt x="48768" y="95595"/>
                  </a:lnTo>
                  <a:lnTo>
                    <a:pt x="60351" y="94986"/>
                  </a:lnTo>
                  <a:lnTo>
                    <a:pt x="79857" y="69413"/>
                  </a:lnTo>
                  <a:lnTo>
                    <a:pt x="110948" y="37751"/>
                  </a:lnTo>
                  <a:lnTo>
                    <a:pt x="123140" y="34098"/>
                  </a:lnTo>
                  <a:lnTo>
                    <a:pt x="128016" y="20702"/>
                  </a:lnTo>
                  <a:lnTo>
                    <a:pt x="148133" y="5480"/>
                  </a:lnTo>
                  <a:lnTo>
                    <a:pt x="174345" y="0"/>
                  </a:lnTo>
                  <a:lnTo>
                    <a:pt x="175565" y="14613"/>
                  </a:lnTo>
                  <a:lnTo>
                    <a:pt x="204216" y="14004"/>
                  </a:lnTo>
                  <a:lnTo>
                    <a:pt x="220065" y="21920"/>
                  </a:lnTo>
                  <a:lnTo>
                    <a:pt x="226772" y="31662"/>
                  </a:lnTo>
                  <a:lnTo>
                    <a:pt x="243231" y="34706"/>
                  </a:lnTo>
                  <a:lnTo>
                    <a:pt x="260300" y="46884"/>
                  </a:lnTo>
                  <a:lnTo>
                    <a:pt x="257861" y="96813"/>
                  </a:lnTo>
                  <a:lnTo>
                    <a:pt x="249936" y="123604"/>
                  </a:lnTo>
                  <a:lnTo>
                    <a:pt x="247497" y="152831"/>
                  </a:lnTo>
                  <a:lnTo>
                    <a:pt x="252375" y="164400"/>
                  </a:lnTo>
                  <a:lnTo>
                    <a:pt x="246888" y="187538"/>
                  </a:lnTo>
                  <a:lnTo>
                    <a:pt x="242012" y="191191"/>
                  </a:lnTo>
                  <a:lnTo>
                    <a:pt x="231648" y="219200"/>
                  </a:lnTo>
                  <a:lnTo>
                    <a:pt x="193853" y="263649"/>
                  </a:lnTo>
                  <a:close/>
                </a:path>
              </a:pathLst>
            </a:custGeom>
            <a:noFill/>
            <a:ln w="3175" cap="rnd">
              <a:solidFill>
                <a:schemeClr val="accent1"/>
              </a:solidFill>
              <a:prstDash val="solid"/>
              <a:round/>
            </a:ln>
          </p:spPr>
          <p:txBody>
            <a:bodyPr rtlCol="0" anchor="ctr"/>
            <a:lstStyle/>
            <a:p>
              <a:endParaRPr lang="es-ES_tradnl"/>
            </a:p>
          </p:txBody>
        </p:sp>
        <p:sp>
          <p:nvSpPr>
            <p:cNvPr id="142" name="Forma libre 141">
              <a:extLst>
                <a:ext uri="{FF2B5EF4-FFF2-40B4-BE49-F238E27FC236}">
                  <a16:creationId xmlns:a16="http://schemas.microsoft.com/office/drawing/2014/main" id="{2BDED6F8-A914-9842-A547-5A70BD050C66}"/>
                </a:ext>
              </a:extLst>
            </p:cNvPr>
            <p:cNvSpPr/>
            <p:nvPr/>
          </p:nvSpPr>
          <p:spPr>
            <a:xfrm>
              <a:off x="7254467" y="4789518"/>
              <a:ext cx="332616" cy="523006"/>
            </a:xfrm>
            <a:custGeom>
              <a:avLst/>
              <a:gdLst>
                <a:gd name="connsiteX0" fmla="*/ 21336 w 340766"/>
                <a:gd name="connsiteY0" fmla="*/ 535822 h 535821"/>
                <a:gd name="connsiteX1" fmla="*/ 1220 w 340766"/>
                <a:gd name="connsiteY1" fmla="*/ 503551 h 535821"/>
                <a:gd name="connsiteX2" fmla="*/ 0 w 340766"/>
                <a:gd name="connsiteY2" fmla="*/ 361071 h 535821"/>
                <a:gd name="connsiteX3" fmla="*/ 29871 w 340766"/>
                <a:gd name="connsiteY3" fmla="*/ 317231 h 535821"/>
                <a:gd name="connsiteX4" fmla="*/ 39015 w 340766"/>
                <a:gd name="connsiteY4" fmla="*/ 304444 h 535821"/>
                <a:gd name="connsiteX5" fmla="*/ 60960 w 340766"/>
                <a:gd name="connsiteY5" fmla="*/ 303835 h 535821"/>
                <a:gd name="connsiteX6" fmla="*/ 91440 w 340766"/>
                <a:gd name="connsiteY6" fmla="*/ 276435 h 535821"/>
                <a:gd name="connsiteX7" fmla="*/ 135941 w 340766"/>
                <a:gd name="connsiteY7" fmla="*/ 274609 h 535821"/>
                <a:gd name="connsiteX8" fmla="*/ 231039 w 340766"/>
                <a:gd name="connsiteY8" fmla="*/ 157093 h 535821"/>
                <a:gd name="connsiteX9" fmla="*/ 201777 w 340766"/>
                <a:gd name="connsiteY9" fmla="*/ 157702 h 535821"/>
                <a:gd name="connsiteX10" fmla="*/ 87783 w 340766"/>
                <a:gd name="connsiteY10" fmla="*/ 111427 h 535821"/>
                <a:gd name="connsiteX11" fmla="*/ 74372 w 340766"/>
                <a:gd name="connsiteY11" fmla="*/ 97422 h 535821"/>
                <a:gd name="connsiteX12" fmla="*/ 60960 w 340766"/>
                <a:gd name="connsiteY12" fmla="*/ 78547 h 535821"/>
                <a:gd name="connsiteX13" fmla="*/ 47549 w 340766"/>
                <a:gd name="connsiteY13" fmla="*/ 56627 h 535821"/>
                <a:gd name="connsiteX14" fmla="*/ 54864 w 340766"/>
                <a:gd name="connsiteY14" fmla="*/ 43231 h 535821"/>
                <a:gd name="connsiteX15" fmla="*/ 66447 w 340766"/>
                <a:gd name="connsiteY15" fmla="*/ 21920 h 535821"/>
                <a:gd name="connsiteX16" fmla="*/ 78029 w 340766"/>
                <a:gd name="connsiteY16" fmla="*/ 29227 h 535821"/>
                <a:gd name="connsiteX17" fmla="*/ 85344 w 340766"/>
                <a:gd name="connsiteY17" fmla="*/ 45667 h 535821"/>
                <a:gd name="connsiteX18" fmla="*/ 101804 w 340766"/>
                <a:gd name="connsiteY18" fmla="*/ 62107 h 535821"/>
                <a:gd name="connsiteX19" fmla="*/ 118872 w 340766"/>
                <a:gd name="connsiteY19" fmla="*/ 62107 h 535821"/>
                <a:gd name="connsiteX20" fmla="*/ 150572 w 340766"/>
                <a:gd name="connsiteY20" fmla="*/ 51756 h 535821"/>
                <a:gd name="connsiteX21" fmla="*/ 187757 w 340766"/>
                <a:gd name="connsiteY21" fmla="*/ 47493 h 535821"/>
                <a:gd name="connsiteX22" fmla="*/ 217628 w 340766"/>
                <a:gd name="connsiteY22" fmla="*/ 35315 h 535821"/>
                <a:gd name="connsiteX23" fmla="*/ 234696 w 340766"/>
                <a:gd name="connsiteY23" fmla="*/ 32880 h 535821"/>
                <a:gd name="connsiteX24" fmla="*/ 246888 w 340766"/>
                <a:gd name="connsiteY24" fmla="*/ 25573 h 535821"/>
                <a:gd name="connsiteX25" fmla="*/ 266396 w 340766"/>
                <a:gd name="connsiteY25" fmla="*/ 24356 h 535821"/>
                <a:gd name="connsiteX26" fmla="*/ 277368 w 340766"/>
                <a:gd name="connsiteY26" fmla="*/ 23138 h 535821"/>
                <a:gd name="connsiteX27" fmla="*/ 292608 w 340766"/>
                <a:gd name="connsiteY27" fmla="*/ 17658 h 535821"/>
                <a:gd name="connsiteX28" fmla="*/ 310896 w 340766"/>
                <a:gd name="connsiteY28" fmla="*/ 13395 h 535821"/>
                <a:gd name="connsiteX29" fmla="*/ 326136 w 340766"/>
                <a:gd name="connsiteY29" fmla="*/ 0 h 535821"/>
                <a:gd name="connsiteX30" fmla="*/ 339548 w 340766"/>
                <a:gd name="connsiteY30" fmla="*/ 0 h 535821"/>
                <a:gd name="connsiteX31" fmla="*/ 340767 w 340766"/>
                <a:gd name="connsiteY31" fmla="*/ 10960 h 535821"/>
                <a:gd name="connsiteX32" fmla="*/ 338328 w 340766"/>
                <a:gd name="connsiteY32" fmla="*/ 33489 h 535821"/>
                <a:gd name="connsiteX33" fmla="*/ 339548 w 340766"/>
                <a:gd name="connsiteY33" fmla="*/ 54191 h 535821"/>
                <a:gd name="connsiteX34" fmla="*/ 332841 w 340766"/>
                <a:gd name="connsiteY34" fmla="*/ 68195 h 535821"/>
                <a:gd name="connsiteX35" fmla="*/ 324308 w 340766"/>
                <a:gd name="connsiteY35" fmla="*/ 110818 h 535821"/>
                <a:gd name="connsiteX36" fmla="*/ 309677 w 340766"/>
                <a:gd name="connsiteY36" fmla="*/ 154049 h 535821"/>
                <a:gd name="connsiteX37" fmla="*/ 289560 w 340766"/>
                <a:gd name="connsiteY37" fmla="*/ 203978 h 535821"/>
                <a:gd name="connsiteX38" fmla="*/ 261519 w 340766"/>
                <a:gd name="connsiteY38" fmla="*/ 261213 h 535821"/>
                <a:gd name="connsiteX39" fmla="*/ 232868 w 340766"/>
                <a:gd name="connsiteY39" fmla="*/ 305053 h 535821"/>
                <a:gd name="connsiteX40" fmla="*/ 192633 w 340766"/>
                <a:gd name="connsiteY40" fmla="*/ 358635 h 535821"/>
                <a:gd name="connsiteX41" fmla="*/ 158496 w 340766"/>
                <a:gd name="connsiteY41" fmla="*/ 390298 h 535821"/>
                <a:gd name="connsiteX42" fmla="*/ 107289 w 340766"/>
                <a:gd name="connsiteY42" fmla="*/ 429267 h 535821"/>
                <a:gd name="connsiteX43" fmla="*/ 74981 w 340766"/>
                <a:gd name="connsiteY43" fmla="*/ 458493 h 535821"/>
                <a:gd name="connsiteX44" fmla="*/ 37185 w 340766"/>
                <a:gd name="connsiteY44" fmla="*/ 505987 h 535821"/>
                <a:gd name="connsiteX45" fmla="*/ 29261 w 340766"/>
                <a:gd name="connsiteY45" fmla="*/ 526689 h 535821"/>
                <a:gd name="connsiteX46" fmla="*/ 21336 w 340766"/>
                <a:gd name="connsiteY46" fmla="*/ 535822 h 53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0766" h="535821">
                  <a:moveTo>
                    <a:pt x="21336" y="535822"/>
                  </a:moveTo>
                  <a:lnTo>
                    <a:pt x="1220" y="503551"/>
                  </a:lnTo>
                  <a:lnTo>
                    <a:pt x="0" y="361071"/>
                  </a:lnTo>
                  <a:lnTo>
                    <a:pt x="29871" y="317231"/>
                  </a:lnTo>
                  <a:lnTo>
                    <a:pt x="39015" y="304444"/>
                  </a:lnTo>
                  <a:lnTo>
                    <a:pt x="60960" y="303835"/>
                  </a:lnTo>
                  <a:lnTo>
                    <a:pt x="91440" y="276435"/>
                  </a:lnTo>
                  <a:lnTo>
                    <a:pt x="135941" y="274609"/>
                  </a:lnTo>
                  <a:lnTo>
                    <a:pt x="231039" y="157093"/>
                  </a:lnTo>
                  <a:lnTo>
                    <a:pt x="201777" y="157702"/>
                  </a:lnTo>
                  <a:lnTo>
                    <a:pt x="87783" y="111427"/>
                  </a:lnTo>
                  <a:lnTo>
                    <a:pt x="74372" y="97422"/>
                  </a:lnTo>
                  <a:lnTo>
                    <a:pt x="60960" y="78547"/>
                  </a:lnTo>
                  <a:lnTo>
                    <a:pt x="47549" y="56627"/>
                  </a:lnTo>
                  <a:lnTo>
                    <a:pt x="54864" y="43231"/>
                  </a:lnTo>
                  <a:lnTo>
                    <a:pt x="66447" y="21920"/>
                  </a:lnTo>
                  <a:lnTo>
                    <a:pt x="78029" y="29227"/>
                  </a:lnTo>
                  <a:lnTo>
                    <a:pt x="85344" y="45667"/>
                  </a:lnTo>
                  <a:lnTo>
                    <a:pt x="101804" y="62107"/>
                  </a:lnTo>
                  <a:lnTo>
                    <a:pt x="118872" y="62107"/>
                  </a:lnTo>
                  <a:lnTo>
                    <a:pt x="150572" y="51756"/>
                  </a:lnTo>
                  <a:lnTo>
                    <a:pt x="187757" y="47493"/>
                  </a:lnTo>
                  <a:lnTo>
                    <a:pt x="217628" y="35315"/>
                  </a:lnTo>
                  <a:lnTo>
                    <a:pt x="234696" y="32880"/>
                  </a:lnTo>
                  <a:lnTo>
                    <a:pt x="246888" y="25573"/>
                  </a:lnTo>
                  <a:lnTo>
                    <a:pt x="266396" y="24356"/>
                  </a:lnTo>
                  <a:lnTo>
                    <a:pt x="277368" y="23138"/>
                  </a:lnTo>
                  <a:lnTo>
                    <a:pt x="292608" y="17658"/>
                  </a:lnTo>
                  <a:lnTo>
                    <a:pt x="310896" y="13395"/>
                  </a:lnTo>
                  <a:lnTo>
                    <a:pt x="326136" y="0"/>
                  </a:lnTo>
                  <a:lnTo>
                    <a:pt x="339548" y="0"/>
                  </a:lnTo>
                  <a:lnTo>
                    <a:pt x="340767" y="10960"/>
                  </a:lnTo>
                  <a:lnTo>
                    <a:pt x="338328" y="33489"/>
                  </a:lnTo>
                  <a:lnTo>
                    <a:pt x="339548" y="54191"/>
                  </a:lnTo>
                  <a:lnTo>
                    <a:pt x="332841" y="68195"/>
                  </a:lnTo>
                  <a:lnTo>
                    <a:pt x="324308" y="110818"/>
                  </a:lnTo>
                  <a:lnTo>
                    <a:pt x="309677" y="154049"/>
                  </a:lnTo>
                  <a:lnTo>
                    <a:pt x="289560" y="203978"/>
                  </a:lnTo>
                  <a:lnTo>
                    <a:pt x="261519" y="261213"/>
                  </a:lnTo>
                  <a:lnTo>
                    <a:pt x="232868" y="305053"/>
                  </a:lnTo>
                  <a:lnTo>
                    <a:pt x="192633" y="358635"/>
                  </a:lnTo>
                  <a:lnTo>
                    <a:pt x="158496" y="390298"/>
                  </a:lnTo>
                  <a:lnTo>
                    <a:pt x="107289" y="429267"/>
                  </a:lnTo>
                  <a:lnTo>
                    <a:pt x="74981" y="458493"/>
                  </a:lnTo>
                  <a:lnTo>
                    <a:pt x="37185" y="505987"/>
                  </a:lnTo>
                  <a:lnTo>
                    <a:pt x="29261" y="526689"/>
                  </a:lnTo>
                  <a:lnTo>
                    <a:pt x="21336" y="535822"/>
                  </a:lnTo>
                  <a:close/>
                </a:path>
              </a:pathLst>
            </a:custGeom>
            <a:noFill/>
            <a:ln w="3175" cap="rnd">
              <a:solidFill>
                <a:schemeClr val="accent1"/>
              </a:solidFill>
              <a:prstDash val="solid"/>
              <a:round/>
            </a:ln>
          </p:spPr>
          <p:txBody>
            <a:bodyPr rtlCol="0" anchor="ctr"/>
            <a:lstStyle/>
            <a:p>
              <a:endParaRPr lang="es-ES_tradnl"/>
            </a:p>
          </p:txBody>
        </p:sp>
        <p:sp>
          <p:nvSpPr>
            <p:cNvPr id="143" name="Forma libre 142">
              <a:extLst>
                <a:ext uri="{FF2B5EF4-FFF2-40B4-BE49-F238E27FC236}">
                  <a16:creationId xmlns:a16="http://schemas.microsoft.com/office/drawing/2014/main" id="{EFD61806-7BD6-824E-AE60-4F2268E60593}"/>
                </a:ext>
              </a:extLst>
            </p:cNvPr>
            <p:cNvSpPr/>
            <p:nvPr/>
          </p:nvSpPr>
          <p:spPr>
            <a:xfrm>
              <a:off x="6404183" y="6091682"/>
              <a:ext cx="541467" cy="485563"/>
            </a:xfrm>
            <a:custGeom>
              <a:avLst/>
              <a:gdLst>
                <a:gd name="connsiteX0" fmla="*/ 510236 w 554736"/>
                <a:gd name="connsiteY0" fmla="*/ 6089 h 497462"/>
                <a:gd name="connsiteX1" fmla="*/ 523647 w 554736"/>
                <a:gd name="connsiteY1" fmla="*/ 60889 h 497462"/>
                <a:gd name="connsiteX2" fmla="*/ 530352 w 554736"/>
                <a:gd name="connsiteY2" fmla="*/ 88898 h 497462"/>
                <a:gd name="connsiteX3" fmla="*/ 521818 w 554736"/>
                <a:gd name="connsiteY3" fmla="*/ 132129 h 497462"/>
                <a:gd name="connsiteX4" fmla="*/ 524256 w 554736"/>
                <a:gd name="connsiteY4" fmla="*/ 146133 h 497462"/>
                <a:gd name="connsiteX5" fmla="*/ 507797 w 554736"/>
                <a:gd name="connsiteY5" fmla="*/ 139435 h 497462"/>
                <a:gd name="connsiteX6" fmla="*/ 497434 w 554736"/>
                <a:gd name="connsiteY6" fmla="*/ 141871 h 497462"/>
                <a:gd name="connsiteX7" fmla="*/ 493776 w 554736"/>
                <a:gd name="connsiteY7" fmla="*/ 153440 h 497462"/>
                <a:gd name="connsiteX8" fmla="*/ 483413 w 554736"/>
                <a:gd name="connsiteY8" fmla="*/ 168053 h 497462"/>
                <a:gd name="connsiteX9" fmla="*/ 482804 w 554736"/>
                <a:gd name="connsiteY9" fmla="*/ 181449 h 497462"/>
                <a:gd name="connsiteX10" fmla="*/ 501701 w 554736"/>
                <a:gd name="connsiteY10" fmla="*/ 202760 h 497462"/>
                <a:gd name="connsiteX11" fmla="*/ 521208 w 554736"/>
                <a:gd name="connsiteY11" fmla="*/ 198498 h 497462"/>
                <a:gd name="connsiteX12" fmla="*/ 529743 w 554736"/>
                <a:gd name="connsiteY12" fmla="*/ 181449 h 497462"/>
                <a:gd name="connsiteX13" fmla="*/ 554736 w 554736"/>
                <a:gd name="connsiteY13" fmla="*/ 181449 h 497462"/>
                <a:gd name="connsiteX14" fmla="*/ 544373 w 554736"/>
                <a:gd name="connsiteY14" fmla="*/ 210067 h 497462"/>
                <a:gd name="connsiteX15" fmla="*/ 538277 w 554736"/>
                <a:gd name="connsiteY15" fmla="*/ 242338 h 497462"/>
                <a:gd name="connsiteX16" fmla="*/ 527914 w 554736"/>
                <a:gd name="connsiteY16" fmla="*/ 259996 h 497462"/>
                <a:gd name="connsiteX17" fmla="*/ 503530 w 554736"/>
                <a:gd name="connsiteY17" fmla="*/ 280089 h 497462"/>
                <a:gd name="connsiteX18" fmla="*/ 496824 w 554736"/>
                <a:gd name="connsiteY18" fmla="*/ 285569 h 497462"/>
                <a:gd name="connsiteX19" fmla="*/ 480975 w 554736"/>
                <a:gd name="connsiteY19" fmla="*/ 305662 h 497462"/>
                <a:gd name="connsiteX20" fmla="*/ 470002 w 554736"/>
                <a:gd name="connsiteY20" fmla="*/ 325755 h 497462"/>
                <a:gd name="connsiteX21" fmla="*/ 448666 w 554736"/>
                <a:gd name="connsiteY21" fmla="*/ 353764 h 497462"/>
                <a:gd name="connsiteX22" fmla="*/ 407823 w 554736"/>
                <a:gd name="connsiteY22" fmla="*/ 393951 h 497462"/>
                <a:gd name="connsiteX23" fmla="*/ 382829 w 554736"/>
                <a:gd name="connsiteY23" fmla="*/ 417089 h 497462"/>
                <a:gd name="connsiteX24" fmla="*/ 356616 w 554736"/>
                <a:gd name="connsiteY24" fmla="*/ 435355 h 497462"/>
                <a:gd name="connsiteX25" fmla="*/ 320650 w 554736"/>
                <a:gd name="connsiteY25" fmla="*/ 449969 h 497462"/>
                <a:gd name="connsiteX26" fmla="*/ 304191 w 554736"/>
                <a:gd name="connsiteY26" fmla="*/ 452404 h 497462"/>
                <a:gd name="connsiteX27" fmla="*/ 298704 w 554736"/>
                <a:gd name="connsiteY27" fmla="*/ 463364 h 497462"/>
                <a:gd name="connsiteX28" fmla="*/ 279197 w 554736"/>
                <a:gd name="connsiteY28" fmla="*/ 457275 h 497462"/>
                <a:gd name="connsiteX29" fmla="*/ 262738 w 554736"/>
                <a:gd name="connsiteY29" fmla="*/ 464582 h 497462"/>
                <a:gd name="connsiteX30" fmla="*/ 227991 w 554736"/>
                <a:gd name="connsiteY30" fmla="*/ 457275 h 497462"/>
                <a:gd name="connsiteX31" fmla="*/ 207874 w 554736"/>
                <a:gd name="connsiteY31" fmla="*/ 462146 h 497462"/>
                <a:gd name="connsiteX32" fmla="*/ 194463 w 554736"/>
                <a:gd name="connsiteY32" fmla="*/ 459711 h 497462"/>
                <a:gd name="connsiteX33" fmla="*/ 159106 w 554736"/>
                <a:gd name="connsiteY33" fmla="*/ 475542 h 497462"/>
                <a:gd name="connsiteX34" fmla="*/ 131064 w 554736"/>
                <a:gd name="connsiteY34" fmla="*/ 481631 h 497462"/>
                <a:gd name="connsiteX35" fmla="*/ 109728 w 554736"/>
                <a:gd name="connsiteY35" fmla="*/ 496244 h 497462"/>
                <a:gd name="connsiteX36" fmla="*/ 95098 w 554736"/>
                <a:gd name="connsiteY36" fmla="*/ 497462 h 497462"/>
                <a:gd name="connsiteX37" fmla="*/ 82296 w 554736"/>
                <a:gd name="connsiteY37" fmla="*/ 483457 h 497462"/>
                <a:gd name="connsiteX38" fmla="*/ 71324 w 554736"/>
                <a:gd name="connsiteY38" fmla="*/ 482849 h 497462"/>
                <a:gd name="connsiteX39" fmla="*/ 57912 w 554736"/>
                <a:gd name="connsiteY39" fmla="*/ 465191 h 497462"/>
                <a:gd name="connsiteX40" fmla="*/ 56084 w 554736"/>
                <a:gd name="connsiteY40" fmla="*/ 470671 h 497462"/>
                <a:gd name="connsiteX41" fmla="*/ 52426 w 554736"/>
                <a:gd name="connsiteY41" fmla="*/ 460320 h 497462"/>
                <a:gd name="connsiteX42" fmla="*/ 54255 w 554736"/>
                <a:gd name="connsiteY42" fmla="*/ 437182 h 497462"/>
                <a:gd name="connsiteX43" fmla="*/ 45111 w 554736"/>
                <a:gd name="connsiteY43" fmla="*/ 411000 h 497462"/>
                <a:gd name="connsiteX44" fmla="*/ 56084 w 554736"/>
                <a:gd name="connsiteY44" fmla="*/ 403693 h 497462"/>
                <a:gd name="connsiteX45" fmla="*/ 56693 w 554736"/>
                <a:gd name="connsiteY45" fmla="*/ 373857 h 497462"/>
                <a:gd name="connsiteX46" fmla="*/ 36576 w 554736"/>
                <a:gd name="connsiteY46" fmla="*/ 337324 h 497462"/>
                <a:gd name="connsiteX47" fmla="*/ 21946 w 554736"/>
                <a:gd name="connsiteY47" fmla="*/ 304444 h 497462"/>
                <a:gd name="connsiteX48" fmla="*/ 21946 w 554736"/>
                <a:gd name="connsiteY48" fmla="*/ 303835 h 497462"/>
                <a:gd name="connsiteX49" fmla="*/ 0 w 554736"/>
                <a:gd name="connsiteY49" fmla="*/ 253298 h 497462"/>
                <a:gd name="connsiteX50" fmla="*/ 17069 w 554736"/>
                <a:gd name="connsiteY50" fmla="*/ 233813 h 497462"/>
                <a:gd name="connsiteX51" fmla="*/ 29261 w 554736"/>
                <a:gd name="connsiteY51" fmla="*/ 244773 h 497462"/>
                <a:gd name="connsiteX52" fmla="*/ 34138 w 554736"/>
                <a:gd name="connsiteY52" fmla="*/ 261213 h 497462"/>
                <a:gd name="connsiteX53" fmla="*/ 49378 w 554736"/>
                <a:gd name="connsiteY53" fmla="*/ 264257 h 497462"/>
                <a:gd name="connsiteX54" fmla="*/ 70104 w 554736"/>
                <a:gd name="connsiteY54" fmla="*/ 271564 h 497462"/>
                <a:gd name="connsiteX55" fmla="*/ 87783 w 554736"/>
                <a:gd name="connsiteY55" fmla="*/ 268520 h 497462"/>
                <a:gd name="connsiteX56" fmla="*/ 118263 w 554736"/>
                <a:gd name="connsiteY56" fmla="*/ 248427 h 497462"/>
                <a:gd name="connsiteX57" fmla="*/ 124968 w 554736"/>
                <a:gd name="connsiteY57" fmla="*/ 104120 h 497462"/>
                <a:gd name="connsiteX58" fmla="*/ 133503 w 554736"/>
                <a:gd name="connsiteY58" fmla="*/ 110209 h 497462"/>
                <a:gd name="connsiteX59" fmla="*/ 151791 w 554736"/>
                <a:gd name="connsiteY59" fmla="*/ 147351 h 497462"/>
                <a:gd name="connsiteX60" fmla="*/ 148133 w 554736"/>
                <a:gd name="connsiteY60" fmla="*/ 171098 h 497462"/>
                <a:gd name="connsiteX61" fmla="*/ 154839 w 554736"/>
                <a:gd name="connsiteY61" fmla="*/ 185102 h 497462"/>
                <a:gd name="connsiteX62" fmla="*/ 179223 w 554736"/>
                <a:gd name="connsiteY62" fmla="*/ 180840 h 497462"/>
                <a:gd name="connsiteX63" fmla="*/ 196292 w 554736"/>
                <a:gd name="connsiteY63" fmla="*/ 163182 h 497462"/>
                <a:gd name="connsiteX64" fmla="*/ 212751 w 554736"/>
                <a:gd name="connsiteY64" fmla="*/ 151613 h 497462"/>
                <a:gd name="connsiteX65" fmla="*/ 221895 w 554736"/>
                <a:gd name="connsiteY65" fmla="*/ 132738 h 497462"/>
                <a:gd name="connsiteX66" fmla="*/ 238964 w 554736"/>
                <a:gd name="connsiteY66" fmla="*/ 124213 h 497462"/>
                <a:gd name="connsiteX67" fmla="*/ 252984 w 554736"/>
                <a:gd name="connsiteY67" fmla="*/ 128475 h 497462"/>
                <a:gd name="connsiteX68" fmla="*/ 268224 w 554736"/>
                <a:gd name="connsiteY68" fmla="*/ 139435 h 497462"/>
                <a:gd name="connsiteX69" fmla="*/ 295656 w 554736"/>
                <a:gd name="connsiteY69" fmla="*/ 141262 h 497462"/>
                <a:gd name="connsiteX70" fmla="*/ 317602 w 554736"/>
                <a:gd name="connsiteY70" fmla="*/ 132738 h 497462"/>
                <a:gd name="connsiteX71" fmla="*/ 321260 w 554736"/>
                <a:gd name="connsiteY71" fmla="*/ 120560 h 497462"/>
                <a:gd name="connsiteX72" fmla="*/ 328575 w 554736"/>
                <a:gd name="connsiteY72" fmla="*/ 101684 h 497462"/>
                <a:gd name="connsiteX73" fmla="*/ 346863 w 554736"/>
                <a:gd name="connsiteY73" fmla="*/ 98640 h 497462"/>
                <a:gd name="connsiteX74" fmla="*/ 357836 w 554736"/>
                <a:gd name="connsiteY74" fmla="*/ 84027 h 497462"/>
                <a:gd name="connsiteX75" fmla="*/ 370028 w 554736"/>
                <a:gd name="connsiteY75" fmla="*/ 57844 h 497462"/>
                <a:gd name="connsiteX76" fmla="*/ 401727 w 554736"/>
                <a:gd name="connsiteY76" fmla="*/ 28618 h 497462"/>
                <a:gd name="connsiteX77" fmla="*/ 451104 w 554736"/>
                <a:gd name="connsiteY77" fmla="*/ 0 h 497462"/>
                <a:gd name="connsiteX78" fmla="*/ 464516 w 554736"/>
                <a:gd name="connsiteY78" fmla="*/ 0 h 497462"/>
                <a:gd name="connsiteX79" fmla="*/ 480975 w 554736"/>
                <a:gd name="connsiteY79" fmla="*/ 6698 h 497462"/>
                <a:gd name="connsiteX80" fmla="*/ 492557 w 554736"/>
                <a:gd name="connsiteY80" fmla="*/ 1827 h 497462"/>
                <a:gd name="connsiteX81" fmla="*/ 510236 w 554736"/>
                <a:gd name="connsiteY81" fmla="*/ 6089 h 497462"/>
                <a:gd name="connsiteX82" fmla="*/ 386487 w 554736"/>
                <a:gd name="connsiteY82" fmla="*/ 330018 h 497462"/>
                <a:gd name="connsiteX83" fmla="*/ 393192 w 554736"/>
                <a:gd name="connsiteY83" fmla="*/ 317840 h 497462"/>
                <a:gd name="connsiteX84" fmla="*/ 412090 w 554736"/>
                <a:gd name="connsiteY84" fmla="*/ 311751 h 497462"/>
                <a:gd name="connsiteX85" fmla="*/ 418796 w 554736"/>
                <a:gd name="connsiteY85" fmla="*/ 298964 h 497462"/>
                <a:gd name="connsiteX86" fmla="*/ 430378 w 554736"/>
                <a:gd name="connsiteY86" fmla="*/ 280089 h 497462"/>
                <a:gd name="connsiteX87" fmla="*/ 420015 w 554736"/>
                <a:gd name="connsiteY87" fmla="*/ 267911 h 497462"/>
                <a:gd name="connsiteX88" fmla="*/ 406604 w 554736"/>
                <a:gd name="connsiteY88" fmla="*/ 255733 h 497462"/>
                <a:gd name="connsiteX89" fmla="*/ 390144 w 554736"/>
                <a:gd name="connsiteY89" fmla="*/ 264257 h 497462"/>
                <a:gd name="connsiteX90" fmla="*/ 371247 w 554736"/>
                <a:gd name="connsiteY90" fmla="*/ 279480 h 497462"/>
                <a:gd name="connsiteX91" fmla="*/ 351740 w 554736"/>
                <a:gd name="connsiteY91" fmla="*/ 303835 h 497462"/>
                <a:gd name="connsiteX92" fmla="*/ 374295 w 554736"/>
                <a:gd name="connsiteY92" fmla="*/ 334280 h 497462"/>
                <a:gd name="connsiteX93" fmla="*/ 386487 w 554736"/>
                <a:gd name="connsiteY93" fmla="*/ 330018 h 49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54736" h="497462">
                  <a:moveTo>
                    <a:pt x="510236" y="6089"/>
                  </a:moveTo>
                  <a:lnTo>
                    <a:pt x="523647" y="60889"/>
                  </a:lnTo>
                  <a:lnTo>
                    <a:pt x="530352" y="88898"/>
                  </a:lnTo>
                  <a:lnTo>
                    <a:pt x="521818" y="132129"/>
                  </a:lnTo>
                  <a:lnTo>
                    <a:pt x="524256" y="146133"/>
                  </a:lnTo>
                  <a:lnTo>
                    <a:pt x="507797" y="139435"/>
                  </a:lnTo>
                  <a:lnTo>
                    <a:pt x="497434" y="141871"/>
                  </a:lnTo>
                  <a:lnTo>
                    <a:pt x="493776" y="153440"/>
                  </a:lnTo>
                  <a:lnTo>
                    <a:pt x="483413" y="168053"/>
                  </a:lnTo>
                  <a:lnTo>
                    <a:pt x="482804" y="181449"/>
                  </a:lnTo>
                  <a:lnTo>
                    <a:pt x="501701" y="202760"/>
                  </a:lnTo>
                  <a:lnTo>
                    <a:pt x="521208" y="198498"/>
                  </a:lnTo>
                  <a:lnTo>
                    <a:pt x="529743" y="181449"/>
                  </a:lnTo>
                  <a:lnTo>
                    <a:pt x="554736" y="181449"/>
                  </a:lnTo>
                  <a:lnTo>
                    <a:pt x="544373" y="210067"/>
                  </a:lnTo>
                  <a:lnTo>
                    <a:pt x="538277" y="242338"/>
                  </a:lnTo>
                  <a:lnTo>
                    <a:pt x="527914" y="259996"/>
                  </a:lnTo>
                  <a:lnTo>
                    <a:pt x="503530" y="280089"/>
                  </a:lnTo>
                  <a:lnTo>
                    <a:pt x="496824" y="285569"/>
                  </a:lnTo>
                  <a:lnTo>
                    <a:pt x="480975" y="305662"/>
                  </a:lnTo>
                  <a:lnTo>
                    <a:pt x="470002" y="325755"/>
                  </a:lnTo>
                  <a:lnTo>
                    <a:pt x="448666" y="353764"/>
                  </a:lnTo>
                  <a:lnTo>
                    <a:pt x="407823" y="393951"/>
                  </a:lnTo>
                  <a:lnTo>
                    <a:pt x="382829" y="417089"/>
                  </a:lnTo>
                  <a:lnTo>
                    <a:pt x="356616" y="435355"/>
                  </a:lnTo>
                  <a:lnTo>
                    <a:pt x="320650" y="449969"/>
                  </a:lnTo>
                  <a:lnTo>
                    <a:pt x="304191" y="452404"/>
                  </a:lnTo>
                  <a:lnTo>
                    <a:pt x="298704" y="463364"/>
                  </a:lnTo>
                  <a:lnTo>
                    <a:pt x="279197" y="457275"/>
                  </a:lnTo>
                  <a:lnTo>
                    <a:pt x="262738" y="464582"/>
                  </a:lnTo>
                  <a:lnTo>
                    <a:pt x="227991" y="457275"/>
                  </a:lnTo>
                  <a:lnTo>
                    <a:pt x="207874" y="462146"/>
                  </a:lnTo>
                  <a:lnTo>
                    <a:pt x="194463" y="459711"/>
                  </a:lnTo>
                  <a:lnTo>
                    <a:pt x="159106" y="475542"/>
                  </a:lnTo>
                  <a:lnTo>
                    <a:pt x="131064" y="481631"/>
                  </a:lnTo>
                  <a:lnTo>
                    <a:pt x="109728" y="496244"/>
                  </a:lnTo>
                  <a:lnTo>
                    <a:pt x="95098" y="497462"/>
                  </a:lnTo>
                  <a:lnTo>
                    <a:pt x="82296" y="483457"/>
                  </a:lnTo>
                  <a:lnTo>
                    <a:pt x="71324" y="482849"/>
                  </a:lnTo>
                  <a:lnTo>
                    <a:pt x="57912" y="465191"/>
                  </a:lnTo>
                  <a:lnTo>
                    <a:pt x="56084" y="470671"/>
                  </a:lnTo>
                  <a:lnTo>
                    <a:pt x="52426" y="460320"/>
                  </a:lnTo>
                  <a:lnTo>
                    <a:pt x="54255" y="437182"/>
                  </a:lnTo>
                  <a:lnTo>
                    <a:pt x="45111" y="411000"/>
                  </a:lnTo>
                  <a:lnTo>
                    <a:pt x="56084" y="403693"/>
                  </a:lnTo>
                  <a:lnTo>
                    <a:pt x="56693" y="373857"/>
                  </a:lnTo>
                  <a:lnTo>
                    <a:pt x="36576" y="337324"/>
                  </a:lnTo>
                  <a:lnTo>
                    <a:pt x="21946" y="304444"/>
                  </a:lnTo>
                  <a:lnTo>
                    <a:pt x="21946" y="303835"/>
                  </a:lnTo>
                  <a:lnTo>
                    <a:pt x="0" y="253298"/>
                  </a:lnTo>
                  <a:lnTo>
                    <a:pt x="17069" y="233813"/>
                  </a:lnTo>
                  <a:lnTo>
                    <a:pt x="29261" y="244773"/>
                  </a:lnTo>
                  <a:lnTo>
                    <a:pt x="34138" y="261213"/>
                  </a:lnTo>
                  <a:lnTo>
                    <a:pt x="49378" y="264257"/>
                  </a:lnTo>
                  <a:lnTo>
                    <a:pt x="70104" y="271564"/>
                  </a:lnTo>
                  <a:lnTo>
                    <a:pt x="87783" y="268520"/>
                  </a:lnTo>
                  <a:lnTo>
                    <a:pt x="118263" y="248427"/>
                  </a:lnTo>
                  <a:lnTo>
                    <a:pt x="124968" y="104120"/>
                  </a:lnTo>
                  <a:lnTo>
                    <a:pt x="133503" y="110209"/>
                  </a:lnTo>
                  <a:lnTo>
                    <a:pt x="151791" y="147351"/>
                  </a:lnTo>
                  <a:lnTo>
                    <a:pt x="148133" y="171098"/>
                  </a:lnTo>
                  <a:lnTo>
                    <a:pt x="154839" y="185102"/>
                  </a:lnTo>
                  <a:lnTo>
                    <a:pt x="179223" y="180840"/>
                  </a:lnTo>
                  <a:lnTo>
                    <a:pt x="196292" y="163182"/>
                  </a:lnTo>
                  <a:lnTo>
                    <a:pt x="212751" y="151613"/>
                  </a:lnTo>
                  <a:lnTo>
                    <a:pt x="221895" y="132738"/>
                  </a:lnTo>
                  <a:lnTo>
                    <a:pt x="238964" y="124213"/>
                  </a:lnTo>
                  <a:lnTo>
                    <a:pt x="252984" y="128475"/>
                  </a:lnTo>
                  <a:lnTo>
                    <a:pt x="268224" y="139435"/>
                  </a:lnTo>
                  <a:lnTo>
                    <a:pt x="295656" y="141262"/>
                  </a:lnTo>
                  <a:lnTo>
                    <a:pt x="317602" y="132738"/>
                  </a:lnTo>
                  <a:lnTo>
                    <a:pt x="321260" y="120560"/>
                  </a:lnTo>
                  <a:lnTo>
                    <a:pt x="328575" y="101684"/>
                  </a:lnTo>
                  <a:lnTo>
                    <a:pt x="346863" y="98640"/>
                  </a:lnTo>
                  <a:lnTo>
                    <a:pt x="357836" y="84027"/>
                  </a:lnTo>
                  <a:lnTo>
                    <a:pt x="370028" y="57844"/>
                  </a:lnTo>
                  <a:lnTo>
                    <a:pt x="401727" y="28618"/>
                  </a:lnTo>
                  <a:lnTo>
                    <a:pt x="451104" y="0"/>
                  </a:lnTo>
                  <a:lnTo>
                    <a:pt x="464516" y="0"/>
                  </a:lnTo>
                  <a:lnTo>
                    <a:pt x="480975" y="6698"/>
                  </a:lnTo>
                  <a:lnTo>
                    <a:pt x="492557" y="1827"/>
                  </a:lnTo>
                  <a:lnTo>
                    <a:pt x="510236" y="6089"/>
                  </a:lnTo>
                  <a:close/>
                  <a:moveTo>
                    <a:pt x="386487" y="330018"/>
                  </a:moveTo>
                  <a:lnTo>
                    <a:pt x="393192" y="317840"/>
                  </a:lnTo>
                  <a:lnTo>
                    <a:pt x="412090" y="311751"/>
                  </a:lnTo>
                  <a:lnTo>
                    <a:pt x="418796" y="298964"/>
                  </a:lnTo>
                  <a:lnTo>
                    <a:pt x="430378" y="280089"/>
                  </a:lnTo>
                  <a:lnTo>
                    <a:pt x="420015" y="267911"/>
                  </a:lnTo>
                  <a:lnTo>
                    <a:pt x="406604" y="255733"/>
                  </a:lnTo>
                  <a:lnTo>
                    <a:pt x="390144" y="264257"/>
                  </a:lnTo>
                  <a:lnTo>
                    <a:pt x="371247" y="279480"/>
                  </a:lnTo>
                  <a:lnTo>
                    <a:pt x="351740" y="303835"/>
                  </a:lnTo>
                  <a:lnTo>
                    <a:pt x="374295" y="334280"/>
                  </a:lnTo>
                  <a:lnTo>
                    <a:pt x="386487" y="330018"/>
                  </a:lnTo>
                  <a:close/>
                </a:path>
              </a:pathLst>
            </a:custGeom>
            <a:noFill/>
            <a:ln w="3175" cap="rnd">
              <a:solidFill>
                <a:schemeClr val="accent1"/>
              </a:solidFill>
              <a:prstDash val="solid"/>
              <a:round/>
            </a:ln>
          </p:spPr>
          <p:txBody>
            <a:bodyPr rtlCol="0" anchor="ctr"/>
            <a:lstStyle/>
            <a:p>
              <a:endParaRPr lang="es-ES_tradnl"/>
            </a:p>
          </p:txBody>
        </p:sp>
        <p:sp>
          <p:nvSpPr>
            <p:cNvPr id="144" name="Forma libre 143">
              <a:extLst>
                <a:ext uri="{FF2B5EF4-FFF2-40B4-BE49-F238E27FC236}">
                  <a16:creationId xmlns:a16="http://schemas.microsoft.com/office/drawing/2014/main" id="{1FB361C5-8C5F-D64F-B393-E3961CD3B8EA}"/>
                </a:ext>
              </a:extLst>
            </p:cNvPr>
            <p:cNvSpPr/>
            <p:nvPr/>
          </p:nvSpPr>
          <p:spPr>
            <a:xfrm>
              <a:off x="6090609" y="5232885"/>
              <a:ext cx="10114" cy="14263"/>
            </a:xfrm>
            <a:custGeom>
              <a:avLst/>
              <a:gdLst>
                <a:gd name="connsiteX0" fmla="*/ 5487 w 10362"/>
                <a:gd name="connsiteY0" fmla="*/ 12787 h 14613"/>
                <a:gd name="connsiteX1" fmla="*/ 4267 w 10362"/>
                <a:gd name="connsiteY1" fmla="*/ 12787 h 14613"/>
                <a:gd name="connsiteX2" fmla="*/ 3048 w 10362"/>
                <a:gd name="connsiteY2" fmla="*/ 14613 h 14613"/>
                <a:gd name="connsiteX3" fmla="*/ 1829 w 10362"/>
                <a:gd name="connsiteY3" fmla="*/ 14613 h 14613"/>
                <a:gd name="connsiteX4" fmla="*/ 1219 w 10362"/>
                <a:gd name="connsiteY4" fmla="*/ 12178 h 14613"/>
                <a:gd name="connsiteX5" fmla="*/ 0 w 10362"/>
                <a:gd name="connsiteY5" fmla="*/ 7307 h 14613"/>
                <a:gd name="connsiteX6" fmla="*/ 0 w 10362"/>
                <a:gd name="connsiteY6" fmla="*/ 5480 h 14613"/>
                <a:gd name="connsiteX7" fmla="*/ 2439 w 10362"/>
                <a:gd name="connsiteY7" fmla="*/ 2436 h 14613"/>
                <a:gd name="connsiteX8" fmla="*/ 4267 w 10362"/>
                <a:gd name="connsiteY8" fmla="*/ 1827 h 14613"/>
                <a:gd name="connsiteX9" fmla="*/ 6096 w 10362"/>
                <a:gd name="connsiteY9" fmla="*/ 0 h 14613"/>
                <a:gd name="connsiteX10" fmla="*/ 8535 w 10362"/>
                <a:gd name="connsiteY10" fmla="*/ 609 h 14613"/>
                <a:gd name="connsiteX11" fmla="*/ 9753 w 10362"/>
                <a:gd name="connsiteY11" fmla="*/ 3044 h 14613"/>
                <a:gd name="connsiteX12" fmla="*/ 10363 w 10362"/>
                <a:gd name="connsiteY12" fmla="*/ 4871 h 14613"/>
                <a:gd name="connsiteX13" fmla="*/ 9753 w 10362"/>
                <a:gd name="connsiteY13" fmla="*/ 7307 h 14613"/>
                <a:gd name="connsiteX14" fmla="*/ 8535 w 10362"/>
                <a:gd name="connsiteY14" fmla="*/ 9133 h 14613"/>
                <a:gd name="connsiteX15" fmla="*/ 6705 w 10362"/>
                <a:gd name="connsiteY15" fmla="*/ 11569 h 14613"/>
                <a:gd name="connsiteX16" fmla="*/ 5487 w 10362"/>
                <a:gd name="connsiteY16" fmla="*/ 12787 h 1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62" h="14613">
                  <a:moveTo>
                    <a:pt x="5487" y="12787"/>
                  </a:moveTo>
                  <a:lnTo>
                    <a:pt x="4267" y="12787"/>
                  </a:lnTo>
                  <a:lnTo>
                    <a:pt x="3048" y="14613"/>
                  </a:lnTo>
                  <a:lnTo>
                    <a:pt x="1829" y="14613"/>
                  </a:lnTo>
                  <a:lnTo>
                    <a:pt x="1219" y="12178"/>
                  </a:lnTo>
                  <a:lnTo>
                    <a:pt x="0" y="7307"/>
                  </a:lnTo>
                  <a:lnTo>
                    <a:pt x="0" y="5480"/>
                  </a:lnTo>
                  <a:lnTo>
                    <a:pt x="2439" y="2436"/>
                  </a:lnTo>
                  <a:lnTo>
                    <a:pt x="4267" y="1827"/>
                  </a:lnTo>
                  <a:lnTo>
                    <a:pt x="6096" y="0"/>
                  </a:lnTo>
                  <a:lnTo>
                    <a:pt x="8535" y="609"/>
                  </a:lnTo>
                  <a:lnTo>
                    <a:pt x="9753" y="3044"/>
                  </a:lnTo>
                  <a:lnTo>
                    <a:pt x="10363" y="4871"/>
                  </a:lnTo>
                  <a:lnTo>
                    <a:pt x="9753" y="7307"/>
                  </a:lnTo>
                  <a:lnTo>
                    <a:pt x="8535" y="9133"/>
                  </a:lnTo>
                  <a:lnTo>
                    <a:pt x="6705" y="11569"/>
                  </a:lnTo>
                  <a:lnTo>
                    <a:pt x="5487" y="12787"/>
                  </a:lnTo>
                  <a:close/>
                </a:path>
              </a:pathLst>
            </a:custGeom>
            <a:noFill/>
            <a:ln w="3175" cap="rnd">
              <a:solidFill>
                <a:schemeClr val="accent1"/>
              </a:solidFill>
              <a:prstDash val="solid"/>
              <a:round/>
            </a:ln>
          </p:spPr>
          <p:txBody>
            <a:bodyPr rtlCol="0" anchor="ctr"/>
            <a:lstStyle/>
            <a:p>
              <a:endParaRPr lang="es-ES_tradnl"/>
            </a:p>
          </p:txBody>
        </p:sp>
        <p:sp>
          <p:nvSpPr>
            <p:cNvPr id="145" name="Forma libre 144">
              <a:extLst>
                <a:ext uri="{FF2B5EF4-FFF2-40B4-BE49-F238E27FC236}">
                  <a16:creationId xmlns:a16="http://schemas.microsoft.com/office/drawing/2014/main" id="{19D3E09B-F051-FB48-84B7-5F72E5A7BC37}"/>
                </a:ext>
              </a:extLst>
            </p:cNvPr>
            <p:cNvSpPr/>
            <p:nvPr/>
          </p:nvSpPr>
          <p:spPr>
            <a:xfrm>
              <a:off x="6119765" y="5183554"/>
              <a:ext cx="4164" cy="5942"/>
            </a:xfrm>
            <a:custGeom>
              <a:avLst/>
              <a:gdLst>
                <a:gd name="connsiteX0" fmla="*/ 3657 w 4266"/>
                <a:gd name="connsiteY0" fmla="*/ 3653 h 6088"/>
                <a:gd name="connsiteX1" fmla="*/ 3048 w 4266"/>
                <a:gd name="connsiteY1" fmla="*/ 5480 h 6088"/>
                <a:gd name="connsiteX2" fmla="*/ 1828 w 4266"/>
                <a:gd name="connsiteY2" fmla="*/ 6089 h 6088"/>
                <a:gd name="connsiteX3" fmla="*/ 0 w 4266"/>
                <a:gd name="connsiteY3" fmla="*/ 5480 h 6088"/>
                <a:gd name="connsiteX4" fmla="*/ 0 w 4266"/>
                <a:gd name="connsiteY4" fmla="*/ 3653 h 6088"/>
                <a:gd name="connsiteX5" fmla="*/ 1219 w 4266"/>
                <a:gd name="connsiteY5" fmla="*/ 3044 h 6088"/>
                <a:gd name="connsiteX6" fmla="*/ 1219 w 4266"/>
                <a:gd name="connsiteY6" fmla="*/ 1218 h 6088"/>
                <a:gd name="connsiteX7" fmla="*/ 2439 w 4266"/>
                <a:gd name="connsiteY7" fmla="*/ 0 h 6088"/>
                <a:gd name="connsiteX8" fmla="*/ 4267 w 4266"/>
                <a:gd name="connsiteY8" fmla="*/ 609 h 6088"/>
                <a:gd name="connsiteX9" fmla="*/ 3657 w 4266"/>
                <a:gd name="connsiteY9" fmla="*/ 3653 h 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6" h="6088">
                  <a:moveTo>
                    <a:pt x="3657" y="3653"/>
                  </a:moveTo>
                  <a:lnTo>
                    <a:pt x="3048" y="5480"/>
                  </a:lnTo>
                  <a:lnTo>
                    <a:pt x="1828" y="6089"/>
                  </a:lnTo>
                  <a:lnTo>
                    <a:pt x="0" y="5480"/>
                  </a:lnTo>
                  <a:lnTo>
                    <a:pt x="0" y="3653"/>
                  </a:lnTo>
                  <a:lnTo>
                    <a:pt x="1219" y="3044"/>
                  </a:lnTo>
                  <a:lnTo>
                    <a:pt x="1219" y="1218"/>
                  </a:lnTo>
                  <a:lnTo>
                    <a:pt x="2439" y="0"/>
                  </a:lnTo>
                  <a:lnTo>
                    <a:pt x="4267" y="609"/>
                  </a:lnTo>
                  <a:lnTo>
                    <a:pt x="3657" y="3653"/>
                  </a:lnTo>
                  <a:close/>
                </a:path>
              </a:pathLst>
            </a:custGeom>
            <a:noFill/>
            <a:ln w="3175" cap="rnd">
              <a:solidFill>
                <a:schemeClr val="accent1"/>
              </a:solidFill>
              <a:prstDash val="solid"/>
              <a:round/>
            </a:ln>
          </p:spPr>
          <p:txBody>
            <a:bodyPr rtlCol="0" anchor="ctr"/>
            <a:lstStyle/>
            <a:p>
              <a:endParaRPr lang="es-ES_tradnl"/>
            </a:p>
          </p:txBody>
        </p:sp>
        <p:sp>
          <p:nvSpPr>
            <p:cNvPr id="151" name="Forma libre 150">
              <a:extLst>
                <a:ext uri="{FF2B5EF4-FFF2-40B4-BE49-F238E27FC236}">
                  <a16:creationId xmlns:a16="http://schemas.microsoft.com/office/drawing/2014/main" id="{64E6D32F-1629-BA44-915E-86A9D20952E1}"/>
                </a:ext>
              </a:extLst>
            </p:cNvPr>
            <p:cNvSpPr/>
            <p:nvPr/>
          </p:nvSpPr>
          <p:spPr>
            <a:xfrm>
              <a:off x="5429043" y="3883767"/>
              <a:ext cx="407492" cy="336895"/>
            </a:xfrm>
            <a:custGeom>
              <a:avLst/>
              <a:gdLst>
                <a:gd name="connsiteX0" fmla="*/ 255763 w 407492"/>
                <a:gd name="connsiteY0" fmla="*/ 0 h 336895"/>
                <a:gd name="connsiteX1" fmla="*/ 278969 w 407492"/>
                <a:gd name="connsiteY1" fmla="*/ 595 h 336895"/>
                <a:gd name="connsiteX2" fmla="*/ 297414 w 407492"/>
                <a:gd name="connsiteY2" fmla="*/ 16641 h 336895"/>
                <a:gd name="connsiteX3" fmla="*/ 327760 w 407492"/>
                <a:gd name="connsiteY3" fmla="*/ 14264 h 336895"/>
                <a:gd name="connsiteX4" fmla="*/ 360486 w 407492"/>
                <a:gd name="connsiteY4" fmla="*/ 22585 h 336895"/>
                <a:gd name="connsiteX5" fmla="*/ 374766 w 407492"/>
                <a:gd name="connsiteY5" fmla="*/ 22585 h 336895"/>
                <a:gd name="connsiteX6" fmla="*/ 386072 w 407492"/>
                <a:gd name="connsiteY6" fmla="*/ 46952 h 336895"/>
                <a:gd name="connsiteX7" fmla="*/ 387856 w 407492"/>
                <a:gd name="connsiteY7" fmla="*/ 70131 h 336895"/>
                <a:gd name="connsiteX8" fmla="*/ 399162 w 407492"/>
                <a:gd name="connsiteY8" fmla="*/ 110544 h 336895"/>
                <a:gd name="connsiteX9" fmla="*/ 407492 w 407492"/>
                <a:gd name="connsiteY9" fmla="*/ 118865 h 336895"/>
                <a:gd name="connsiteX10" fmla="*/ 401542 w 407492"/>
                <a:gd name="connsiteY10" fmla="*/ 133723 h 336895"/>
                <a:gd name="connsiteX11" fmla="*/ 359296 w 407492"/>
                <a:gd name="connsiteY11" fmla="*/ 140261 h 336895"/>
                <a:gd name="connsiteX12" fmla="*/ 344421 w 407492"/>
                <a:gd name="connsiteY12" fmla="*/ 153930 h 336895"/>
                <a:gd name="connsiteX13" fmla="*/ 325975 w 407492"/>
                <a:gd name="connsiteY13" fmla="*/ 157497 h 336895"/>
                <a:gd name="connsiteX14" fmla="*/ 324190 w 407492"/>
                <a:gd name="connsiteY14" fmla="*/ 186024 h 336895"/>
                <a:gd name="connsiteX15" fmla="*/ 286109 w 407492"/>
                <a:gd name="connsiteY15" fmla="*/ 200881 h 336895"/>
                <a:gd name="connsiteX16" fmla="*/ 273613 w 407492"/>
                <a:gd name="connsiteY16" fmla="*/ 219900 h 336895"/>
                <a:gd name="connsiteX17" fmla="*/ 246837 w 407492"/>
                <a:gd name="connsiteY17" fmla="*/ 230004 h 336895"/>
                <a:gd name="connsiteX18" fmla="*/ 214707 w 407492"/>
                <a:gd name="connsiteY18" fmla="*/ 235947 h 336895"/>
                <a:gd name="connsiteX19" fmla="*/ 161750 w 407492"/>
                <a:gd name="connsiteY19" fmla="*/ 264474 h 336895"/>
                <a:gd name="connsiteX20" fmla="*/ 161155 w 407492"/>
                <a:gd name="connsiteY20" fmla="*/ 309643 h 336895"/>
                <a:gd name="connsiteX21" fmla="*/ 155799 w 407492"/>
                <a:gd name="connsiteY21" fmla="*/ 309643 h 336895"/>
                <a:gd name="connsiteX22" fmla="*/ 156395 w 407492"/>
                <a:gd name="connsiteY22" fmla="*/ 329850 h 336895"/>
                <a:gd name="connsiteX23" fmla="*/ 136165 w 407492"/>
                <a:gd name="connsiteY23" fmla="*/ 331039 h 336895"/>
                <a:gd name="connsiteX24" fmla="*/ 129129 w 407492"/>
                <a:gd name="connsiteY24" fmla="*/ 336895 h 336895"/>
                <a:gd name="connsiteX25" fmla="*/ 103776 w 407492"/>
                <a:gd name="connsiteY25" fmla="*/ 336895 h 336895"/>
                <a:gd name="connsiteX26" fmla="*/ 98678 w 407492"/>
                <a:gd name="connsiteY26" fmla="*/ 334604 h 336895"/>
                <a:gd name="connsiteX27" fmla="*/ 83608 w 407492"/>
                <a:gd name="connsiteY27" fmla="*/ 336895 h 336895"/>
                <a:gd name="connsiteX28" fmla="*/ 0 w 407492"/>
                <a:gd name="connsiteY28" fmla="*/ 336895 h 336895"/>
                <a:gd name="connsiteX29" fmla="*/ 14780 w 407492"/>
                <a:gd name="connsiteY29" fmla="*/ 310238 h 336895"/>
                <a:gd name="connsiteX30" fmla="*/ 15376 w 407492"/>
                <a:gd name="connsiteY30" fmla="*/ 309643 h 336895"/>
                <a:gd name="connsiteX31" fmla="*/ 32631 w 407492"/>
                <a:gd name="connsiteY31" fmla="*/ 294785 h 336895"/>
                <a:gd name="connsiteX32" fmla="*/ 62977 w 407492"/>
                <a:gd name="connsiteY32" fmla="*/ 290625 h 336895"/>
                <a:gd name="connsiteX33" fmla="*/ 89158 w 407492"/>
                <a:gd name="connsiteY33" fmla="*/ 264474 h 336895"/>
                <a:gd name="connsiteX34" fmla="*/ 105818 w 407492"/>
                <a:gd name="connsiteY34" fmla="*/ 254371 h 336895"/>
                <a:gd name="connsiteX35" fmla="*/ 133784 w 407492"/>
                <a:gd name="connsiteY35" fmla="*/ 222277 h 336895"/>
                <a:gd name="connsiteX36" fmla="*/ 126644 w 407492"/>
                <a:gd name="connsiteY36" fmla="*/ 175326 h 336895"/>
                <a:gd name="connsiteX37" fmla="*/ 139734 w 407492"/>
                <a:gd name="connsiteY37" fmla="*/ 142043 h 336895"/>
                <a:gd name="connsiteX38" fmla="*/ 145090 w 407492"/>
                <a:gd name="connsiteY38" fmla="*/ 121837 h 336895"/>
                <a:gd name="connsiteX39" fmla="*/ 166510 w 407492"/>
                <a:gd name="connsiteY39" fmla="*/ 96281 h 336895"/>
                <a:gd name="connsiteX40" fmla="*/ 198641 w 407492"/>
                <a:gd name="connsiteY40" fmla="*/ 79045 h 336895"/>
                <a:gd name="connsiteX41" fmla="*/ 223037 w 407492"/>
                <a:gd name="connsiteY41" fmla="*/ 62998 h 336895"/>
                <a:gd name="connsiteX42" fmla="*/ 245052 w 407492"/>
                <a:gd name="connsiteY42" fmla="*/ 23774 h 336895"/>
                <a:gd name="connsiteX43" fmla="*/ 255763 w 407492"/>
                <a:gd name="connsiteY43" fmla="*/ 0 h 33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07492" h="336895">
                  <a:moveTo>
                    <a:pt x="255763" y="0"/>
                  </a:moveTo>
                  <a:lnTo>
                    <a:pt x="278969" y="595"/>
                  </a:lnTo>
                  <a:lnTo>
                    <a:pt x="297414" y="16641"/>
                  </a:lnTo>
                  <a:lnTo>
                    <a:pt x="327760" y="14264"/>
                  </a:lnTo>
                  <a:lnTo>
                    <a:pt x="360486" y="22585"/>
                  </a:lnTo>
                  <a:lnTo>
                    <a:pt x="374766" y="22585"/>
                  </a:lnTo>
                  <a:lnTo>
                    <a:pt x="386072" y="46952"/>
                  </a:lnTo>
                  <a:lnTo>
                    <a:pt x="387856" y="70131"/>
                  </a:lnTo>
                  <a:lnTo>
                    <a:pt x="399162" y="110544"/>
                  </a:lnTo>
                  <a:lnTo>
                    <a:pt x="407492" y="118865"/>
                  </a:lnTo>
                  <a:lnTo>
                    <a:pt x="401542" y="133723"/>
                  </a:lnTo>
                  <a:lnTo>
                    <a:pt x="359296" y="140261"/>
                  </a:lnTo>
                  <a:lnTo>
                    <a:pt x="344421" y="153930"/>
                  </a:lnTo>
                  <a:lnTo>
                    <a:pt x="325975" y="157497"/>
                  </a:lnTo>
                  <a:lnTo>
                    <a:pt x="324190" y="186024"/>
                  </a:lnTo>
                  <a:lnTo>
                    <a:pt x="286109" y="200881"/>
                  </a:lnTo>
                  <a:lnTo>
                    <a:pt x="273613" y="219900"/>
                  </a:lnTo>
                  <a:lnTo>
                    <a:pt x="246837" y="230004"/>
                  </a:lnTo>
                  <a:lnTo>
                    <a:pt x="214707" y="235947"/>
                  </a:lnTo>
                  <a:lnTo>
                    <a:pt x="161750" y="264474"/>
                  </a:lnTo>
                  <a:lnTo>
                    <a:pt x="161155" y="309643"/>
                  </a:lnTo>
                  <a:lnTo>
                    <a:pt x="155799" y="309643"/>
                  </a:lnTo>
                  <a:lnTo>
                    <a:pt x="156395" y="329850"/>
                  </a:lnTo>
                  <a:lnTo>
                    <a:pt x="136165" y="331039"/>
                  </a:lnTo>
                  <a:lnTo>
                    <a:pt x="129129" y="336895"/>
                  </a:lnTo>
                  <a:lnTo>
                    <a:pt x="103776" y="336895"/>
                  </a:lnTo>
                  <a:lnTo>
                    <a:pt x="98678" y="334604"/>
                  </a:lnTo>
                  <a:lnTo>
                    <a:pt x="83608" y="336895"/>
                  </a:lnTo>
                  <a:lnTo>
                    <a:pt x="0" y="336895"/>
                  </a:lnTo>
                  <a:lnTo>
                    <a:pt x="14780" y="310238"/>
                  </a:lnTo>
                  <a:lnTo>
                    <a:pt x="15376" y="309643"/>
                  </a:lnTo>
                  <a:lnTo>
                    <a:pt x="32631" y="294785"/>
                  </a:lnTo>
                  <a:lnTo>
                    <a:pt x="62977" y="290625"/>
                  </a:lnTo>
                  <a:lnTo>
                    <a:pt x="89158" y="264474"/>
                  </a:lnTo>
                  <a:lnTo>
                    <a:pt x="105818" y="254371"/>
                  </a:lnTo>
                  <a:lnTo>
                    <a:pt x="133784" y="222277"/>
                  </a:lnTo>
                  <a:lnTo>
                    <a:pt x="126644" y="175326"/>
                  </a:lnTo>
                  <a:lnTo>
                    <a:pt x="139734" y="142043"/>
                  </a:lnTo>
                  <a:lnTo>
                    <a:pt x="145090" y="121837"/>
                  </a:lnTo>
                  <a:lnTo>
                    <a:pt x="166510" y="96281"/>
                  </a:lnTo>
                  <a:lnTo>
                    <a:pt x="198641" y="79045"/>
                  </a:lnTo>
                  <a:lnTo>
                    <a:pt x="223037" y="62998"/>
                  </a:lnTo>
                  <a:lnTo>
                    <a:pt x="245052" y="23774"/>
                  </a:lnTo>
                  <a:lnTo>
                    <a:pt x="255763" y="0"/>
                  </a:lnTo>
                  <a:close/>
                </a:path>
              </a:pathLst>
            </a:custGeom>
            <a:solidFill>
              <a:srgbClr val="E8EAE5"/>
            </a:solidFill>
            <a:ln w="3175" cap="rnd">
              <a:solidFill>
                <a:schemeClr val="accent1"/>
              </a:solidFill>
              <a:prstDash val="solid"/>
              <a:round/>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39095890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err="1">
                <a:solidFill>
                  <a:schemeClr val="accent1"/>
                </a:solidFill>
                <a:latin typeface="Arial" panose="020B0604020202020204" pitchFamily="34" charset="0"/>
                <a:cs typeface="Arial" panose="020B0604020202020204" pitchFamily="34" charset="0"/>
              </a:rPr>
              <a:t>Historique</a:t>
            </a:r>
            <a:r>
              <a:rPr lang="es-CO" sz="3200" dirty="0">
                <a:solidFill>
                  <a:schemeClr val="accent1"/>
                </a:solidFill>
                <a:latin typeface="Arial" panose="020B0604020202020204" pitchFamily="34" charset="0"/>
                <a:cs typeface="Arial" panose="020B0604020202020204" pitchFamily="34" charset="0"/>
              </a:rPr>
              <a:t> des </a:t>
            </a:r>
            <a:r>
              <a:rPr lang="es-CO" sz="3200" dirty="0" err="1">
                <a:solidFill>
                  <a:schemeClr val="accent1"/>
                </a:solidFill>
                <a:latin typeface="Arial" panose="020B0604020202020204" pitchFamily="34" charset="0"/>
                <a:cs typeface="Arial" panose="020B0604020202020204" pitchFamily="34" charset="0"/>
              </a:rPr>
              <a:t>enquêtes</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santé</a:t>
            </a:r>
            <a:r>
              <a:rPr lang="es-CO" sz="3200" dirty="0">
                <a:solidFill>
                  <a:schemeClr val="accent1"/>
                </a:solidFill>
                <a:latin typeface="Arial" panose="020B0604020202020204" pitchFamily="34" charset="0"/>
                <a:cs typeface="Arial" panose="020B0604020202020204" pitchFamily="34" charset="0"/>
              </a:rPr>
              <a:t> de </a:t>
            </a:r>
            <a:r>
              <a:rPr lang="es-CO" sz="3200" dirty="0" err="1">
                <a:solidFill>
                  <a:schemeClr val="accent1"/>
                </a:solidFill>
                <a:latin typeface="Arial" panose="020B0604020202020204" pitchFamily="34" charset="0"/>
                <a:cs typeface="Arial" panose="020B0604020202020204" pitchFamily="34" charset="0"/>
              </a:rPr>
              <a:t>l’IPS</a:t>
            </a:r>
            <a:endParaRPr lang="es-CO" sz="3200" dirty="0">
              <a:solidFill>
                <a:schemeClr val="accent1"/>
              </a:solidFill>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649473"/>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dirty="0" err="1"/>
              <a:t>Première</a:t>
            </a:r>
            <a:r>
              <a:rPr lang="es-CO" dirty="0"/>
              <a:t> </a:t>
            </a:r>
            <a:r>
              <a:rPr lang="es-CO" dirty="0" err="1"/>
              <a:t>enquête</a:t>
            </a:r>
            <a:r>
              <a:rPr lang="es-CO" dirty="0"/>
              <a:t> IPS </a:t>
            </a:r>
            <a:r>
              <a:rPr lang="es-CO" dirty="0" err="1"/>
              <a:t>complète</a:t>
            </a:r>
            <a:r>
              <a:rPr lang="es-CO" dirty="0"/>
              <a:t> </a:t>
            </a:r>
            <a:r>
              <a:rPr lang="es-CO" dirty="0" err="1"/>
              <a:t>achevée</a:t>
            </a:r>
            <a:r>
              <a:rPr lang="es-CO" dirty="0"/>
              <a:t>,</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1329595"/>
          </a:xfrm>
          <a:prstGeom prst="rect">
            <a:avLst/>
          </a:prstGeom>
          <a:noFill/>
        </p:spPr>
        <p:txBody>
          <a:bodyPr wrap="square" lIns="0" tIns="0" rIns="0" bIns="0" rtlCol="0">
            <a:spAutoFit/>
          </a:bodyPr>
          <a:lstStyle/>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Les </a:t>
            </a:r>
            <a:r>
              <a:rPr lang="es-CO" sz="900" dirty="0" err="1">
                <a:solidFill>
                  <a:schemeClr val="tx1">
                    <a:lumMod val="50000"/>
                  </a:schemeClr>
                </a:solidFill>
                <a:latin typeface="Arial" panose="020B0604020202020204" pitchFamily="34" charset="0"/>
                <a:cs typeface="Arial" panose="020B0604020202020204" pitchFamily="34" charset="0"/>
              </a:rPr>
              <a:t>premières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enquêtes</a:t>
            </a:r>
            <a:r>
              <a:rPr lang="es-CO" sz="900" dirty="0">
                <a:solidFill>
                  <a:schemeClr val="tx1">
                    <a:lumMod val="50000"/>
                  </a:schemeClr>
                </a:solidFill>
                <a:latin typeface="Arial" panose="020B0604020202020204" pitchFamily="34" charset="0"/>
                <a:cs typeface="Arial" panose="020B0604020202020204" pitchFamily="34" charset="0"/>
              </a:rPr>
              <a:t> d' IPS </a:t>
            </a:r>
            <a:r>
              <a:rPr lang="es-CO" sz="900" dirty="0" err="1">
                <a:solidFill>
                  <a:schemeClr val="tx1">
                    <a:lumMod val="50000"/>
                  </a:schemeClr>
                </a:solidFill>
                <a:latin typeface="Arial" panose="020B0604020202020204" pitchFamily="34" charset="0"/>
                <a:cs typeface="Arial" panose="020B0604020202020204" pitchFamily="34" charset="0"/>
              </a:rPr>
              <a:t>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été</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élaborés</a:t>
            </a:r>
            <a:r>
              <a:rPr lang="es-CO" sz="900" dirty="0">
                <a:solidFill>
                  <a:schemeClr val="tx1">
                    <a:lumMod val="50000"/>
                  </a:schemeClr>
                </a:solidFill>
                <a:latin typeface="Arial" panose="020B0604020202020204" pitchFamily="34" charset="0"/>
                <a:cs typeface="Arial" panose="020B0604020202020204" pitchFamily="34" charset="0"/>
              </a:rPr>
              <a:t> et elles </a:t>
            </a:r>
            <a:r>
              <a:rPr lang="es-CO" sz="900" dirty="0" err="1">
                <a:solidFill>
                  <a:schemeClr val="tx1">
                    <a:lumMod val="50000"/>
                  </a:schemeClr>
                </a:solidFill>
                <a:latin typeface="Arial" panose="020B0604020202020204" pitchFamily="34" charset="0"/>
                <a:cs typeface="Arial" panose="020B0604020202020204" pitchFamily="34" charset="0"/>
              </a:rPr>
              <a:t>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été</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testées</a:t>
            </a:r>
            <a:r>
              <a:rPr lang="es-CO" sz="900" dirty="0">
                <a:solidFill>
                  <a:schemeClr val="tx1">
                    <a:lumMod val="50000"/>
                  </a:schemeClr>
                </a:solidFill>
                <a:latin typeface="Arial" panose="020B0604020202020204" pitchFamily="34" charset="0"/>
                <a:cs typeface="Arial" panose="020B0604020202020204" pitchFamily="34" charset="0"/>
              </a:rPr>
              <a:t>;</a:t>
            </a:r>
          </a:p>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Elles </a:t>
            </a:r>
            <a:r>
              <a:rPr lang="es-CO" sz="900" dirty="0" err="1">
                <a:solidFill>
                  <a:schemeClr val="tx1">
                    <a:lumMod val="50000"/>
                  </a:schemeClr>
                </a:solidFill>
                <a:latin typeface="Arial" panose="020B0604020202020204" pitchFamily="34" charset="0"/>
                <a:cs typeface="Arial" panose="020B0604020202020204" pitchFamily="34" charset="0"/>
              </a:rPr>
              <a:t>incluent</a:t>
            </a:r>
            <a:r>
              <a:rPr lang="es-CO" sz="900" dirty="0">
                <a:solidFill>
                  <a:schemeClr val="tx1">
                    <a:lumMod val="50000"/>
                  </a:schemeClr>
                </a:solidFill>
                <a:latin typeface="Arial" panose="020B0604020202020204" pitchFamily="34" charset="0"/>
                <a:cs typeface="Arial" panose="020B0604020202020204" pitchFamily="34" charset="0"/>
              </a:rPr>
              <a:t> des </a:t>
            </a:r>
            <a:r>
              <a:rPr lang="es-CO" sz="900" dirty="0" err="1">
                <a:solidFill>
                  <a:schemeClr val="tx1">
                    <a:lumMod val="50000"/>
                  </a:schemeClr>
                </a:solidFill>
                <a:latin typeface="Arial" panose="020B0604020202020204" pitchFamily="34" charset="0"/>
                <a:cs typeface="Arial" panose="020B0604020202020204" pitchFamily="34" charset="0"/>
              </a:rPr>
              <a:t>évaluations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innovantes</a:t>
            </a:r>
            <a:r>
              <a:rPr lang="es-CO" sz="900" dirty="0">
                <a:solidFill>
                  <a:schemeClr val="tx1">
                    <a:lumMod val="50000"/>
                  </a:schemeClr>
                </a:solidFill>
                <a:latin typeface="Arial" panose="020B0604020202020204" pitchFamily="34" charset="0"/>
                <a:cs typeface="Arial" panose="020B0604020202020204" pitchFamily="34" charset="0"/>
              </a:rPr>
              <a:t> de la </a:t>
            </a:r>
            <a:r>
              <a:rPr lang="es-CO" sz="900" dirty="0" err="1">
                <a:solidFill>
                  <a:schemeClr val="tx1">
                    <a:lumMod val="50000"/>
                  </a:schemeClr>
                </a:solidFill>
                <a:latin typeface="Arial" panose="020B0604020202020204" pitchFamily="34" charset="0"/>
                <a:cs typeface="Arial" panose="020B0604020202020204" pitchFamily="34" charset="0"/>
              </a:rPr>
              <a:t>compétence</a:t>
            </a:r>
            <a:r>
              <a:rPr lang="es-CO" sz="900" dirty="0">
                <a:solidFill>
                  <a:schemeClr val="tx1">
                    <a:lumMod val="50000"/>
                  </a:schemeClr>
                </a:solidFill>
                <a:latin typeface="Arial" panose="020B0604020202020204" pitchFamily="34" charset="0"/>
                <a:cs typeface="Arial" panose="020B0604020202020204" pitchFamily="34" charset="0"/>
              </a:rPr>
              <a:t> des </a:t>
            </a:r>
            <a:r>
              <a:rPr lang="es-CO" sz="900" dirty="0" err="1">
                <a:solidFill>
                  <a:schemeClr val="tx1">
                    <a:lumMod val="50000"/>
                  </a:schemeClr>
                </a:solidFill>
                <a:latin typeface="Arial" panose="020B0604020202020204" pitchFamily="34" charset="0"/>
                <a:cs typeface="Arial" panose="020B0604020202020204" pitchFamily="34" charset="0"/>
              </a:rPr>
              <a:t>prestataires</a:t>
            </a:r>
            <a:r>
              <a:rPr lang="es-CO" sz="900" dirty="0">
                <a:solidFill>
                  <a:schemeClr val="tx1">
                    <a:lumMod val="50000"/>
                  </a:schemeClr>
                </a:solidFill>
                <a:latin typeface="Arial" panose="020B0604020202020204" pitchFamily="34" charset="0"/>
                <a:cs typeface="Arial" panose="020B0604020202020204" pitchFamily="34" charset="0"/>
              </a:rPr>
              <a:t> et la mesure de </a:t>
            </a:r>
            <a:r>
              <a:rPr lang="es-CO" sz="900" dirty="0" err="1">
                <a:solidFill>
                  <a:schemeClr val="tx1">
                    <a:lumMod val="50000"/>
                  </a:schemeClr>
                </a:solidFill>
                <a:latin typeface="Arial" panose="020B0604020202020204" pitchFamily="34" charset="0"/>
                <a:cs typeface="Arial" panose="020B0604020202020204" pitchFamily="34" charset="0"/>
              </a:rPr>
              <a:t>l’absentéisme</a:t>
            </a:r>
            <a:r>
              <a:rPr lang="es-CO" sz="900" dirty="0">
                <a:solidFill>
                  <a:schemeClr val="tx1">
                    <a:lumMod val="50000"/>
                  </a:schemeClr>
                </a:solidFill>
                <a:latin typeface="Arial" panose="020B0604020202020204" pitchFamily="34" charset="0"/>
                <a:cs typeface="Arial" panose="020B0604020202020204" pitchFamily="34" charset="0"/>
              </a:rPr>
              <a:t>.</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646669"/>
          </a:xfrm>
          <a:prstGeom prst="rect">
            <a:avLst/>
          </a:prstGeom>
          <a:noFill/>
        </p:spPr>
        <p:txBody>
          <a:bodyPr wrap="square" lIns="0" tIns="0" rIns="0" bIns="0" rtlCol="0">
            <a:spAutoFit/>
          </a:bodyPr>
          <a:lstStyle/>
          <a:p>
            <a:pPr>
              <a:lnSpc>
                <a:spcPct val="120000"/>
              </a:lnSpc>
            </a:pPr>
            <a:r>
              <a:rPr lang="es-CO" sz="900" dirty="0" err="1">
                <a:solidFill>
                  <a:schemeClr val="tx1">
                    <a:lumMod val="50000"/>
                  </a:schemeClr>
                </a:solidFill>
                <a:latin typeface="Arial" panose="020B0604020202020204" pitchFamily="34" charset="0"/>
                <a:cs typeface="Arial" panose="020B0604020202020204" pitchFamily="34" charset="0"/>
              </a:rPr>
              <a:t>Lancée</a:t>
            </a:r>
            <a:r>
              <a:rPr lang="es-CO" sz="900" dirty="0">
                <a:solidFill>
                  <a:schemeClr val="tx1">
                    <a:lumMod val="50000"/>
                  </a:schemeClr>
                </a:solidFill>
                <a:latin typeface="Arial" panose="020B0604020202020204" pitchFamily="34" charset="0"/>
                <a:cs typeface="Arial" panose="020B0604020202020204" pitchFamily="34" charset="0"/>
              </a:rPr>
              <a:t> par des </a:t>
            </a:r>
            <a:r>
              <a:rPr lang="es-CO" sz="900" dirty="0" err="1">
                <a:solidFill>
                  <a:schemeClr val="tx1">
                    <a:lumMod val="50000"/>
                  </a:schemeClr>
                </a:solidFill>
                <a:latin typeface="Arial" panose="020B0604020202020204" pitchFamily="34" charset="0"/>
                <a:cs typeface="Arial" panose="020B0604020202020204" pitchFamily="34" charset="0"/>
              </a:rPr>
              <a:t>chercheurs</a:t>
            </a:r>
            <a:r>
              <a:rPr lang="es-CO" sz="900" dirty="0">
                <a:solidFill>
                  <a:schemeClr val="tx1">
                    <a:lumMod val="50000"/>
                  </a:schemeClr>
                </a:solidFill>
                <a:latin typeface="Arial" panose="020B0604020202020204" pitchFamily="34" charset="0"/>
                <a:cs typeface="Arial" panose="020B0604020202020204" pitchFamily="34" charset="0"/>
              </a:rPr>
              <a:t> et des </a:t>
            </a:r>
            <a:r>
              <a:rPr lang="es-CO" sz="900" dirty="0" err="1">
                <a:solidFill>
                  <a:schemeClr val="tx1">
                    <a:lumMod val="50000"/>
                  </a:schemeClr>
                </a:solidFill>
                <a:latin typeface="Arial" panose="020B0604020202020204" pitchFamily="34" charset="0"/>
                <a:cs typeface="Arial" panose="020B0604020202020204" pitchFamily="34" charset="0"/>
              </a:rPr>
              <a:t>professionnels</a:t>
            </a:r>
            <a:r>
              <a:rPr lang="es-CO" sz="900" dirty="0">
                <a:solidFill>
                  <a:schemeClr val="tx1">
                    <a:lumMod val="50000"/>
                  </a:schemeClr>
                </a:solidFill>
                <a:latin typeface="Arial" panose="020B0604020202020204" pitchFamily="34" charset="0"/>
                <a:cs typeface="Arial" panose="020B0604020202020204" pitchFamily="34" charset="0"/>
              </a:rPr>
              <a:t> du WBG, en </a:t>
            </a:r>
            <a:r>
              <a:rPr lang="es-CO" sz="900" dirty="0" err="1">
                <a:solidFill>
                  <a:schemeClr val="tx1">
                    <a:lumMod val="50000"/>
                  </a:schemeClr>
                </a:solidFill>
                <a:latin typeface="Arial" panose="020B0604020202020204" pitchFamily="34" charset="0"/>
                <a:cs typeface="Arial" panose="020B0604020202020204" pitchFamily="34" charset="0"/>
              </a:rPr>
              <a:t>collaboration</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avec</a:t>
            </a:r>
            <a:r>
              <a:rPr lang="es-CO" sz="900" dirty="0">
                <a:solidFill>
                  <a:schemeClr val="tx1">
                    <a:lumMod val="50000"/>
                  </a:schemeClr>
                </a:solidFill>
                <a:latin typeface="Arial" panose="020B0604020202020204" pitchFamily="34" charset="0"/>
                <a:cs typeface="Arial" panose="020B0604020202020204" pitchFamily="34" charset="0"/>
              </a:rPr>
              <a:t> le </a:t>
            </a:r>
            <a:r>
              <a:rPr lang="es-CO" sz="900" dirty="0" err="1">
                <a:solidFill>
                  <a:schemeClr val="tx1">
                    <a:lumMod val="50000"/>
                  </a:schemeClr>
                </a:solidFill>
                <a:latin typeface="Arial" panose="020B0604020202020204" pitchFamily="34" charset="0"/>
                <a:cs typeface="Arial" panose="020B0604020202020204" pitchFamily="34" charset="0"/>
              </a:rPr>
              <a:t>Consortium</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Africain</a:t>
            </a:r>
            <a:r>
              <a:rPr lang="es-CO" sz="900" dirty="0">
                <a:solidFill>
                  <a:schemeClr val="tx1">
                    <a:lumMod val="50000"/>
                  </a:schemeClr>
                </a:solidFill>
                <a:latin typeface="Arial" panose="020B0604020202020204" pitchFamily="34" charset="0"/>
                <a:cs typeface="Arial" panose="020B0604020202020204" pitchFamily="34" charset="0"/>
              </a:rPr>
              <a:t> de </a:t>
            </a:r>
            <a:r>
              <a:rPr lang="es-CO" sz="900" dirty="0" err="1">
                <a:solidFill>
                  <a:schemeClr val="tx1">
                    <a:lumMod val="50000"/>
                  </a:schemeClr>
                </a:solidFill>
                <a:latin typeface="Arial" panose="020B0604020202020204" pitchFamily="34" charset="0"/>
                <a:cs typeface="Arial" panose="020B0604020202020204" pitchFamily="34" charset="0"/>
              </a:rPr>
              <a:t>Recherche</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Economique</a:t>
            </a:r>
            <a:r>
              <a:rPr lang="es-CO" sz="900" dirty="0">
                <a:solidFill>
                  <a:schemeClr val="tx1">
                    <a:lumMod val="50000"/>
                  </a:schemeClr>
                </a:solidFill>
                <a:latin typeface="Arial" panose="020B0604020202020204" pitchFamily="34" charset="0"/>
                <a:cs typeface="Arial" panose="020B0604020202020204" pitchFamily="34" charset="0"/>
              </a:rPr>
              <a:t> (AERC), </a:t>
            </a:r>
            <a:r>
              <a:rPr lang="es-CO" sz="900" dirty="0" err="1">
                <a:solidFill>
                  <a:schemeClr val="tx1">
                    <a:lumMod val="50000"/>
                  </a:schemeClr>
                </a:solidFill>
                <a:latin typeface="Arial" panose="020B0604020202020204" pitchFamily="34" charset="0"/>
                <a:cs typeface="Arial" panose="020B0604020202020204" pitchFamily="34" charset="0"/>
              </a:rPr>
              <a:t>puis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soutenue</a:t>
            </a:r>
            <a:r>
              <a:rPr lang="es-CO" sz="900" dirty="0">
                <a:solidFill>
                  <a:schemeClr val="tx1">
                    <a:lumMod val="50000"/>
                  </a:schemeClr>
                </a:solidFill>
                <a:latin typeface="Arial" panose="020B0604020202020204" pitchFamily="34" charset="0"/>
                <a:cs typeface="Arial" panose="020B0604020202020204" pitchFamily="34" charset="0"/>
              </a:rPr>
              <a:t> par la </a:t>
            </a:r>
            <a:r>
              <a:rPr lang="es-CO" sz="900" dirty="0" err="1">
                <a:solidFill>
                  <a:schemeClr val="tx1">
                    <a:lumMod val="50000"/>
                  </a:schemeClr>
                </a:solidFill>
                <a:latin typeface="Arial" panose="020B0604020202020204" pitchFamily="34" charset="0"/>
                <a:cs typeface="Arial" panose="020B0604020202020204" pitchFamily="34" charset="0"/>
              </a:rPr>
              <a:t>Fondation</a:t>
            </a:r>
            <a:r>
              <a:rPr lang="es-CO" sz="900" dirty="0">
                <a:solidFill>
                  <a:schemeClr val="tx1">
                    <a:lumMod val="50000"/>
                  </a:schemeClr>
                </a:solidFill>
                <a:latin typeface="Arial" panose="020B0604020202020204" pitchFamily="34" charset="0"/>
                <a:cs typeface="Arial" panose="020B0604020202020204" pitchFamily="34" charset="0"/>
              </a:rPr>
              <a:t> William et Flora Hewlett et la Banque </a:t>
            </a:r>
            <a:r>
              <a:rPr lang="es-CO" sz="900" dirty="0" err="1">
                <a:solidFill>
                  <a:schemeClr val="tx1">
                    <a:lumMod val="50000"/>
                  </a:schemeClr>
                </a:solidFill>
                <a:latin typeface="Arial" panose="020B0604020202020204" pitchFamily="34" charset="0"/>
                <a:cs typeface="Arial" panose="020B0604020202020204" pitchFamily="34" charset="0"/>
              </a:rPr>
              <a:t>Africaine</a:t>
            </a:r>
            <a:r>
              <a:rPr lang="es-CO" sz="900" dirty="0">
                <a:solidFill>
                  <a:schemeClr val="tx1">
                    <a:lumMod val="50000"/>
                  </a:schemeClr>
                </a:solidFill>
                <a:latin typeface="Arial" panose="020B0604020202020204" pitchFamily="34" charset="0"/>
                <a:cs typeface="Arial" panose="020B0604020202020204" pitchFamily="34" charset="0"/>
              </a:rPr>
              <a:t> de </a:t>
            </a:r>
            <a:r>
              <a:rPr lang="es-CO" sz="900" dirty="0" err="1">
                <a:solidFill>
                  <a:schemeClr val="tx1">
                    <a:lumMod val="50000"/>
                  </a:schemeClr>
                </a:solidFill>
                <a:latin typeface="Arial" panose="020B0604020202020204" pitchFamily="34" charset="0"/>
                <a:cs typeface="Arial" panose="020B0604020202020204" pitchFamily="34" charset="0"/>
              </a:rPr>
              <a:t>Développement</a:t>
            </a:r>
            <a:r>
              <a:rPr lang="es-CO" sz="900" dirty="0">
                <a:solidFill>
                  <a:schemeClr val="tx1">
                    <a:lumMod val="50000"/>
                  </a:schemeClr>
                </a:solidFill>
                <a:latin typeface="Arial" panose="020B0604020202020204" pitchFamily="34" charset="0"/>
                <a:cs typeface="Arial" panose="020B0604020202020204" pitchFamily="34" charset="0"/>
              </a:rPr>
              <a:t>.</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4064000" y="2711555"/>
            <a:ext cx="5378696" cy="317074"/>
          </a:xfrm>
          <a:prstGeom prst="rect">
            <a:avLst/>
          </a:prstGeom>
          <a:noFill/>
        </p:spPr>
        <p:txBody>
          <a:bodyPr wrap="square" lIns="0" tIns="0" rIns="0" bIns="0" rtlCol="0">
            <a:spAutoFit/>
          </a:bodyPr>
          <a:lstStyle/>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Les IPS </a:t>
            </a:r>
            <a:r>
              <a:rPr lang="es-CO" sz="900" dirty="0" err="1">
                <a:solidFill>
                  <a:schemeClr val="tx1">
                    <a:lumMod val="50000"/>
                  </a:schemeClr>
                </a:solidFill>
                <a:latin typeface="Arial" panose="020B0604020202020204" pitchFamily="34" charset="0"/>
                <a:cs typeface="Arial" panose="020B0604020202020204" pitchFamily="34" charset="0"/>
              </a:rPr>
              <a:t>s’intensifient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dans</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pays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africains</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enquêtes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sont</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centrés</a:t>
            </a:r>
            <a:r>
              <a:rPr lang="es-CO" sz="900" dirty="0">
                <a:solidFill>
                  <a:schemeClr val="tx1">
                    <a:lumMod val="50000"/>
                  </a:schemeClr>
                </a:solidFill>
                <a:latin typeface="Arial" panose="020B0604020202020204" pitchFamily="34" charset="0"/>
                <a:cs typeface="Arial" panose="020B0604020202020204" pitchFamily="34" charset="0"/>
              </a:rPr>
              <a:t> sur la </a:t>
            </a:r>
            <a:r>
              <a:rPr lang="es-CO" sz="900" dirty="0" err="1">
                <a:solidFill>
                  <a:schemeClr val="tx1">
                    <a:lumMod val="50000"/>
                  </a:schemeClr>
                </a:solidFill>
                <a:latin typeface="Arial" panose="020B0604020202020204" pitchFamily="34" charset="0"/>
                <a:cs typeface="Arial" panose="020B0604020202020204" pitchFamily="34" charset="0"/>
              </a:rPr>
              <a:t>santé</a:t>
            </a:r>
            <a:r>
              <a:rPr lang="es-CO" sz="900" dirty="0">
                <a:solidFill>
                  <a:schemeClr val="tx1">
                    <a:lumMod val="50000"/>
                  </a:schemeClr>
                </a:solidFill>
                <a:latin typeface="Arial" panose="020B0604020202020204" pitchFamily="34" charset="0"/>
                <a:cs typeface="Arial" panose="020B0604020202020204" pitchFamily="34" charset="0"/>
              </a:rPr>
              <a:t> materno-</a:t>
            </a:r>
            <a:r>
              <a:rPr lang="es-CO" sz="900" dirty="0" err="1">
                <a:solidFill>
                  <a:schemeClr val="tx1">
                    <a:lumMod val="50000"/>
                  </a:schemeClr>
                </a:solidFill>
                <a:latin typeface="Arial" panose="020B0604020202020204" pitchFamily="34" charset="0"/>
                <a:cs typeface="Arial" panose="020B0604020202020204" pitchFamily="34" charset="0"/>
              </a:rPr>
              <a:t>infantile</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maladies</a:t>
            </a:r>
            <a:r>
              <a:rPr lang="es-CO" sz="900" dirty="0">
                <a:solidFill>
                  <a:schemeClr val="tx1">
                    <a:lumMod val="50000"/>
                  </a:schemeClr>
                </a:solidFill>
                <a:latin typeface="Arial" panose="020B0604020202020204" pitchFamily="34" charset="0"/>
                <a:cs typeface="Arial" panose="020B0604020202020204" pitchFamily="34" charset="0"/>
              </a:rPr>
              <a:t> </a:t>
            </a:r>
            <a:r>
              <a:rPr lang="es-CO" sz="900" dirty="0" err="1">
                <a:solidFill>
                  <a:schemeClr val="tx1">
                    <a:lumMod val="50000"/>
                  </a:schemeClr>
                </a:solidFill>
                <a:latin typeface="Arial" panose="020B0604020202020204" pitchFamily="34" charset="0"/>
                <a:cs typeface="Arial" panose="020B0604020202020204" pitchFamily="34" charset="0"/>
              </a:rPr>
              <a:t>transmissibles</a:t>
            </a:r>
            <a:r>
              <a:rPr lang="es-CO" sz="900" dirty="0">
                <a:solidFill>
                  <a:schemeClr val="tx1">
                    <a:lumMod val="50000"/>
                  </a:schemeClr>
                </a:solidFill>
                <a:latin typeface="Arial" panose="020B0604020202020204" pitchFamily="34" charset="0"/>
                <a:cs typeface="Arial" panose="020B0604020202020204" pitchFamily="34" charset="0"/>
              </a:rPr>
              <a:t>, les </a:t>
            </a:r>
            <a:r>
              <a:rPr lang="es-CO" sz="900" dirty="0" err="1">
                <a:solidFill>
                  <a:schemeClr val="tx1">
                    <a:lumMod val="50000"/>
                  </a:schemeClr>
                </a:solidFill>
                <a:latin typeface="Arial" panose="020B0604020202020204" pitchFamily="34" charset="0"/>
                <a:cs typeface="Arial" panose="020B0604020202020204" pitchFamily="34" charset="0"/>
              </a:rPr>
              <a:t>intrants</a:t>
            </a:r>
            <a:r>
              <a:rPr lang="es-CO" sz="900" dirty="0">
                <a:solidFill>
                  <a:schemeClr val="tx1">
                    <a:lumMod val="50000"/>
                  </a:schemeClr>
                </a:solidFill>
                <a:latin typeface="Arial" panose="020B0604020202020204" pitchFamily="34" charset="0"/>
                <a:cs typeface="Arial" panose="020B0604020202020204" pitchFamily="34" charset="0"/>
              </a:rPr>
              <a:t> et </a:t>
            </a:r>
            <a:r>
              <a:rPr lang="es-CO" sz="900" dirty="0" err="1">
                <a:solidFill>
                  <a:schemeClr val="tx1">
                    <a:lumMod val="50000"/>
                  </a:schemeClr>
                </a:solidFill>
                <a:latin typeface="Arial" panose="020B0604020202020204" pitchFamily="34" charset="0"/>
                <a:cs typeface="Arial" panose="020B0604020202020204" pitchFamily="34" charset="0"/>
              </a:rPr>
              <a:t>l’infrastructure</a:t>
            </a:r>
            <a:r>
              <a:rPr lang="es-CO" sz="900" dirty="0">
                <a:solidFill>
                  <a:schemeClr val="tx1">
                    <a:lumMod val="50000"/>
                  </a:schemeClr>
                </a:solidFill>
                <a:latin typeface="Arial" panose="020B0604020202020204" pitchFamily="34" charset="0"/>
                <a:cs typeface="Arial" panose="020B0604020202020204" pitchFamily="34" charset="0"/>
              </a:rPr>
              <a:t>. </a:t>
            </a:r>
          </a:p>
        </p:txBody>
      </p:sp>
      <p:sp>
        <p:nvSpPr>
          <p:cNvPr id="82" name="CuadroTexto 81">
            <a:extLst>
              <a:ext uri="{FF2B5EF4-FFF2-40B4-BE49-F238E27FC236}">
                <a16:creationId xmlns:a16="http://schemas.microsoft.com/office/drawing/2014/main" id="{A6CB1919-5629-774E-9E95-2516332AE7F2}"/>
              </a:ext>
            </a:extLst>
          </p:cNvPr>
          <p:cNvSpPr txBox="1"/>
          <p:nvPr/>
        </p:nvSpPr>
        <p:spPr>
          <a:xfrm>
            <a:off x="9374646" y="3009354"/>
            <a:ext cx="2150817" cy="886397"/>
          </a:xfrm>
          <a:prstGeom prst="rect">
            <a:avLst/>
          </a:prstGeom>
          <a:noFill/>
        </p:spPr>
        <p:txBody>
          <a:bodyPr wrap="square" lIns="0" tIns="0" rIns="0" bIns="0" rtlCol="0">
            <a:spAutoFit/>
          </a:bodyPr>
          <a:lstStyle/>
          <a:p>
            <a:pPr>
              <a:lnSpc>
                <a:spcPct val="120000"/>
              </a:lnSpc>
            </a:pPr>
            <a:r>
              <a:rPr lang="es-CO" sz="1600" dirty="0">
                <a:solidFill>
                  <a:schemeClr val="tx1">
                    <a:lumMod val="50000"/>
                  </a:schemeClr>
                </a:solidFill>
                <a:latin typeface="Arial" panose="020B0604020202020204" pitchFamily="34" charset="0"/>
                <a:cs typeface="Arial" panose="020B0604020202020204" pitchFamily="34" charset="0"/>
              </a:rPr>
              <a:t>3 </a:t>
            </a:r>
            <a:r>
              <a:rPr lang="es-CO" sz="1600" dirty="0" err="1">
                <a:solidFill>
                  <a:schemeClr val="tx1">
                    <a:lumMod val="50000"/>
                  </a:schemeClr>
                </a:solidFill>
                <a:latin typeface="Arial" panose="020B0604020202020204" pitchFamily="34" charset="0"/>
                <a:cs typeface="Arial" panose="020B0604020202020204" pitchFamily="34" charset="0"/>
              </a:rPr>
              <a:t>nouveaux</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rapports</a:t>
            </a:r>
            <a:r>
              <a:rPr lang="es-CO" sz="1600" dirty="0">
                <a:solidFill>
                  <a:schemeClr val="tx1">
                    <a:lumMod val="50000"/>
                  </a:schemeClr>
                </a:solidFill>
                <a:latin typeface="Arial" panose="020B0604020202020204" pitchFamily="34" charset="0"/>
                <a:cs typeface="Arial" panose="020B0604020202020204" pitchFamily="34" charset="0"/>
              </a:rPr>
              <a:t> </a:t>
            </a:r>
            <a:r>
              <a:rPr lang="es-CO" sz="1600" dirty="0" err="1">
                <a:solidFill>
                  <a:schemeClr val="tx1">
                    <a:lumMod val="50000"/>
                  </a:schemeClr>
                </a:solidFill>
                <a:latin typeface="Arial" panose="020B0604020202020204" pitchFamily="34" charset="0"/>
                <a:cs typeface="Arial" panose="020B0604020202020204" pitchFamily="34" charset="0"/>
              </a:rPr>
              <a:t>mondiaux</a:t>
            </a:r>
            <a:r>
              <a:rPr lang="es-CO" sz="1600" dirty="0">
                <a:solidFill>
                  <a:schemeClr val="tx1">
                    <a:lumMod val="50000"/>
                  </a:schemeClr>
                </a:solidFill>
                <a:latin typeface="Arial" panose="020B0604020202020204" pitchFamily="34" charset="0"/>
                <a:cs typeface="Arial" panose="020B0604020202020204" pitchFamily="34" charset="0"/>
              </a:rPr>
              <a:t> sur la </a:t>
            </a:r>
            <a:r>
              <a:rPr lang="es-CO" sz="1600" dirty="0" err="1">
                <a:solidFill>
                  <a:schemeClr val="tx1">
                    <a:lumMod val="50000"/>
                  </a:schemeClr>
                </a:solidFill>
                <a:latin typeface="Arial" panose="020B0604020202020204" pitchFamily="34" charset="0"/>
                <a:cs typeface="Arial" panose="020B0604020202020204" pitchFamily="34" charset="0"/>
              </a:rPr>
              <a:t>qualité</a:t>
            </a:r>
            <a:r>
              <a:rPr lang="es-CO" sz="1600" dirty="0">
                <a:solidFill>
                  <a:schemeClr val="tx1">
                    <a:lumMod val="50000"/>
                  </a:schemeClr>
                </a:solidFill>
                <a:latin typeface="Arial" panose="020B0604020202020204" pitchFamily="34" charset="0"/>
                <a:cs typeface="Arial" panose="020B0604020202020204" pitchFamily="34" charset="0"/>
              </a:rPr>
              <a:t> du </a:t>
            </a:r>
            <a:r>
              <a:rPr lang="es-CO" sz="1600" dirty="0" err="1">
                <a:solidFill>
                  <a:schemeClr val="tx1">
                    <a:lumMod val="50000"/>
                  </a:schemeClr>
                </a:solidFill>
                <a:latin typeface="Arial" panose="020B0604020202020204" pitchFamily="34" charset="0"/>
                <a:cs typeface="Arial" panose="020B0604020202020204" pitchFamily="34" charset="0"/>
              </a:rPr>
              <a:t>système</a:t>
            </a:r>
            <a:r>
              <a:rPr lang="es-CO" sz="1600" dirty="0">
                <a:solidFill>
                  <a:schemeClr val="tx1">
                    <a:lumMod val="50000"/>
                  </a:schemeClr>
                </a:solidFill>
                <a:latin typeface="Arial" panose="020B0604020202020204" pitchFamily="34" charset="0"/>
                <a:cs typeface="Arial" panose="020B0604020202020204" pitchFamily="34" charset="0"/>
              </a:rPr>
              <a:t> de </a:t>
            </a:r>
            <a:r>
              <a:rPr lang="es-CO" sz="1600" dirty="0" err="1">
                <a:solidFill>
                  <a:schemeClr val="tx1">
                    <a:lumMod val="50000"/>
                  </a:schemeClr>
                </a:solidFill>
                <a:latin typeface="Arial" panose="020B0604020202020204" pitchFamily="34" charset="0"/>
                <a:cs typeface="Arial" panose="020B0604020202020204" pitchFamily="34" charset="0"/>
              </a:rPr>
              <a:t>santé</a:t>
            </a:r>
            <a:endParaRPr lang="es-CO" sz="1600" dirty="0">
              <a:solidFill>
                <a:schemeClr val="tx1">
                  <a:lumMod val="50000"/>
                </a:schemeClr>
              </a:solidFill>
              <a:latin typeface="Arial" panose="020B0604020202020204" pitchFamily="34" charset="0"/>
              <a:cs typeface="Arial" panose="020B0604020202020204" pitchFamily="34" charset="0"/>
            </a:endParaRPr>
          </a:p>
        </p:txBody>
      </p:sp>
      <p:pic>
        <p:nvPicPr>
          <p:cNvPr id="84" name="Imagen 7">
            <a:extLst>
              <a:ext uri="{FF2B5EF4-FFF2-40B4-BE49-F238E27FC236}">
                <a16:creationId xmlns:a16="http://schemas.microsoft.com/office/drawing/2014/main" id="{BFE2426A-C26D-4D04-AFAF-C31A595DDF26}"/>
              </a:ext>
            </a:extLst>
          </p:cNvPr>
          <p:cNvPicPr>
            <a:picLocks noChangeAspect="1"/>
          </p:cNvPicPr>
          <p:nvPr/>
        </p:nvPicPr>
        <p:blipFill rotWithShape="1">
          <a:blip r:embed="rId3"/>
          <a:srcRect t="5303"/>
          <a:stretch/>
        </p:blipFill>
        <p:spPr>
          <a:xfrm>
            <a:off x="8872560" y="4538969"/>
            <a:ext cx="1438801" cy="1930937"/>
          </a:xfrm>
          <a:prstGeom prst="rect">
            <a:avLst/>
          </a:prstGeom>
          <a:effectLst>
            <a:outerShdw blurRad="50800" dist="38100" dir="2700000" algn="tl" rotWithShape="0">
              <a:prstClr val="black">
                <a:alpha val="40000"/>
              </a:prstClr>
            </a:outerShdw>
          </a:effectLst>
        </p:spPr>
      </p:pic>
      <p:pic>
        <p:nvPicPr>
          <p:cNvPr id="85" name="Imagen 4">
            <a:extLst>
              <a:ext uri="{FF2B5EF4-FFF2-40B4-BE49-F238E27FC236}">
                <a16:creationId xmlns:a16="http://schemas.microsoft.com/office/drawing/2014/main" id="{706FCC44-EE41-4B6E-BC5E-F192FFC7CB01}"/>
              </a:ext>
            </a:extLst>
          </p:cNvPr>
          <p:cNvPicPr>
            <a:picLocks noChangeAspect="1"/>
          </p:cNvPicPr>
          <p:nvPr/>
        </p:nvPicPr>
        <p:blipFill rotWithShape="1">
          <a:blip r:embed="rId4"/>
          <a:srcRect t="909" b="1456"/>
          <a:stretch/>
        </p:blipFill>
        <p:spPr>
          <a:xfrm>
            <a:off x="10157477" y="3940758"/>
            <a:ext cx="1409692" cy="1743341"/>
          </a:xfrm>
          <a:prstGeom prst="rect">
            <a:avLst/>
          </a:prstGeom>
          <a:effectLst>
            <a:outerShdw blurRad="50800" dist="38100" dir="2700000" algn="tl" rotWithShape="0">
              <a:prstClr val="black">
                <a:alpha val="40000"/>
              </a:prstClr>
            </a:outerShdw>
          </a:effectLst>
        </p:spPr>
      </p:pic>
      <p:pic>
        <p:nvPicPr>
          <p:cNvPr id="86" name="Imagen 9">
            <a:extLst>
              <a:ext uri="{FF2B5EF4-FFF2-40B4-BE49-F238E27FC236}">
                <a16:creationId xmlns:a16="http://schemas.microsoft.com/office/drawing/2014/main" id="{87F904CA-738F-4964-937C-BEDBF2197F34}"/>
              </a:ext>
            </a:extLst>
          </p:cNvPr>
          <p:cNvPicPr>
            <a:picLocks noChangeAspect="1"/>
          </p:cNvPicPr>
          <p:nvPr/>
        </p:nvPicPr>
        <p:blipFill rotWithShape="1">
          <a:blip r:embed="rId5"/>
          <a:srcRect b="10324"/>
          <a:stretch/>
        </p:blipFill>
        <p:spPr>
          <a:xfrm>
            <a:off x="7601510" y="3853079"/>
            <a:ext cx="1424934" cy="19309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55090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s 83">
      <a:dk1>
        <a:srgbClr val="202020"/>
      </a:dk1>
      <a:lt1>
        <a:srgbClr val="FFFFFF"/>
      </a:lt1>
      <a:dk2>
        <a:srgbClr val="202020"/>
      </a:dk2>
      <a:lt2>
        <a:srgbClr val="FEFFFE"/>
      </a:lt2>
      <a:accent1>
        <a:srgbClr val="404B5A"/>
      </a:accent1>
      <a:accent2>
        <a:srgbClr val="E8EAE5"/>
      </a:accent2>
      <a:accent3>
        <a:srgbClr val="B2A0A4"/>
      </a:accent3>
      <a:accent4>
        <a:srgbClr val="A0B9BA"/>
      </a:accent4>
      <a:accent5>
        <a:srgbClr val="AAABA5"/>
      </a:accent5>
      <a:accent6>
        <a:srgbClr val="AEAB8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sz="16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813</TotalTime>
  <Words>8827</Words>
  <Application>Microsoft Office PowerPoint</Application>
  <PresentationFormat>Panorámica</PresentationFormat>
  <Paragraphs>1223</Paragraphs>
  <Slides>52</Slides>
  <Notes>44</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52</vt:i4>
      </vt:variant>
    </vt:vector>
  </HeadingPairs>
  <TitlesOfParts>
    <vt:vector size="62" baseType="lpstr">
      <vt:lpstr>Arial</vt:lpstr>
      <vt:lpstr>Arial Black</vt:lpstr>
      <vt:lpstr>Calibri</vt:lpstr>
      <vt:lpstr>Calibri Light</vt:lpstr>
      <vt:lpstr>Source Sans Pro</vt:lpstr>
      <vt:lpstr>Tipo de letra del sistema regular</vt:lpstr>
      <vt:lpstr>Wingdings</vt:lpstr>
      <vt:lpstr>Wingdings 2</vt:lpstr>
      <vt:lpstr>Tema de Office</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Ivan Garcia Estebanez</dc:creator>
  <cp:keywords/>
  <dc:description/>
  <cp:lastModifiedBy>Janet Bonilla</cp:lastModifiedBy>
  <cp:revision>51</cp:revision>
  <dcterms:created xsi:type="dcterms:W3CDTF">2021-04-30T05:59:02Z</dcterms:created>
  <dcterms:modified xsi:type="dcterms:W3CDTF">2022-03-29T18:00:14Z</dcterms:modified>
  <cp:category/>
</cp:coreProperties>
</file>